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Override5.xml" ContentType="application/vnd.openxmlformats-officedocument.themeOverride+xml"/>
  <Override PartName="/ppt/commentAuthors.xml" ContentType="application/vnd.openxmlformats-officedocument.presentationml.commentAuthors+xml"/>
  <Override PartName="/ppt/charts/chart8.xml" ContentType="application/vnd.openxmlformats-officedocument.drawingml.chart+xml"/>
  <Override PartName="/ppt/theme/theme1.xml" ContentType="application/vnd.openxmlformats-officedocument.theme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2.xml" ContentType="application/vnd.openxmlformats-officedocument.theme+xml"/>
  <Override PartName="/ppt/charts/chart15.xml" ContentType="application/vnd.openxmlformats-officedocument.drawingml.chart+xml"/>
  <Override PartName="/ppt/charts/colors1.xml" ContentType="application/vnd.ms-office.chartcolorstyle+xml"/>
  <Override PartName="/ppt/charts/chart4.xml" ContentType="application/vnd.openxmlformats-officedocument.drawingml.chart+xml"/>
  <Override PartName="/ppt/charts/chart3.xml" ContentType="application/vnd.openxmlformats-officedocument.drawingml.char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12.xml" ContentType="application/vnd.openxmlformats-officedocument.drawingml.chart+xml"/>
  <Override PartName="/ppt/theme/themeOverride1.xml" ContentType="application/vnd.openxmlformats-officedocument.themeOverride+xml"/>
  <Override PartName="/ppt/charts/style1.xml" ContentType="application/vnd.ms-office.chartstyle+xml"/>
  <Override PartName="/ppt/charts/chart16.xml" ContentType="application/vnd.openxmlformats-officedocument.drawingml.chart+xml"/>
  <Override PartName="/ppt/theme/themeOverride8.xml" ContentType="application/vnd.openxmlformats-officedocument.themeOverride+xml"/>
  <Override PartName="/ppt/charts/chart17.xml" ContentType="application/vnd.openxmlformats-officedocument.drawingml.chart+xml"/>
  <Override PartName="/ppt/theme/themeOverride9.xml" ContentType="application/vnd.openxmlformats-officedocument.themeOverrid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chart18.xml" ContentType="application/vnd.openxmlformats-officedocument.drawingml.char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theme/themeOverride11.xml" ContentType="application/vnd.openxmlformats-officedocument.themeOverr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  <Override PartName="/ppt/theme/themeOverride13.xml" ContentType="application/vnd.openxmlformats-officedocument.themeOverride+xml"/>
  <Override PartName="/ppt/charts/chart23.xml" ContentType="application/vnd.openxmlformats-officedocument.drawingml.chart+xml"/>
  <Override PartName="/ppt/theme/themeOverride14.xml" ContentType="application/vnd.openxmlformats-officedocument.themeOverride+xml"/>
  <Override PartName="/ppt/charts/chart14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0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63.xml" ContentType="application/vnd.openxmlformats-officedocument.presentationml.tags+xml"/>
  <Override PartName="/ppt/tags/tag62.xml" ContentType="application/vnd.openxmlformats-officedocument.presentationml.tags+xml"/>
  <Override PartName="/ppt/tags/tag61.xml" ContentType="application/vnd.openxmlformats-officedocument.presentationml.tags+xml"/>
  <Override PartName="/ppt/tags/tag60.xml" ContentType="application/vnd.openxmlformats-officedocument.presentationml.tags+xml"/>
  <Override PartName="/ppt/tags/tag10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59.xml" ContentType="application/vnd.openxmlformats-officedocument.presentationml.tags+xml"/>
  <Override PartName="/ppt/tags/tag58.xml" ContentType="application/vnd.openxmlformats-officedocument.presentationml.tags+xml"/>
  <Override PartName="/ppt/tags/tag88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89.xml" ContentType="application/vnd.openxmlformats-officedocument.presentationml.tags+xml"/>
  <Override PartName="/ppt/tags/tag104.xml" ContentType="application/vnd.openxmlformats-officedocument.presentationml.tags+xml"/>
  <Override PartName="/ppt/tags/tag87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57.xml" ContentType="application/vnd.openxmlformats-officedocument.presentationml.tags+xml"/>
  <Override PartName="/ppt/tags/tag56.xml" ContentType="application/vnd.openxmlformats-officedocument.presentationml.tags+xml"/>
  <Override PartName="/ppt/tags/tag55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111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3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7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66.xml" ContentType="application/vnd.openxmlformats-officedocument.presentationml.tags+xml"/>
  <Override PartName="/ppt/tags/tag65.xml" ContentType="application/vnd.openxmlformats-officedocument.presentationml.tags+xml"/>
  <Override PartName="/ppt/tags/tag99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64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1"/>
  </p:notesMasterIdLst>
  <p:sldIdLst>
    <p:sldId id="366" r:id="rId2"/>
    <p:sldId id="505" r:id="rId3"/>
    <p:sldId id="360" r:id="rId4"/>
    <p:sldId id="364" r:id="rId5"/>
    <p:sldId id="467" r:id="rId6"/>
    <p:sldId id="471" r:id="rId7"/>
    <p:sldId id="489" r:id="rId8"/>
    <p:sldId id="495" r:id="rId9"/>
    <p:sldId id="464" r:id="rId10"/>
    <p:sldId id="509" r:id="rId11"/>
    <p:sldId id="490" r:id="rId12"/>
    <p:sldId id="472" r:id="rId13"/>
    <p:sldId id="429" r:id="rId14"/>
    <p:sldId id="468" r:id="rId15"/>
    <p:sldId id="488" r:id="rId16"/>
    <p:sldId id="506" r:id="rId17"/>
    <p:sldId id="454" r:id="rId18"/>
    <p:sldId id="499" r:id="rId19"/>
    <p:sldId id="500" r:id="rId20"/>
    <p:sldId id="501" r:id="rId21"/>
    <p:sldId id="502" r:id="rId22"/>
    <p:sldId id="503" r:id="rId23"/>
    <p:sldId id="459" r:id="rId24"/>
    <p:sldId id="496" r:id="rId25"/>
    <p:sldId id="498" r:id="rId26"/>
    <p:sldId id="508" r:id="rId27"/>
    <p:sldId id="497" r:id="rId28"/>
    <p:sldId id="507" r:id="rId29"/>
    <p:sldId id="376" r:id="rId30"/>
  </p:sldIdLst>
  <p:sldSz cx="10691813" cy="7562850"/>
  <p:notesSz cx="6805613" cy="9944100"/>
  <p:custDataLst>
    <p:tags r:id="rId32"/>
  </p:custDataLst>
  <p:defaultTextStyle>
    <a:defPPr>
      <a:defRPr lang="fr-FR"/>
    </a:defPPr>
    <a:lvl1pPr marL="0" algn="l" defTabSz="794518" rtl="0" eaLnBrk="1" latinLnBrk="0" hangingPunct="1">
      <a:defRPr lang="en-US" sz="956" kern="1200">
        <a:solidFill>
          <a:schemeClr val="tx1"/>
        </a:solidFill>
        <a:latin typeface="+mn-lt"/>
        <a:ea typeface="+mn-ea"/>
        <a:cs typeface="+mn-cs"/>
      </a:defRPr>
    </a:lvl1pPr>
    <a:lvl2pPr marL="397259" algn="l" defTabSz="794518" rtl="0" eaLnBrk="1" latinLnBrk="0" hangingPunct="1">
      <a:defRPr lang="en-US" sz="956" kern="1200">
        <a:solidFill>
          <a:schemeClr val="tx1"/>
        </a:solidFill>
        <a:latin typeface="+mn-lt"/>
        <a:ea typeface="+mn-ea"/>
        <a:cs typeface="+mn-cs"/>
      </a:defRPr>
    </a:lvl2pPr>
    <a:lvl3pPr marL="794518" algn="l" defTabSz="794518" rtl="0" eaLnBrk="1" latinLnBrk="0" hangingPunct="1">
      <a:defRPr lang="en-US" sz="956" kern="1200">
        <a:solidFill>
          <a:schemeClr val="tx1"/>
        </a:solidFill>
        <a:latin typeface="+mn-lt"/>
        <a:ea typeface="+mn-ea"/>
        <a:cs typeface="+mn-cs"/>
      </a:defRPr>
    </a:lvl3pPr>
    <a:lvl4pPr marL="1191777" algn="l" defTabSz="794518" rtl="0" eaLnBrk="1" latinLnBrk="0" hangingPunct="1">
      <a:defRPr lang="en-US" sz="956" kern="1200">
        <a:solidFill>
          <a:schemeClr val="tx1"/>
        </a:solidFill>
        <a:latin typeface="+mn-lt"/>
        <a:ea typeface="+mn-ea"/>
        <a:cs typeface="+mn-cs"/>
      </a:defRPr>
    </a:lvl4pPr>
    <a:lvl5pPr marL="1589037" algn="l" defTabSz="794518" rtl="0" eaLnBrk="1" latinLnBrk="0" hangingPunct="1">
      <a:defRPr lang="en-US" sz="956" kern="1200">
        <a:solidFill>
          <a:schemeClr val="tx1"/>
        </a:solidFill>
        <a:latin typeface="+mn-lt"/>
        <a:ea typeface="+mn-ea"/>
        <a:cs typeface="+mn-cs"/>
      </a:defRPr>
    </a:lvl5pPr>
    <a:lvl6pPr marL="1986296" algn="l" defTabSz="794518" rtl="0" eaLnBrk="1" latinLnBrk="0" hangingPunct="1">
      <a:defRPr sz="1564" kern="1200">
        <a:solidFill>
          <a:schemeClr val="tx1"/>
        </a:solidFill>
        <a:latin typeface="+mn-lt"/>
        <a:ea typeface="+mn-ea"/>
        <a:cs typeface="+mn-cs"/>
      </a:defRPr>
    </a:lvl6pPr>
    <a:lvl7pPr marL="2383554" algn="l" defTabSz="794518" rtl="0" eaLnBrk="1" latinLnBrk="0" hangingPunct="1">
      <a:defRPr sz="1564" kern="1200">
        <a:solidFill>
          <a:schemeClr val="tx1"/>
        </a:solidFill>
        <a:latin typeface="+mn-lt"/>
        <a:ea typeface="+mn-ea"/>
        <a:cs typeface="+mn-cs"/>
      </a:defRPr>
    </a:lvl7pPr>
    <a:lvl8pPr marL="2780814" algn="l" defTabSz="794518" rtl="0" eaLnBrk="1" latinLnBrk="0" hangingPunct="1">
      <a:defRPr sz="1564" kern="1200">
        <a:solidFill>
          <a:schemeClr val="tx1"/>
        </a:solidFill>
        <a:latin typeface="+mn-lt"/>
        <a:ea typeface="+mn-ea"/>
        <a:cs typeface="+mn-cs"/>
      </a:defRPr>
    </a:lvl8pPr>
    <a:lvl9pPr marL="3178073" algn="l" defTabSz="794518" rtl="0" eaLnBrk="1" latinLnBrk="0" hangingPunct="1">
      <a:defRPr sz="15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9BADC48D-4C14-42AB-AED4-8EF54D1C3517}">
          <p14:sldIdLst>
            <p14:sldId id="366"/>
            <p14:sldId id="505"/>
            <p14:sldId id="360"/>
            <p14:sldId id="364"/>
            <p14:sldId id="467"/>
            <p14:sldId id="471"/>
            <p14:sldId id="489"/>
            <p14:sldId id="495"/>
            <p14:sldId id="464"/>
            <p14:sldId id="509"/>
            <p14:sldId id="490"/>
            <p14:sldId id="472"/>
            <p14:sldId id="429"/>
            <p14:sldId id="468"/>
            <p14:sldId id="488"/>
            <p14:sldId id="506"/>
            <p14:sldId id="454"/>
            <p14:sldId id="499"/>
            <p14:sldId id="500"/>
            <p14:sldId id="501"/>
            <p14:sldId id="502"/>
            <p14:sldId id="503"/>
            <p14:sldId id="459"/>
            <p14:sldId id="496"/>
            <p14:sldId id="498"/>
            <p14:sldId id="508"/>
            <p14:sldId id="497"/>
            <p14:sldId id="507"/>
            <p14:sldId id="376"/>
          </p14:sldIdLst>
        </p14:section>
      </p14:sectionLst>
    </p:ext>
    <p:ext uri="{EFAFB233-063F-42B5-8137-9DF3F51BA10A}">
      <p15:sldGuideLst xmlns:p15="http://schemas.microsoft.com/office/powerpoint/2012/main">
        <p15:guide id="8" pos="1640" userDrawn="1">
          <p15:clr>
            <a:srgbClr val="A4A3A4"/>
          </p15:clr>
        </p15:guide>
        <p15:guide id="9" pos="3560" userDrawn="1">
          <p15:clr>
            <a:srgbClr val="A4A3A4"/>
          </p15:clr>
        </p15:guide>
        <p15:guide id="11" orient="horz" userDrawn="1">
          <p15:clr>
            <a:srgbClr val="A4A3A4"/>
          </p15:clr>
        </p15:guide>
        <p15:guide id="12" orient="horz" pos="4764" userDrawn="1">
          <p15:clr>
            <a:srgbClr val="A4A3A4"/>
          </p15:clr>
        </p15:guide>
        <p15:guide id="13" pos="6224" userDrawn="1">
          <p15:clr>
            <a:srgbClr val="A4A3A4"/>
          </p15:clr>
        </p15:guide>
        <p15:guide id="15" pos="8" userDrawn="1">
          <p15:clr>
            <a:srgbClr val="A4A3A4"/>
          </p15:clr>
        </p15:guide>
        <p15:guide id="19" orient="horz" pos="2766" userDrawn="1">
          <p15:clr>
            <a:srgbClr val="A4A3A4"/>
          </p15:clr>
        </p15:guide>
        <p15:guide id="20" pos="1928" userDrawn="1">
          <p15:clr>
            <a:srgbClr val="A4A3A4"/>
          </p15:clr>
        </p15:guide>
        <p15:guide id="21" orient="horz" pos="15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cja Dylewska-Szymańska" initials="AD" lastIdx="20" clrIdx="0">
    <p:extLst>
      <p:ext uri="{19B8F6BF-5375-455C-9EA6-DF929625EA0E}">
        <p15:presenceInfo xmlns:p15="http://schemas.microsoft.com/office/powerpoint/2012/main" userId="S::adylewsk@intercars.eu::e6925b1f-7026-4634-ac98-574c31693c02" providerId="AD"/>
      </p:ext>
    </p:extLst>
  </p:cmAuthor>
  <p:cmAuthor id="2" name="Agnieszka Biedrzycka" initials="AB" lastIdx="76" clrIdx="1">
    <p:extLst>
      <p:ext uri="{19B8F6BF-5375-455C-9EA6-DF929625EA0E}">
        <p15:presenceInfo xmlns:p15="http://schemas.microsoft.com/office/powerpoint/2012/main" userId="S::abiedrzy@intercars.eu::d537cc4f-e4cc-481f-8975-52a59a627c9d" providerId="AD"/>
      </p:ext>
    </p:extLst>
  </p:cmAuthor>
  <p:cmAuthor id="3" name="Katarzyna Argasińska" initials="KA" lastIdx="90" clrIdx="2">
    <p:extLst>
      <p:ext uri="{19B8F6BF-5375-455C-9EA6-DF929625EA0E}">
        <p15:presenceInfo xmlns:p15="http://schemas.microsoft.com/office/powerpoint/2012/main" userId="S::kargasin@intercars.eu::4d4f5e4c-cd6f-490a-b823-516e4fddf24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E9E7E5"/>
    <a:srgbClr val="9B0302"/>
    <a:srgbClr val="F8D2D7"/>
    <a:srgbClr val="F2ECED"/>
    <a:srgbClr val="EBEBEB"/>
    <a:srgbClr val="CED7E2"/>
    <a:srgbClr val="969696"/>
    <a:srgbClr val="875C66"/>
    <a:srgbClr val="DA2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F6702A1-A54F-4802-A9EC-B28C02EDC1F7}" styleName="Roadmap">
    <a:wholeTbl>
      <a:tcTxStyle b="off" i="off">
        <a:fontRef idx="minor">
          <a:prstClr val="black"/>
        </a:fontRef>
        <a:schemeClr val="tx2"/>
      </a:tcTxStyle>
      <a:tcStyle>
        <a:tcBdr>
          <a:left>
            <a:ln w="0" cmpd="sng">
              <a:solidFill>
                <a:srgbClr val="E9E7E5"/>
              </a:solidFill>
            </a:ln>
          </a:left>
          <a:right>
            <a:ln w="0" cmpd="sng">
              <a:solidFill>
                <a:srgbClr val="E9E7E5"/>
              </a:solidFill>
            </a:ln>
          </a:right>
          <a:top>
            <a:ln w="0" cmpd="sng">
              <a:solidFill>
                <a:srgbClr val="E9E7E5"/>
              </a:solidFill>
            </a:ln>
          </a:top>
          <a:bottom>
            <a:ln w="0" cmpd="sng">
              <a:solidFill>
                <a:srgbClr val="E9E7E5"/>
              </a:solidFill>
            </a:ln>
          </a:bottom>
          <a:insideH>
            <a:ln>
              <a:noFill/>
            </a:ln>
          </a:insideH>
          <a:insideV>
            <a:ln w="57150" cmpd="sng">
              <a:solidFill>
                <a:srgbClr val="FFFFFF"/>
              </a:solidFill>
            </a:ln>
          </a:insideV>
        </a:tcBdr>
        <a:fill>
          <a:solidFill>
            <a:srgbClr val="E9E7E5"/>
          </a:solidFill>
        </a:fill>
      </a:tcStyle>
    </a:wholeTbl>
    <a:firstCol>
      <a:tcTxStyle>
        <a:fontRef idx="minor">
          <a:prstClr val="black"/>
        </a:fontRef>
        <a:schemeClr val="bg1"/>
      </a:tcTxStyle>
      <a:tcStyle>
        <a:tcBdr/>
        <a:fill>
          <a:solidFill>
            <a:schemeClr val="accent1"/>
          </a:solidFill>
        </a:fill>
      </a:tcStyle>
    </a:firstCol>
    <a:firstRow>
      <a:tcTxStyle>
        <a:fontRef idx="minor">
          <a:prstClr val="black"/>
        </a:fontRef>
        <a:schemeClr val="bg1"/>
      </a:tcTxStyle>
      <a:tcStyle>
        <a:tcBdr>
          <a:insideH>
            <a:ln w="57150" cmpd="sng">
              <a:solidFill>
                <a:srgbClr val="FFFFFF"/>
              </a:solidFill>
            </a:ln>
          </a:insideH>
          <a:insideV>
            <a:ln w="57150" cmpd="sng">
              <a:solidFill>
                <a:srgbClr val="FFFFFF"/>
              </a:solidFill>
            </a:ln>
          </a:insideV>
        </a:tcBdr>
        <a:fill>
          <a:solidFill>
            <a:schemeClr val="accent1"/>
          </a:solidFill>
        </a:fill>
      </a:tcStyle>
    </a:firstRow>
  </a:tblStyle>
  <a:tblStyle styleId="{C679532D-8790-4F43-B145-F427FA289644}" styleName="Timetable">
    <a:wholeTbl>
      <a:tcTxStyle b="off" i="off">
        <a:fontRef idx="minor">
          <a:prstClr val="black"/>
        </a:fontRef>
        <a:schemeClr val="tx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6355" cmpd="sng">
              <a:solidFill>
                <a:srgbClr val="FFFFFF"/>
              </a:solidFill>
            </a:ln>
          </a:insideH>
          <a:insideV>
            <a:ln w="6355" cmpd="sng">
              <a:solidFill>
                <a:srgbClr val="FFFFFF"/>
              </a:solidFill>
            </a:ln>
          </a:insideV>
        </a:tcBdr>
        <a:fill>
          <a:noFill/>
        </a:fill>
      </a:tcStyle>
    </a:wholeTbl>
    <a:band1V>
      <a:tcStyle>
        <a:tcBdr/>
        <a:fill>
          <a:noFill/>
        </a:fill>
      </a:tcStyle>
    </a:band1V>
    <a:band2V>
      <a:tcStyle>
        <a:tcBdr/>
        <a:fill>
          <a:solidFill>
            <a:srgbClr val="D9D5CD"/>
          </a:solidFill>
        </a:fill>
      </a:tcStyle>
    </a:band2V>
    <a:firstCol>
      <a:tcTxStyle>
        <a:fontRef idx="minor">
          <a:prstClr val="black"/>
        </a:fontRef>
        <a:schemeClr val="bg1"/>
      </a:tcTxStyle>
      <a:tcStyle>
        <a:tcBdr/>
        <a:fill>
          <a:solidFill>
            <a:schemeClr val="bg2"/>
          </a:solidFill>
        </a:fill>
      </a:tcStyle>
    </a:firstCol>
    <a:firstRow>
      <a:tcTxStyle>
        <a:fontRef idx="minor">
          <a:prstClr val="black"/>
        </a:fontRef>
        <a:schemeClr val="bg1"/>
      </a:tcTxStyle>
      <a:tcStyle>
        <a:tcBdr/>
        <a:fill>
          <a:solidFill>
            <a:schemeClr val="bg2"/>
          </a:solidFill>
        </a:fill>
      </a:tcStyle>
    </a:firstRow>
  </a:tblStyle>
  <a:tblStyle styleId="{640930CC-2DD5-4645-9BF9-1F0F6B9BBA25}" styleName="Standard">
    <a:wholeTbl>
      <a:tcTxStyle b="off" i="off">
        <a:fontRef idx="minor">
          <a:prstClr val="black"/>
        </a:fontRef>
        <a:schemeClr val="tx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lastRow>
      <a:tcTxStyle>
        <a:fontRef idx="minor">
          <a:prstClr val="black"/>
        </a:fontRef>
        <a:schemeClr val="tx2"/>
      </a:tcTxStyle>
      <a:tcStyle>
        <a:tcBdr>
          <a:bottom>
            <a:ln w="6355" cmpd="sng">
              <a:solidFill>
                <a:schemeClr val="tx2"/>
              </a:solidFill>
            </a:ln>
          </a:bottom>
        </a:tcBdr>
        <a:fill>
          <a:noFill/>
        </a:fill>
      </a:tcStyle>
    </a:lastRow>
    <a:firstRow>
      <a:tcTxStyle>
        <a:fontRef idx="minor">
          <a:prstClr val="black"/>
        </a:fontRef>
        <a:schemeClr val="tx2"/>
      </a:tcTxStyle>
      <a:tcStyle>
        <a:tcBdr>
          <a:bottom>
            <a:ln w="6355" cmpd="sng">
              <a:solidFill>
                <a:schemeClr val="tx2"/>
              </a:solidFill>
            </a:ln>
          </a:bottom>
        </a:tcBdr>
        <a:fill>
          <a:noFill/>
        </a:fill>
      </a:tcStyle>
    </a:firstRow>
  </a:tblStyle>
  <a:tblStyle styleId="{0582B0D9-9874-4C26-850A-993D2AA39D9F}" styleName="Blank">
    <a:wholeTbl>
      <a:tcTxStyle b="off" i="off">
        <a:fontRef idx="minor">
          <a:prstClr val="black"/>
        </a:fontRef>
        <a:schemeClr val="tx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3359BF5-DAE9-4BDB-B8C4-06CAF9B8A900}" styleName="Agenda">
    <a:wholeTbl>
      <a:tcTxStyle b="off" i="off">
        <a:fontRef idx="minor">
          <a:prstClr val="black"/>
        </a:fontRef>
        <a:schemeClr val="bg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3175" cmpd="sng">
              <a:solidFill>
                <a:schemeClr val="tx2"/>
              </a:solidFill>
              <a:prstDash val="sysDot"/>
            </a:ln>
          </a:insideH>
          <a:insideV>
            <a:ln>
              <a:noFill/>
            </a:ln>
          </a:insideV>
        </a:tcBdr>
        <a:fill>
          <a:noFill/>
        </a:fill>
      </a:tcStyle>
    </a:wholeTbl>
    <a:lastRow>
      <a:tcTxStyle>
        <a:fontRef idx="minor">
          <a:prstClr val="black"/>
        </a:fontRef>
        <a:schemeClr val="bg2"/>
      </a:tcTxStyle>
      <a:tcStyle>
        <a:tcBdr>
          <a:bottom>
            <a:ln w="3175" cmpd="sng">
              <a:solidFill>
                <a:schemeClr val="tx2"/>
              </a:solidFill>
              <a:prstDash val="sysDot"/>
            </a:ln>
          </a:bottom>
        </a:tcBdr>
        <a:fill>
          <a:noFill/>
        </a:fill>
      </a:tcStyle>
    </a:lastRow>
    <a:firstRow>
      <a:tcTxStyle>
        <a:fontRef idx="minor">
          <a:prstClr val="black"/>
        </a:fontRef>
        <a:schemeClr val="bg2"/>
      </a:tcTxStyle>
      <a:tcStyle>
        <a:tcBdr>
          <a:top>
            <a:ln w="3175" cmpd="sng">
              <a:solidFill>
                <a:schemeClr val="tx2"/>
              </a:solidFill>
              <a:prstDash val="sysDot"/>
            </a:ln>
          </a:top>
        </a:tcBdr>
        <a:fill>
          <a:noFill/>
        </a:fill>
      </a:tcStyle>
    </a:firstRow>
  </a:tblStyle>
  <a:tblStyle styleId="{0CAB58E7-5CDE-43C6-A48B-3C2A836B0257}" styleName="League">
    <a:wholeTbl>
      <a:tcTxStyle b="off" i="off">
        <a:fontRef idx="minor">
          <a:prstClr val="black"/>
        </a:fontRef>
        <a:schemeClr val="tx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lastRow>
      <a:tcTxStyle>
        <a:schemeClr val="tx2"/>
      </a:tcTxStyle>
      <a:tcStyle>
        <a:tcBdr>
          <a:bottom>
            <a:ln w="6355" cmpd="sng">
              <a:solidFill>
                <a:schemeClr val="tx2"/>
              </a:solidFill>
            </a:ln>
          </a:bottom>
        </a:tcBdr>
        <a:fill>
          <a:noFill/>
        </a:fill>
      </a:tcStyle>
    </a:lastRow>
    <a:firstRow>
      <a:tcTxStyle>
        <a:schemeClr val="tx2"/>
      </a:tcTxStyle>
      <a:tcStyle>
        <a:tcBdr>
          <a:bottom>
            <a:ln w="6355" cmpd="sng">
              <a:solidFill>
                <a:schemeClr val="tx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11" autoAdjust="0"/>
    <p:restoredTop sz="94249" autoAdjust="0"/>
  </p:normalViewPr>
  <p:slideViewPr>
    <p:cSldViewPr snapToGrid="0" snapToObjects="1">
      <p:cViewPr varScale="1">
        <p:scale>
          <a:sx n="87" d="100"/>
          <a:sy n="87" d="100"/>
        </p:scale>
        <p:origin x="936" y="77"/>
      </p:cViewPr>
      <p:guideLst>
        <p:guide pos="1640"/>
        <p:guide pos="3560"/>
        <p:guide orient="horz"/>
        <p:guide orient="horz" pos="4764"/>
        <p:guide pos="6224"/>
        <p:guide pos="8"/>
        <p:guide orient="horz" pos="2766"/>
        <p:guide pos="1928"/>
        <p:guide orient="horz" pos="1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068"/>
    </p:cViewPr>
  </p:sorterViewPr>
  <p:notesViewPr>
    <p:cSldViewPr snapToGrid="0" snapToObjects="1">
      <p:cViewPr varScale="1">
        <p:scale>
          <a:sx n="81" d="100"/>
          <a:sy n="81" d="100"/>
        </p:scale>
        <p:origin x="3990" y="9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5.xlsx"/><Relationship Id="rId1" Type="http://schemas.openxmlformats.org/officeDocument/2006/relationships/themeOverride" Target="../theme/themeOverride8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6.xlsx"/><Relationship Id="rId1" Type="http://schemas.openxmlformats.org/officeDocument/2006/relationships/themeOverride" Target="../theme/themeOverride9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10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1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0.xlsx"/><Relationship Id="rId1" Type="http://schemas.openxmlformats.org/officeDocument/2006/relationships/themeOverride" Target="../theme/themeOverride12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1.xlsx"/><Relationship Id="rId1" Type="http://schemas.openxmlformats.org/officeDocument/2006/relationships/themeOverride" Target="../theme/themeOverride13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2.xlsx"/><Relationship Id="rId1" Type="http://schemas.openxmlformats.org/officeDocument/2006/relationships/themeOverride" Target="../theme/themeOverride14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556724869200255E-2"/>
          <c:y val="0"/>
          <c:w val="0.82780689389974804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Values</c:v>
                </c:pt>
              </c:strCache>
            </c:strRef>
          </c:tx>
          <c:spPr>
            <a:ln w="285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FA-43B6-98BA-CBAE11DBA394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FA-43B6-98BA-CBAE11DBA39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FA-43B6-98BA-CBAE11DBA394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FA-43B6-98BA-CBAE11DBA394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FA-43B6-98BA-CBAE11DBA394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FA-43B6-98BA-CBAE11DBA39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BFA-43B6-98BA-CBAE11DBA39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BFA-43B6-98BA-CBAE11DBA39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BFA-43B6-98BA-CBAE11DBA394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BFA-43B6-98BA-CBAE11DBA394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BFA-43B6-98BA-CBAE11DBA394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BFA-43B6-98BA-CBAE11DBA394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BFA-43B6-98BA-CBAE11DBA394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5BFA-43B6-98BA-CBAE11DBA394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5BFA-43B6-98BA-CBAE11DBA394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5BFA-43B6-98BA-CBAE11DBA394}"/>
              </c:ext>
            </c:extLst>
          </c:dPt>
          <c:dLbls>
            <c:dLbl>
              <c:idx val="0"/>
              <c:layout>
                <c:manualLayout>
                  <c:x val="0.1133729915628623"/>
                  <c:y val="-8.225516458805058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BFA-43B6-98BA-CBAE11DBA394}"/>
                </c:ext>
              </c:extLst>
            </c:dLbl>
            <c:dLbl>
              <c:idx val="1"/>
              <c:layout>
                <c:manualLayout>
                  <c:x val="-0.10392524226595715"/>
                  <c:y val="7.402964812924553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FA-43B6-98BA-CBAE11DBA394}"/>
                </c:ext>
              </c:extLst>
            </c:dLbl>
            <c:dLbl>
              <c:idx val="2"/>
              <c:layout>
                <c:manualLayout>
                  <c:x val="-0.10392524226595712"/>
                  <c:y val="-4.112758229402529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FA-43B6-98BA-CBAE11DBA3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UA</c:v>
                </c:pt>
                <c:pt idx="1">
                  <c:v>FT</c:v>
                </c:pt>
                <c:pt idx="2">
                  <c:v>PDC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0.54</c:v>
                </c:pt>
                <c:pt idx="1">
                  <c:v>0.14000000000000001</c:v>
                </c:pt>
                <c:pt idx="2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5BFA-43B6-98BA-CBAE11DBA3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:spPr>
    </c:plotArea>
    <c:plotVisOnly val="1"/>
    <c:dispBlanksAs val="gap"/>
    <c:showDLblsOverMax val="0"/>
  </c:chart>
  <c:spPr>
    <a:noFill/>
    <a:ln>
      <a:noFill/>
    </a:ln>
    <a:effectLst/>
    <a:extLst>
      <a:ext uri="{909E8E84-426E-40DD-AFC4-6F175D3DCCD1}">
        <a14:hiddenFill xmlns:a14="http://schemas.microsoft.com/office/drawing/2010/main">
          <a:solidFill>
            <a:srgbClr val="EBF2F5"/>
          </a:solidFill>
        </a14:hiddenFill>
      </a:ext>
    </a:extLst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339943618158839E-3"/>
          <c:y val="0.14150255288110869"/>
          <c:w val="0.98427675707203266"/>
          <c:h val="0.714235683941022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rgbClr val="FFFFFF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2007</c:v>
                </c:pt>
                <c:pt idx="1">
                  <c:v>2017</c:v>
                </c:pt>
                <c:pt idx="2">
                  <c:v>2025E</c:v>
                </c:pt>
              </c:strCache>
            </c:strRef>
          </c:cat>
          <c:val>
            <c:numRef>
              <c:f>Sheet1!$B$2:$B$4</c:f>
              <c:numCache>
                <c:formatCode>#,##0_);\(#,##0\)</c:formatCode>
                <c:ptCount val="3"/>
                <c:pt idx="0">
                  <c:v>68</c:v>
                </c:pt>
                <c:pt idx="1">
                  <c:v>92</c:v>
                </c:pt>
                <c:pt idx="2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DB-409E-BD43-B671F8358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834029056"/>
        <c:axId val="834030592"/>
      </c:barChart>
      <c:catAx>
        <c:axId val="83402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700">
            <a:solidFill>
              <a:srgbClr val="2C3B4C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834030592"/>
        <c:crosses val="autoZero"/>
        <c:auto val="1"/>
        <c:lblAlgn val="ctr"/>
        <c:lblOffset val="100"/>
        <c:noMultiLvlLbl val="0"/>
      </c:catAx>
      <c:valAx>
        <c:axId val="834030592"/>
        <c:scaling>
          <c:orientation val="minMax"/>
          <c:min val="0"/>
        </c:scaling>
        <c:delete val="1"/>
        <c:axPos val="l"/>
        <c:numFmt formatCode="#,##0_);\(#,##0\)" sourceLinked="1"/>
        <c:majorTickMark val="out"/>
        <c:minorTickMark val="none"/>
        <c:tickLblPos val="nextTo"/>
        <c:crossAx val="834029056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 w="9525">
      <a:noFill/>
    </a:ln>
    <a:extLst>
      <a:ext uri="{909E8E84-426E-40DD-AFC4-6F175D3DCCD1}">
        <a14:hiddenFill xmlns:a14="http://schemas.microsoft.com/office/drawing/2010/main">
          <a:solidFill>
            <a:srgbClr val="EBF2F5"/>
          </a:solidFill>
        </a14:hiddenFill>
      </a:ext>
    </a:extLst>
  </c:spPr>
  <c:txPr>
    <a:bodyPr/>
    <a:lstStyle/>
    <a:p>
      <a:pPr>
        <a:defRPr sz="800" b="0">
          <a:solidFill>
            <a:schemeClr val="tx2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247929977088834"/>
          <c:y val="0.28553345150881165"/>
          <c:w val="0.50139966021751958"/>
          <c:h val="0.4344422686343817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Wartości</c:v>
                </c:pt>
              </c:strCache>
            </c:strRef>
          </c:tx>
          <c:spPr>
            <a:ln w="285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tx1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98-4F33-936B-181E68410A37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98-4F33-936B-181E68410A37}"/>
              </c:ext>
            </c:extLst>
          </c:dPt>
          <c:dPt>
            <c:idx val="2"/>
            <c:bubble3D val="0"/>
            <c:spPr>
              <a:solidFill>
                <a:srgbClr val="676767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398-4F33-936B-181E68410A3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398-4F33-936B-181E68410A3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398-4F33-936B-181E68410A37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398-4F33-936B-181E68410A37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398-4F33-936B-181E68410A37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398-4F33-936B-181E68410A37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398-4F33-936B-181E68410A37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398-4F33-936B-181E68410A37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398-4F33-936B-181E68410A37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6398-4F33-936B-181E68410A37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6398-4F33-936B-181E68410A37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6398-4F33-936B-181E68410A37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6398-4F33-936B-181E68410A37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6398-4F33-936B-181E68410A37}"/>
              </c:ext>
            </c:extLst>
          </c:dPt>
          <c:dLbls>
            <c:dLbl>
              <c:idx val="0"/>
              <c:layout>
                <c:manualLayout>
                  <c:x val="0.10553470529558194"/>
                  <c:y val="5.456055340726359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98-4F33-936B-181E68410A37}"/>
                </c:ext>
              </c:extLst>
            </c:dLbl>
            <c:dLbl>
              <c:idx val="1"/>
              <c:layout>
                <c:manualLayout>
                  <c:x val="-9.7091928871935379E-2"/>
                  <c:y val="1.0912110681452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98-4F33-936B-181E68410A37}"/>
                </c:ext>
              </c:extLst>
            </c:dLbl>
            <c:dLbl>
              <c:idx val="2"/>
              <c:layout>
                <c:manualLayout>
                  <c:x val="-8.4427764236465544E-2"/>
                  <c:y val="-2.45522490332686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98-4F33-936B-181E68410A37}"/>
                </c:ext>
              </c:extLst>
            </c:dLbl>
            <c:dLbl>
              <c:idx val="3"/>
              <c:layout>
                <c:manualLayout>
                  <c:x val="-2.4689212733095205E-2"/>
                  <c:y val="-4.13135621857510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98-4F33-936B-181E68410A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Polska </c:v>
                </c:pt>
                <c:pt idx="1">
                  <c:v>Europa Środkowa i Południowa  </c:v>
                </c:pt>
                <c:pt idx="2">
                  <c:v>Europa Wschodnia </c:v>
                </c:pt>
                <c:pt idx="3">
                  <c:v>Kraje Bałtyckie</c:v>
                </c:pt>
              </c:strCache>
            </c:strRef>
          </c:cat>
          <c:val>
            <c:numRef>
              <c:f>Sheet1!$B$2:$B$5</c:f>
              <c:numCache>
                <c:formatCode>0%_);\(0%\);0%_);@_)</c:formatCode>
                <c:ptCount val="4"/>
                <c:pt idx="0">
                  <c:v>0.56000000000000005</c:v>
                </c:pt>
                <c:pt idx="1">
                  <c:v>0.18</c:v>
                </c:pt>
                <c:pt idx="2">
                  <c:v>0.16368923971749066</c:v>
                </c:pt>
                <c:pt idx="3">
                  <c:v>8.2939910110662068E-2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6398-4F33-936B-181E68410A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:spPr>
    </c:plotArea>
    <c:legend>
      <c:legendPos val="b"/>
      <c:layout>
        <c:manualLayout>
          <c:xMode val="edge"/>
          <c:yMode val="edge"/>
          <c:x val="0"/>
          <c:y val="0.70565321881619369"/>
          <c:w val="0.99869350333506468"/>
          <c:h val="0.175421544265987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  <a:extLst>
      <a:ext uri="{909E8E84-426E-40DD-AFC4-6F175D3DCCD1}">
        <a14:hiddenFill xmlns:a14="http://schemas.microsoft.com/office/drawing/2010/main">
          <a:solidFill>
            <a:srgbClr val="EBF2F5"/>
          </a:solidFill>
        </a14:hiddenFill>
      </a:ext>
    </a:extLst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Seria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2C3B4C"/>
              </a:solidFill>
            </c:spPr>
            <c:extLst>
              <c:ext xmlns:c16="http://schemas.microsoft.com/office/drawing/2014/chart" uri="{C3380CC4-5D6E-409C-BE32-E72D297353CC}">
                <c16:uniqueId val="{00000001-E636-4B78-B92A-B50AD9F0BEBE}"/>
              </c:ext>
            </c:extLst>
          </c:dPt>
          <c:dPt>
            <c:idx val="1"/>
            <c:invertIfNegative val="0"/>
            <c:bubble3D val="0"/>
            <c:spPr>
              <a:solidFill>
                <a:srgbClr val="2C3B4C"/>
              </a:solidFill>
            </c:spPr>
            <c:extLst>
              <c:ext xmlns:c16="http://schemas.microsoft.com/office/drawing/2014/chart" uri="{C3380CC4-5D6E-409C-BE32-E72D297353CC}">
                <c16:uniqueId val="{00000003-E636-4B78-B92A-B50AD9F0BEBE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tx1"/>
                    </a:solidFill>
                    <a:latin typeface="+mn-lt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Sheet1!$B$2:$B$3</c:f>
              <c:numCache>
                <c:formatCode>#,##0.0</c:formatCode>
                <c:ptCount val="2"/>
                <c:pt idx="0">
                  <c:v>3705</c:v>
                </c:pt>
                <c:pt idx="1">
                  <c:v>4869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36-4B78-B92A-B50AD9F0BE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4318336"/>
        <c:axId val="834319872"/>
      </c:barChart>
      <c:catAx>
        <c:axId val="83431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solidFill>
                  <a:schemeClr val="tx1"/>
                </a:solidFill>
                <a:latin typeface="+mn-lt"/>
              </a:defRPr>
            </a:pPr>
            <a:endParaRPr lang="pl-PL"/>
          </a:p>
        </c:txPr>
        <c:crossAx val="834319872"/>
        <c:crosses val="autoZero"/>
        <c:auto val="1"/>
        <c:lblAlgn val="ctr"/>
        <c:lblOffset val="100"/>
        <c:noMultiLvlLbl val="0"/>
      </c:catAx>
      <c:valAx>
        <c:axId val="834319872"/>
        <c:scaling>
          <c:orientation val="minMax"/>
          <c:max val="5000"/>
          <c:min val="0"/>
        </c:scaling>
        <c:delete val="1"/>
        <c:axPos val="l"/>
        <c:numFmt formatCode="#,##0.0" sourceLinked="1"/>
        <c:majorTickMark val="out"/>
        <c:minorTickMark val="none"/>
        <c:tickLblPos val="nextTo"/>
        <c:crossAx val="83431833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9D9D9D"/>
              </a:solidFill>
            </c:spPr>
            <c:extLst>
              <c:ext xmlns:c16="http://schemas.microsoft.com/office/drawing/2014/chart" uri="{C3380CC4-5D6E-409C-BE32-E72D297353CC}">
                <c16:uniqueId val="{00000001-A97C-4E03-A5C6-A385AE8098E9}"/>
              </c:ext>
            </c:extLst>
          </c:dPt>
          <c:dPt>
            <c:idx val="1"/>
            <c:invertIfNegative val="0"/>
            <c:bubble3D val="0"/>
            <c:spPr>
              <a:solidFill>
                <a:srgbClr val="9D9D9D"/>
              </a:solidFill>
            </c:spPr>
            <c:extLst>
              <c:ext xmlns:c16="http://schemas.microsoft.com/office/drawing/2014/chart" uri="{C3380CC4-5D6E-409C-BE32-E72D297353CC}">
                <c16:uniqueId val="{00000003-A97C-4E03-A5C6-A385AE8098E9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tx2"/>
                    </a:solidFill>
                    <a:latin typeface="+mn-lt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Sheet1!$B$2:$B$3</c:f>
              <c:numCache>
                <c:formatCode>#,##0.0_);\(#,##0.0\);#,##0.0_);@_)</c:formatCode>
                <c:ptCount val="2"/>
                <c:pt idx="0">
                  <c:v>888.5</c:v>
                </c:pt>
                <c:pt idx="1">
                  <c:v>1544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97C-4E03-A5C6-A385AE8098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5562880"/>
        <c:axId val="835568768"/>
      </c:barChart>
      <c:catAx>
        <c:axId val="83556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solidFill>
                  <a:schemeClr val="tx2"/>
                </a:solidFill>
                <a:latin typeface="+mn-lt"/>
              </a:defRPr>
            </a:pPr>
            <a:endParaRPr lang="pl-PL"/>
          </a:p>
        </c:txPr>
        <c:crossAx val="835568768"/>
        <c:crosses val="autoZero"/>
        <c:auto val="1"/>
        <c:lblAlgn val="ctr"/>
        <c:lblOffset val="100"/>
        <c:noMultiLvlLbl val="0"/>
      </c:catAx>
      <c:valAx>
        <c:axId val="835568768"/>
        <c:scaling>
          <c:orientation val="minMax"/>
          <c:max val="5000"/>
          <c:min val="0"/>
        </c:scaling>
        <c:delete val="1"/>
        <c:axPos val="l"/>
        <c:numFmt formatCode="#,##0.0_);\(#,##0.0\);#,##0.0_);@_)" sourceLinked="1"/>
        <c:majorTickMark val="out"/>
        <c:minorTickMark val="none"/>
        <c:tickLblPos val="nextTo"/>
        <c:crossAx val="835562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Seria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9B0302"/>
              </a:solidFill>
            </c:spPr>
            <c:extLst>
              <c:ext xmlns:c16="http://schemas.microsoft.com/office/drawing/2014/chart" uri="{C3380CC4-5D6E-409C-BE32-E72D297353CC}">
                <c16:uniqueId val="{00000001-19F5-49B0-98FD-5B20695961F0}"/>
              </c:ext>
            </c:extLst>
          </c:dPt>
          <c:dPt>
            <c:idx val="1"/>
            <c:invertIfNegative val="0"/>
            <c:bubble3D val="0"/>
            <c:spPr>
              <a:solidFill>
                <a:srgbClr val="9B0302"/>
              </a:solidFill>
            </c:spPr>
            <c:extLst>
              <c:ext xmlns:c16="http://schemas.microsoft.com/office/drawing/2014/chart" uri="{C3380CC4-5D6E-409C-BE32-E72D297353CC}">
                <c16:uniqueId val="{00000003-19F5-49B0-98FD-5B20695961F0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tx1"/>
                    </a:solidFill>
                    <a:latin typeface="+mn-lt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Sheet1!$B$2:$B$3</c:f>
              <c:numCache>
                <c:formatCode>#,##0.0_);\(#,##0.0\);#,##0.0_);@_)</c:formatCode>
                <c:ptCount val="2"/>
                <c:pt idx="0">
                  <c:v>848</c:v>
                </c:pt>
                <c:pt idx="1">
                  <c:v>1528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9F5-49B0-98FD-5B20695961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5300352"/>
        <c:axId val="835302144"/>
      </c:barChart>
      <c:catAx>
        <c:axId val="83530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solidFill>
                  <a:schemeClr val="tx1"/>
                </a:solidFill>
                <a:latin typeface="+mn-lt"/>
              </a:defRPr>
            </a:pPr>
            <a:endParaRPr lang="pl-PL"/>
          </a:p>
        </c:txPr>
        <c:crossAx val="835302144"/>
        <c:crosses val="autoZero"/>
        <c:auto val="1"/>
        <c:lblAlgn val="ctr"/>
        <c:lblOffset val="100"/>
        <c:noMultiLvlLbl val="0"/>
      </c:catAx>
      <c:valAx>
        <c:axId val="835302144"/>
        <c:scaling>
          <c:orientation val="minMax"/>
          <c:max val="5000"/>
          <c:min val="0"/>
        </c:scaling>
        <c:delete val="1"/>
        <c:axPos val="l"/>
        <c:numFmt formatCode="#,##0.0_);\(#,##0.0\);#,##0.0_);@_)" sourceLinked="1"/>
        <c:majorTickMark val="out"/>
        <c:minorTickMark val="none"/>
        <c:tickLblPos val="nextTo"/>
        <c:crossAx val="8353003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533334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533334"/>
              </a:solidFill>
            </c:spPr>
            <c:extLst>
              <c:ext xmlns:c16="http://schemas.microsoft.com/office/drawing/2014/chart" uri="{C3380CC4-5D6E-409C-BE32-E72D297353CC}">
                <c16:uniqueId val="{00000001-C040-4875-99C1-121D977BEF7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040-4875-99C1-121D977BEF72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chemeClr val="tx2"/>
                    </a:solidFill>
                    <a:latin typeface="+mn-lt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2019</c:v>
                </c:pt>
              </c:numCache>
            </c:numRef>
          </c:cat>
          <c:val>
            <c:numRef>
              <c:f>Sheet1!$B$2:$B$3</c:f>
              <c:numCache>
                <c:formatCode>#,##0.0_);\(#,##0.0\);#,##0.0_);@_)</c:formatCode>
                <c:ptCount val="2"/>
                <c:pt idx="0">
                  <c:v>438.7</c:v>
                </c:pt>
                <c:pt idx="1">
                  <c:v>725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040-4875-99C1-121D977BE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5483520"/>
        <c:axId val="835485056"/>
      </c:barChart>
      <c:catAx>
        <c:axId val="835483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>
                <a:solidFill>
                  <a:schemeClr val="tx2"/>
                </a:solidFill>
                <a:latin typeface="+mn-lt"/>
              </a:defRPr>
            </a:pPr>
            <a:endParaRPr lang="pl-PL"/>
          </a:p>
        </c:txPr>
        <c:crossAx val="835485056"/>
        <c:crosses val="autoZero"/>
        <c:auto val="1"/>
        <c:lblAlgn val="ctr"/>
        <c:lblOffset val="100"/>
        <c:noMultiLvlLbl val="0"/>
      </c:catAx>
      <c:valAx>
        <c:axId val="835485056"/>
        <c:scaling>
          <c:orientation val="minMax"/>
          <c:max val="5000"/>
          <c:min val="0"/>
        </c:scaling>
        <c:delete val="1"/>
        <c:axPos val="l"/>
        <c:numFmt formatCode="#,##0.0_);\(#,##0.0\);#,##0.0_);@_)" sourceLinked="1"/>
        <c:majorTickMark val="out"/>
        <c:minorTickMark val="none"/>
        <c:tickLblPos val="nextTo"/>
        <c:crossAx val="835483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653685383344176E-2"/>
          <c:y val="0.20840496500437444"/>
          <c:w val="0.97466626100156284"/>
          <c:h val="0.7316322178477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EBITDA</c:v>
                </c:pt>
              </c:strCache>
            </c:strRef>
          </c:tx>
          <c:spPr>
            <a:solidFill>
              <a:srgbClr val="F8D2D7"/>
            </a:solidFill>
            <a:ln w="12700">
              <a:solidFill>
                <a:srgbClr val="FFFFFF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FA2-465A-90E7-D0513A0E6A3C}"/>
              </c:ext>
            </c:extLst>
          </c:dPt>
          <c:dPt>
            <c:idx val="7"/>
            <c:invertIfNegative val="0"/>
            <c:bubble3D val="0"/>
            <c:spPr>
              <a:solidFill>
                <a:srgbClr val="DA2038">
                  <a:lumMod val="20000"/>
                  <a:lumOff val="80000"/>
                </a:srgbClr>
              </a:solidFill>
              <a:ln w="12700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AFA2-465A-90E7-D0513A0E6A3C}"/>
              </c:ext>
            </c:extLst>
          </c:dPt>
          <c:dPt>
            <c:idx val="10"/>
            <c:invertIfNegative val="0"/>
            <c:bubble3D val="0"/>
            <c:spPr>
              <a:solidFill>
                <a:srgbClr val="DA2038">
                  <a:lumMod val="20000"/>
                  <a:lumOff val="80000"/>
                </a:srgbClr>
              </a:solidFill>
              <a:ln w="12700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AFA2-465A-90E7-D0513A0E6A3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AFA2-465A-90E7-D0513A0E6A3C}"/>
              </c:ext>
            </c:extLst>
          </c:dPt>
          <c:dPt>
            <c:idx val="12"/>
            <c:invertIfNegative val="0"/>
            <c:bubble3D val="0"/>
            <c:spPr>
              <a:solidFill>
                <a:srgbClr val="DA2038">
                  <a:lumMod val="20000"/>
                  <a:lumOff val="80000"/>
                </a:srgbClr>
              </a:solidFill>
              <a:ln w="12700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9714-4E54-BC17-409ADC00E005}"/>
              </c:ext>
            </c:extLst>
          </c:dPt>
          <c:dPt>
            <c:idx val="13"/>
            <c:invertIfNegative val="0"/>
            <c:bubble3D val="0"/>
            <c:spPr>
              <a:solidFill>
                <a:srgbClr val="DA2038">
                  <a:lumMod val="75000"/>
                </a:srgbClr>
              </a:solidFill>
              <a:ln w="12700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713B-4CEA-9ECE-8FDA532CFB07}"/>
              </c:ext>
            </c:extLst>
          </c:dPt>
          <c:dLbls>
            <c:dLbl>
              <c:idx val="0"/>
              <c:layout>
                <c:manualLayout>
                  <c:x val="-2.9677113010446411E-3"/>
                  <c:y val="-9.69597550306211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FA2-465A-90E7-D0513A0E6A3C}"/>
                </c:ext>
              </c:extLst>
            </c:dLbl>
            <c:dLbl>
              <c:idx val="1"/>
              <c:layout>
                <c:manualLayout>
                  <c:x val="-3.9466660596110472E-17"/>
                  <c:y val="-3.865281252472866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FA2-465A-90E7-D0513A0E6A3C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dirty="0"/>
                      <a:t>462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9714-4E54-BC17-409ADC00E005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Sheet1!$A$2:$A$15</c:f>
              <c:strCach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LTM Mar 2020</c:v>
                </c:pt>
              </c:strCache>
            </c:strRef>
          </c:cat>
          <c:val>
            <c:numRef>
              <c:f>Sheet1!$B$2:$B$15</c:f>
              <c:numCache>
                <c:formatCode>#,##0_);\(#,##0\);#,##0_);@_)</c:formatCode>
                <c:ptCount val="14"/>
                <c:pt idx="0">
                  <c:v>99.114000000000004</c:v>
                </c:pt>
                <c:pt idx="1">
                  <c:v>103.078</c:v>
                </c:pt>
                <c:pt idx="2">
                  <c:v>150.297</c:v>
                </c:pt>
                <c:pt idx="3">
                  <c:v>150.518</c:v>
                </c:pt>
                <c:pt idx="4">
                  <c:v>195.386</c:v>
                </c:pt>
                <c:pt idx="5">
                  <c:v>185.85</c:v>
                </c:pt>
                <c:pt idx="6">
                  <c:v>232.37899999999999</c:v>
                </c:pt>
                <c:pt idx="7">
                  <c:v>272.21100000000001</c:v>
                </c:pt>
                <c:pt idx="8">
                  <c:v>251.09800000000001</c:v>
                </c:pt>
                <c:pt idx="9">
                  <c:v>370</c:v>
                </c:pt>
                <c:pt idx="10">
                  <c:v>359.98399999999998</c:v>
                </c:pt>
                <c:pt idx="11">
                  <c:v>392.57100000000003</c:v>
                </c:pt>
                <c:pt idx="12">
                  <c:v>462</c:v>
                </c:pt>
                <c:pt idx="13">
                  <c:v>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FA2-465A-90E7-D0513A0E6A3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45718656"/>
        <c:axId val="845720192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Marża EBITDA</c:v>
                </c:pt>
              </c:strCache>
            </c:strRef>
          </c:tx>
          <c:spPr>
            <a:ln>
              <a:solidFill>
                <a:srgbClr val="9D9D9D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6.1194207027540345E-2"/>
                  <c:y val="2.63804133858267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FA2-465A-90E7-D0513A0E6A3C}"/>
                </c:ext>
              </c:extLst>
            </c:dLbl>
            <c:dLbl>
              <c:idx val="2"/>
              <c:layout>
                <c:manualLayout>
                  <c:x val="-5.5258784425451117E-2"/>
                  <c:y val="5.76304133858267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FA2-465A-90E7-D0513A0E6A3C}"/>
                </c:ext>
              </c:extLst>
            </c:dLbl>
            <c:dLbl>
              <c:idx val="3"/>
              <c:layout>
                <c:manualLayout>
                  <c:x val="-4.6355650522317188E-2"/>
                  <c:y val="3.3324857830271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FA2-465A-90E7-D0513A0E6A3C}"/>
                </c:ext>
              </c:extLst>
            </c:dLbl>
            <c:dLbl>
              <c:idx val="4"/>
              <c:layout>
                <c:manualLayout>
                  <c:x val="-4.9323361823361826E-2"/>
                  <c:y val="-1.5286253280839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FA2-465A-90E7-D0513A0E6A3C}"/>
                </c:ext>
              </c:extLst>
            </c:dLbl>
            <c:dLbl>
              <c:idx val="5"/>
              <c:layout>
                <c:manualLayout>
                  <c:x val="-5.2291073124406458E-2"/>
                  <c:y val="2.98526356080489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FA2-465A-90E7-D0513A0E6A3C}"/>
                </c:ext>
              </c:extLst>
            </c:dLbl>
            <c:dLbl>
              <c:idx val="8"/>
              <c:layout>
                <c:manualLayout>
                  <c:x val="-4.338793922127266E-2"/>
                  <c:y val="-5.00084755030621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FA2-465A-90E7-D0513A0E6A3C}"/>
                </c:ext>
              </c:extLst>
            </c:dLbl>
            <c:dLbl>
              <c:idx val="9"/>
              <c:layout>
                <c:manualLayout>
                  <c:x val="-4.6355650522317077E-2"/>
                  <c:y val="4.37415244969378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FA2-465A-90E7-D0513A0E6A3C}"/>
                </c:ext>
              </c:extLst>
            </c:dLbl>
            <c:dLbl>
              <c:idx val="1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>
                      <a:solidFill>
                        <a:schemeClr val="accent3">
                          <a:lumMod val="50000"/>
                        </a:schemeClr>
                      </a:solidFill>
                    </a:defRPr>
                  </a:pPr>
                  <a:endParaRPr lang="pl-PL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722C-4252-85E4-5A022BD10EBA}"/>
                </c:ext>
              </c:extLst>
            </c:dLbl>
            <c:dLbl>
              <c:idx val="12"/>
              <c:numFmt formatCode="0.0%" sourceLinked="0"/>
              <c:spPr>
                <a:solidFill>
                  <a:sysClr val="window" lastClr="FFFFFF">
                    <a:alpha val="89000"/>
                  </a:sysClr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>
                      <a:solidFill>
                        <a:schemeClr val="accent2">
                          <a:lumMod val="75000"/>
                        </a:schemeClr>
                      </a:solidFill>
                    </a:defRPr>
                  </a:pPr>
                  <a:endParaRPr lang="pl-PL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22C-4252-85E4-5A022BD10EBA}"/>
                </c:ext>
              </c:extLst>
            </c:dLbl>
            <c:dLbl>
              <c:idx val="13"/>
              <c:numFmt formatCode="0.0%" sourceLinked="0"/>
              <c:spPr>
                <a:solidFill>
                  <a:sysClr val="window" lastClr="FFFFFF">
                    <a:lumMod val="95000"/>
                  </a:sysClr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>
                      <a:solidFill>
                        <a:schemeClr val="accent2">
                          <a:lumMod val="75000"/>
                        </a:schemeClr>
                      </a:solidFill>
                    </a:defRPr>
                  </a:pPr>
                  <a:endParaRPr lang="pl-PL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713B-4CEA-9ECE-8FDA532CFB0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LTM Mar 2020</c:v>
                </c:pt>
              </c:strCache>
            </c:strRef>
          </c:cat>
          <c:val>
            <c:numRef>
              <c:f>Sheet1!$C$2:$C$15</c:f>
              <c:numCache>
                <c:formatCode>0.0%_);\(0.0%\);0.0%_);@_)</c:formatCode>
                <c:ptCount val="14"/>
                <c:pt idx="0">
                  <c:v>7.4690278824415979E-2</c:v>
                </c:pt>
                <c:pt idx="1">
                  <c:v>5.9308400460299199E-2</c:v>
                </c:pt>
                <c:pt idx="2">
                  <c:v>7.2747821878025171E-2</c:v>
                </c:pt>
                <c:pt idx="3">
                  <c:v>6.2377952755905512E-2</c:v>
                </c:pt>
                <c:pt idx="4">
                  <c:v>7.067643716038334E-2</c:v>
                </c:pt>
                <c:pt idx="5">
                  <c:v>6.1885927436460784E-2</c:v>
                </c:pt>
                <c:pt idx="6">
                  <c:v>6.6154953799798272E-2</c:v>
                </c:pt>
                <c:pt idx="7">
                  <c:v>6.8753520255201137E-2</c:v>
                </c:pt>
                <c:pt idx="8">
                  <c:v>5.235802750246675E-2</c:v>
                </c:pt>
                <c:pt idx="9">
                  <c:v>6.1788822857911971E-2</c:v>
                </c:pt>
                <c:pt idx="10">
                  <c:v>5.2108422180935719E-2</c:v>
                </c:pt>
                <c:pt idx="11">
                  <c:v>4.942194337760613E-2</c:v>
                </c:pt>
                <c:pt idx="12">
                  <c:v>5.2999999999999999E-2</c:v>
                </c:pt>
                <c:pt idx="13">
                  <c:v>4.9000000000000002E-2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3-AFA2-465A-90E7-D0513A0E6A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5748096"/>
        <c:axId val="845746560"/>
      </c:lineChart>
      <c:catAx>
        <c:axId val="84571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700">
            <a:solidFill>
              <a:srgbClr val="6D6E6A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845720192"/>
        <c:crosses val="autoZero"/>
        <c:auto val="1"/>
        <c:lblAlgn val="ctr"/>
        <c:lblOffset val="100"/>
        <c:noMultiLvlLbl val="0"/>
      </c:catAx>
      <c:valAx>
        <c:axId val="845720192"/>
        <c:scaling>
          <c:orientation val="minMax"/>
        </c:scaling>
        <c:delete val="0"/>
        <c:axPos val="l"/>
        <c:numFmt formatCode="#,##0_);\(#,##0\);#,##0_);@_)" sourceLinked="1"/>
        <c:majorTickMark val="out"/>
        <c:minorTickMark val="none"/>
        <c:tickLblPos val="none"/>
        <c:spPr>
          <a:ln>
            <a:noFill/>
          </a:ln>
        </c:spPr>
        <c:crossAx val="845718656"/>
        <c:crosses val="autoZero"/>
        <c:crossBetween val="between"/>
      </c:valAx>
      <c:valAx>
        <c:axId val="845746560"/>
        <c:scaling>
          <c:orientation val="minMax"/>
          <c:min val="0"/>
        </c:scaling>
        <c:delete val="0"/>
        <c:axPos val="r"/>
        <c:numFmt formatCode="0.0%_);\(0.0%\);0.0%_);@_)" sourceLinked="1"/>
        <c:majorTickMark val="out"/>
        <c:minorTickMark val="none"/>
        <c:tickLblPos val="none"/>
        <c:spPr>
          <a:ln>
            <a:noFill/>
          </a:ln>
        </c:spPr>
        <c:crossAx val="845748096"/>
        <c:crosses val="max"/>
        <c:crossBetween val="between"/>
      </c:valAx>
      <c:catAx>
        <c:axId val="8457480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5746560"/>
        <c:crosses val="autoZero"/>
        <c:auto val="1"/>
        <c:lblAlgn val="ctr"/>
        <c:lblOffset val="100"/>
        <c:noMultiLvlLbl val="0"/>
      </c:catAx>
      <c:spPr>
        <a:solidFill>
          <a:srgbClr val="FFFFFF"/>
        </a:solidFill>
      </c:spPr>
    </c:plotArea>
    <c:legend>
      <c:legendPos val="t"/>
      <c:layout>
        <c:manualLayout>
          <c:xMode val="edge"/>
          <c:yMode val="edge"/>
          <c:x val="0"/>
          <c:y val="2.0833333333333332E-2"/>
          <c:w val="0.99905781008143213"/>
          <c:h val="4.1491415135608049E-2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0">
          <a:solidFill>
            <a:schemeClr val="tx2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653685383344176E-2"/>
          <c:y val="0.19451607611548552"/>
          <c:w val="0.97466626100156284"/>
          <c:h val="0.745521106736657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Sprzedaż </c:v>
                </c:pt>
              </c:strCache>
            </c:strRef>
          </c:tx>
          <c:spPr>
            <a:solidFill>
              <a:srgbClr val="DA2038">
                <a:lumMod val="20000"/>
                <a:lumOff val="80000"/>
              </a:srgbClr>
            </a:solidFill>
            <a:ln w="12700">
              <a:solidFill>
                <a:srgbClr val="FFFFFF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F8D2D7"/>
              </a:solidFill>
              <a:ln w="12700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A9B0-46D7-B3A1-85052CA7A35F}"/>
              </c:ext>
            </c:extLst>
          </c:dPt>
          <c:dPt>
            <c:idx val="6"/>
            <c:invertIfNegative val="0"/>
            <c:bubble3D val="0"/>
            <c:spPr>
              <a:solidFill>
                <a:srgbClr val="F8D2D7"/>
              </a:solidFill>
              <a:ln w="12700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A9B0-46D7-B3A1-85052CA7A35F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A9B0-46D7-B3A1-85052CA7A35F}"/>
              </c:ext>
            </c:extLst>
          </c:dPt>
          <c:dPt>
            <c:idx val="10"/>
            <c:invertIfNegative val="0"/>
            <c:bubble3D val="0"/>
            <c:spPr>
              <a:solidFill>
                <a:srgbClr val="F8D2D7"/>
              </a:solidFill>
              <a:ln w="12700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A9B0-46D7-B3A1-85052CA7A35F}"/>
              </c:ext>
            </c:extLst>
          </c:dPt>
          <c:dPt>
            <c:idx val="11"/>
            <c:invertIfNegative val="0"/>
            <c:bubble3D val="0"/>
            <c:spPr>
              <a:solidFill>
                <a:srgbClr val="F8D2D7"/>
              </a:solidFill>
              <a:ln w="12700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A9B0-46D7-B3A1-85052CA7A35F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CE71-485A-A38F-324FAC07F342}"/>
              </c:ext>
            </c:extLst>
          </c:dPt>
          <c:dPt>
            <c:idx val="13"/>
            <c:invertIfNegative val="0"/>
            <c:bubble3D val="0"/>
            <c:spPr>
              <a:solidFill>
                <a:srgbClr val="DA2038">
                  <a:lumMod val="75000"/>
                </a:srgbClr>
              </a:solidFill>
              <a:ln w="12700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586A-4AE3-B9AB-9D8E0958CD0A}"/>
              </c:ext>
            </c:extLst>
          </c:dPt>
          <c:dLbls>
            <c:dLbl>
              <c:idx val="1"/>
              <c:layout>
                <c:manualLayout>
                  <c:x val="-1.3601853000021359E-17"/>
                  <c:y val="2.772681338408200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9B0-46D7-B3A1-85052CA7A35F}"/>
                </c:ext>
              </c:extLst>
            </c:dLbl>
            <c:dLbl>
              <c:idx val="10"/>
              <c:layout>
                <c:manualLayout>
                  <c:x val="-1.0881482400017087E-16"/>
                  <c:y val="3.46585167301026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9B0-46D7-B3A1-85052CA7A35F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dirty="0"/>
                      <a:t>8 764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CE71-485A-A38F-324FAC07F342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8 722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586A-4AE3-B9AB-9D8E0958CD0A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Sheet1!$A$2:$A$15</c:f>
              <c:strCach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LTM Mar 2020</c:v>
                </c:pt>
              </c:strCache>
            </c:strRef>
          </c:cat>
          <c:val>
            <c:numRef>
              <c:f>Sheet1!$B$2:$B$15</c:f>
              <c:numCache>
                <c:formatCode>#,##0_);\(#,##0\);#,##0_);@_)</c:formatCode>
                <c:ptCount val="14"/>
                <c:pt idx="0">
                  <c:v>1326.894</c:v>
                </c:pt>
                <c:pt idx="1">
                  <c:v>1737.9559999999999</c:v>
                </c:pt>
                <c:pt idx="2">
                  <c:v>2065.634</c:v>
                </c:pt>
                <c:pt idx="3">
                  <c:v>2413.0079999999998</c:v>
                </c:pt>
                <c:pt idx="4">
                  <c:v>2764.5140000000001</c:v>
                </c:pt>
                <c:pt idx="5">
                  <c:v>3003.1060000000002</c:v>
                </c:pt>
                <c:pt idx="6">
                  <c:v>3512.6469999999999</c:v>
                </c:pt>
                <c:pt idx="7">
                  <c:v>3959.23</c:v>
                </c:pt>
                <c:pt idx="8">
                  <c:v>4795.7879999999996</c:v>
                </c:pt>
                <c:pt idx="9">
                  <c:v>5973.4589999999998</c:v>
                </c:pt>
                <c:pt idx="10">
                  <c:v>6908.3649999999998</c:v>
                </c:pt>
                <c:pt idx="11">
                  <c:v>7943.2529999999997</c:v>
                </c:pt>
                <c:pt idx="12">
                  <c:v>8764</c:v>
                </c:pt>
                <c:pt idx="13">
                  <c:v>8713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9B0-46D7-B3A1-85052CA7A35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45006720"/>
        <c:axId val="84500825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Wzrost PKB UE 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4.6355650522317188E-2"/>
                  <c:y val="-1.52582073141477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9B0-46D7-B3A1-85052CA7A35F}"/>
                </c:ext>
              </c:extLst>
            </c:dLbl>
            <c:dLbl>
              <c:idx val="1"/>
              <c:layout>
                <c:manualLayout>
                  <c:x val="-4.9323361823361826E-2"/>
                  <c:y val="-2.56557623331785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9B0-46D7-B3A1-85052CA7A35F}"/>
                </c:ext>
              </c:extLst>
            </c:dLbl>
            <c:dLbl>
              <c:idx val="2"/>
              <c:layout>
                <c:manualLayout>
                  <c:x val="-5.4598410241454863E-2"/>
                  <c:y val="1.94003094159548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9B0-46D7-B3A1-85052CA7A35F}"/>
                </c:ext>
              </c:extLst>
            </c:dLbl>
            <c:dLbl>
              <c:idx val="5"/>
              <c:layout>
                <c:manualLayout>
                  <c:x val="-5.7566121542499495E-2"/>
                  <c:y val="3.67295677810060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9B0-46D7-B3A1-85052CA7A35F}"/>
                </c:ext>
              </c:extLst>
            </c:dLbl>
            <c:dLbl>
              <c:idx val="6"/>
              <c:layout>
                <c:manualLayout>
                  <c:x val="-5.7566121542499495E-2"/>
                  <c:y val="3.32637161079959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9B0-46D7-B3A1-85052CA7A35F}"/>
                </c:ext>
              </c:extLst>
            </c:dLbl>
            <c:dLbl>
              <c:idx val="12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800">
                        <a:solidFill>
                          <a:schemeClr val="accent2">
                            <a:lumMod val="75000"/>
                          </a:schemeClr>
                        </a:solidFill>
                      </a:defRPr>
                    </a:pPr>
                    <a:r>
                      <a:rPr lang="en-US" dirty="0"/>
                      <a:t>1,3%</a:t>
                    </a:r>
                  </a:p>
                </c:rich>
              </c:tx>
              <c:spPr>
                <a:solidFill>
                  <a:srgbClr val="F2ECED">
                    <a:alpha val="89000"/>
                  </a:srgbClr>
                </a:solidFill>
                <a:ln>
                  <a:noFill/>
                </a:ln>
                <a:effectLst/>
              </c:sp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2272-442F-84C4-4E0A4535649C}"/>
                </c:ext>
              </c:extLst>
            </c:dLbl>
            <c:dLbl>
              <c:idx val="13"/>
              <c:spPr>
                <a:solidFill>
                  <a:sysClr val="window" lastClr="FFFFFF">
                    <a:lumMod val="95000"/>
                  </a:sysClr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>
                      <a:solidFill>
                        <a:schemeClr val="accent2">
                          <a:lumMod val="75000"/>
                        </a:schemeClr>
                      </a:solidFill>
                    </a:defRPr>
                  </a:pPr>
                  <a:endParaRPr lang="pl-PL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586A-4AE3-B9AB-9D8E0958CD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pl-P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LTM Mar 2020</c:v>
                </c:pt>
              </c:strCache>
            </c:strRef>
          </c:cat>
          <c:val>
            <c:numRef>
              <c:f>Sheet1!$C$2:$C$15</c:f>
              <c:numCache>
                <c:formatCode>0.0%;\ \(0.0%\)</c:formatCode>
                <c:ptCount val="14"/>
                <c:pt idx="0">
                  <c:v>3.0738026289999998E-2</c:v>
                </c:pt>
                <c:pt idx="1">
                  <c:v>3.53676704E-3</c:v>
                </c:pt>
                <c:pt idx="2">
                  <c:v>-4.4493475019999999E-2</c:v>
                </c:pt>
                <c:pt idx="3">
                  <c:v>2.02247381E-2</c:v>
                </c:pt>
                <c:pt idx="4">
                  <c:v>1.645178554E-2</c:v>
                </c:pt>
                <c:pt idx="5">
                  <c:v>-7.8176392500000011E-3</c:v>
                </c:pt>
                <c:pt idx="6">
                  <c:v>-1.9072477800000001E-3</c:v>
                </c:pt>
                <c:pt idx="7">
                  <c:v>1.4248083769999999E-2</c:v>
                </c:pt>
                <c:pt idx="8">
                  <c:v>1.851782469E-2</c:v>
                </c:pt>
                <c:pt idx="9">
                  <c:v>1.876441333E-2</c:v>
                </c:pt>
                <c:pt idx="10">
                  <c:v>2.6773026199999998E-2</c:v>
                </c:pt>
                <c:pt idx="11">
                  <c:v>1.4999999999999999E-2</c:v>
                </c:pt>
                <c:pt idx="12">
                  <c:v>1.2999999999999999E-2</c:v>
                </c:pt>
                <c:pt idx="13">
                  <c:v>-2.7E-2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2-A9B0-46D7-B3A1-85052CA7A35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Wzrost sprzedaży  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6.1862058909302992E-2"/>
                  <c:y val="-3.3263443206289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9B0-46D7-B3A1-85052CA7A35F}"/>
                </c:ext>
              </c:extLst>
            </c:dLbl>
            <c:dLbl>
              <c:idx val="2"/>
              <c:layout>
                <c:manualLayout>
                  <c:x val="-8.263603801661544E-2"/>
                  <c:y val="1.5258480215854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9B0-46D7-B3A1-85052CA7A35F}"/>
                </c:ext>
              </c:extLst>
            </c:dLbl>
            <c:dLbl>
              <c:idx val="4"/>
              <c:layout>
                <c:manualLayout>
                  <c:x val="-5.8894347608258422E-2"/>
                  <c:y val="-3.3263443206289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9B0-46D7-B3A1-85052CA7A35F}"/>
                </c:ext>
              </c:extLst>
            </c:dLbl>
            <c:dLbl>
              <c:idx val="12"/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800">
                        <a:solidFill>
                          <a:schemeClr val="accent2">
                            <a:lumMod val="75000"/>
                          </a:schemeClr>
                        </a:solidFill>
                      </a:defRPr>
                    </a:pPr>
                    <a:r>
                      <a:rPr lang="en-US" dirty="0"/>
                      <a:t>10,3%</a:t>
                    </a:r>
                  </a:p>
                </c:rich>
              </c:tx>
              <c:spPr>
                <a:solidFill>
                  <a:srgbClr val="F2ECED">
                    <a:alpha val="89000"/>
                  </a:srgbClr>
                </a:solidFill>
                <a:ln>
                  <a:solidFill>
                    <a:srgbClr val="ACA6A2"/>
                  </a:solidFill>
                </a:ln>
                <a:effectLst/>
              </c:sp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2272-442F-84C4-4E0A4535649C}"/>
                </c:ext>
              </c:extLst>
            </c:dLbl>
            <c:dLbl>
              <c:idx val="13"/>
              <c:layout>
                <c:manualLayout>
                  <c:x val="-8.6191821368920684E-3"/>
                  <c:y val="-7.1387811609402468E-2"/>
                </c:manualLayout>
              </c:layout>
              <c:spPr>
                <a:solidFill>
                  <a:sysClr val="window" lastClr="FFFFFF">
                    <a:lumMod val="95000"/>
                  </a:sysClr>
                </a:solidFill>
                <a:ln>
                  <a:solidFill>
                    <a:srgbClr val="ACA6A2"/>
                  </a:solidFill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>
                      <a:solidFill>
                        <a:schemeClr val="accent3">
                          <a:lumMod val="75000"/>
                        </a:schemeClr>
                      </a:solidFill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86A-4AE3-B9AB-9D8E0958CD0A}"/>
                </c:ext>
              </c:extLst>
            </c:dLbl>
            <c:spPr>
              <a:noFill/>
              <a:ln>
                <a:solidFill>
                  <a:srgbClr val="ACA6A2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>
                    <a:solidFill>
                      <a:schemeClr val="accent3">
                        <a:lumMod val="75000"/>
                      </a:schemeClr>
                    </a:solidFill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LTM Mar 2020</c:v>
                </c:pt>
              </c:strCache>
            </c:strRef>
          </c:cat>
          <c:val>
            <c:numRef>
              <c:f>Sheet1!$D$2:$D$15</c:f>
              <c:numCache>
                <c:formatCode>0.0%;\ \(0.0%\)</c:formatCode>
                <c:ptCount val="14"/>
                <c:pt idx="1">
                  <c:v>0.31</c:v>
                </c:pt>
                <c:pt idx="2">
                  <c:v>0.189</c:v>
                </c:pt>
                <c:pt idx="3">
                  <c:v>0.16800000000000001</c:v>
                </c:pt>
                <c:pt idx="4">
                  <c:v>0.14599999999999999</c:v>
                </c:pt>
                <c:pt idx="5">
                  <c:v>8.5999999999999993E-2</c:v>
                </c:pt>
                <c:pt idx="6">
                  <c:v>0.17</c:v>
                </c:pt>
                <c:pt idx="7">
                  <c:v>0.127</c:v>
                </c:pt>
                <c:pt idx="8">
                  <c:v>0.21099999999999999</c:v>
                </c:pt>
                <c:pt idx="9">
                  <c:v>0.246</c:v>
                </c:pt>
                <c:pt idx="10">
                  <c:v>0.157</c:v>
                </c:pt>
                <c:pt idx="11">
                  <c:v>0.15</c:v>
                </c:pt>
                <c:pt idx="12">
                  <c:v>0.10299999999999999</c:v>
                </c:pt>
                <c:pt idx="13">
                  <c:v>-6.0000000000000001E-3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7-A9B0-46D7-B3A1-85052CA7A3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5785728"/>
        <c:axId val="845784192"/>
      </c:lineChart>
      <c:catAx>
        <c:axId val="845006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700">
            <a:solidFill>
              <a:srgbClr val="6D6E6A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845008256"/>
        <c:crosses val="autoZero"/>
        <c:auto val="1"/>
        <c:lblAlgn val="ctr"/>
        <c:lblOffset val="100"/>
        <c:noMultiLvlLbl val="0"/>
      </c:catAx>
      <c:valAx>
        <c:axId val="845008256"/>
        <c:scaling>
          <c:orientation val="minMax"/>
          <c:min val="0"/>
        </c:scaling>
        <c:delete val="0"/>
        <c:axPos val="l"/>
        <c:numFmt formatCode="#,##0_);\(#,##0\);#,##0_);@_)" sourceLinked="1"/>
        <c:majorTickMark val="out"/>
        <c:minorTickMark val="none"/>
        <c:tickLblPos val="none"/>
        <c:spPr>
          <a:ln>
            <a:noFill/>
          </a:ln>
        </c:spPr>
        <c:crossAx val="845006720"/>
        <c:crosses val="autoZero"/>
        <c:crossBetween val="between"/>
      </c:valAx>
      <c:valAx>
        <c:axId val="845784192"/>
        <c:scaling>
          <c:orientation val="minMax"/>
        </c:scaling>
        <c:delete val="0"/>
        <c:axPos val="r"/>
        <c:numFmt formatCode="0.0%;\ \(0.0%\)" sourceLinked="1"/>
        <c:majorTickMark val="out"/>
        <c:minorTickMark val="none"/>
        <c:tickLblPos val="none"/>
        <c:spPr>
          <a:ln>
            <a:noFill/>
          </a:ln>
        </c:spPr>
        <c:crossAx val="845785728"/>
        <c:crosses val="max"/>
        <c:crossBetween val="between"/>
      </c:valAx>
      <c:catAx>
        <c:axId val="845785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5784192"/>
        <c:crosses val="autoZero"/>
        <c:auto val="1"/>
        <c:lblAlgn val="ctr"/>
        <c:lblOffset val="100"/>
        <c:noMultiLvlLbl val="0"/>
      </c:catAx>
      <c:spPr>
        <a:solidFill>
          <a:srgbClr val="FFFFFF"/>
        </a:solidFill>
      </c:spPr>
    </c:plotArea>
    <c:legend>
      <c:legendPos val="r"/>
      <c:layout>
        <c:manualLayout>
          <c:xMode val="edge"/>
          <c:yMode val="edge"/>
          <c:x val="0"/>
          <c:y val="1.0397555019030801E-2"/>
          <c:w val="0.99721105241118368"/>
          <c:h val="5.8394688459505344E-2"/>
        </c:manualLayout>
      </c:layout>
      <c:overlay val="0"/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0">
          <a:solidFill>
            <a:schemeClr val="tx2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653685383344176E-2"/>
          <c:y val="0.1250716316710411"/>
          <c:w val="0.97466626100156284"/>
          <c:h val="0.814965551181102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Capex</c:v>
                </c:pt>
              </c:strCache>
            </c:strRef>
          </c:tx>
          <c:spPr>
            <a:solidFill>
              <a:srgbClr val="F8D2D7"/>
            </a:solidFill>
            <a:ln w="12700">
              <a:solidFill>
                <a:srgbClr val="FFFFFF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37C-43AD-BDA6-51617E16026F}"/>
              </c:ext>
            </c:extLst>
          </c:dPt>
          <c:dPt>
            <c:idx val="7"/>
            <c:invertIfNegative val="0"/>
            <c:bubble3D val="0"/>
            <c:spPr>
              <a:solidFill>
                <a:srgbClr val="DA2038">
                  <a:lumMod val="20000"/>
                  <a:lumOff val="80000"/>
                </a:srgbClr>
              </a:solidFill>
              <a:ln w="12700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B37C-43AD-BDA6-51617E16026F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6EB-4848-8DDB-0FF3612742C4}"/>
              </c:ext>
            </c:extLst>
          </c:dPt>
          <c:dPt>
            <c:idx val="12"/>
            <c:invertIfNegative val="0"/>
            <c:bubble3D val="0"/>
            <c:spPr>
              <a:solidFill>
                <a:srgbClr val="DA2038">
                  <a:lumMod val="20000"/>
                  <a:lumOff val="80000"/>
                </a:srgbClr>
              </a:solidFill>
              <a:ln w="12700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98EC-416C-A16A-801F6EE3499B}"/>
              </c:ext>
            </c:extLst>
          </c:dPt>
          <c:dPt>
            <c:idx val="13"/>
            <c:invertIfNegative val="0"/>
            <c:bubble3D val="0"/>
            <c:spPr>
              <a:solidFill>
                <a:srgbClr val="DA2038">
                  <a:lumMod val="75000"/>
                </a:srgbClr>
              </a:solidFill>
              <a:ln w="12700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A6CB-4E67-9628-36886FF9A24D}"/>
              </c:ext>
            </c:extLst>
          </c:dPt>
          <c:dLbls>
            <c:dLbl>
              <c:idx val="0"/>
              <c:layout>
                <c:manualLayout>
                  <c:x val="0"/>
                  <c:y val="3.4722222222222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6EB-4848-8DDB-0FF3612742C4}"/>
                </c:ext>
              </c:extLst>
            </c:dLbl>
            <c:dLbl>
              <c:idx val="1"/>
              <c:layout>
                <c:manualLayout>
                  <c:x val="-1.3601853000021359E-17"/>
                  <c:y val="6.944444444444444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EB-4848-8DDB-0FF3612742C4}"/>
                </c:ext>
              </c:extLst>
            </c:dLbl>
            <c:dLbl>
              <c:idx val="2"/>
              <c:layout>
                <c:manualLayout>
                  <c:x val="0"/>
                  <c:y val="6.944444444444444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6EB-4848-8DDB-0FF3612742C4}"/>
                </c:ext>
              </c:extLst>
            </c:dLbl>
            <c:dLbl>
              <c:idx val="3"/>
              <c:layout>
                <c:manualLayout>
                  <c:x val="2.9678281400722347E-3"/>
                  <c:y val="6.9444444444444441E-3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800"/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513057929724586E-2"/>
                      <c:h val="4.286472003499562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06EB-4848-8DDB-0FF3612742C4}"/>
                </c:ext>
              </c:extLst>
            </c:dLbl>
            <c:dLbl>
              <c:idx val="4"/>
              <c:layout>
                <c:manualLayout>
                  <c:x val="2.9677113010445799E-3"/>
                  <c:y val="1.3888888888888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7C-43AD-BDA6-51617E16026F}"/>
                </c:ext>
              </c:extLst>
            </c:dLbl>
            <c:dLbl>
              <c:idx val="5"/>
              <c:layout>
                <c:manualLayout>
                  <c:x val="1.1683902760018245E-7"/>
                  <c:y val="4.8611111111111112E-2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800"/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513057929724586E-2"/>
                      <c:h val="2.20313867016622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06EB-4848-8DDB-0FF3612742C4}"/>
                </c:ext>
              </c:extLst>
            </c:dLbl>
            <c:dLbl>
              <c:idx val="6"/>
              <c:layout>
                <c:manualLayout>
                  <c:x val="-2.967711301044743E-3"/>
                  <c:y val="5.902777777777777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6EB-4848-8DDB-0FF3612742C4}"/>
                </c:ext>
              </c:extLst>
            </c:dLbl>
            <c:dLbl>
              <c:idx val="7"/>
              <c:layout>
                <c:manualLayout>
                  <c:x val="0"/>
                  <c:y val="3.472222222222158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37C-43AD-BDA6-51617E16026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Sheet1!$A$2:$A$15</c:f>
              <c:strCach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LTM Mar 2020</c:v>
                </c:pt>
              </c:strCache>
            </c:strRef>
          </c:cat>
          <c:val>
            <c:numRef>
              <c:f>Sheet1!$B$2:$B$15</c:f>
              <c:numCache>
                <c:formatCode>#,##0_);\(#,##0\);#,##0_);@_)</c:formatCode>
                <c:ptCount val="14"/>
                <c:pt idx="0">
                  <c:v>65.438999999999993</c:v>
                </c:pt>
                <c:pt idx="1">
                  <c:v>70.888999999999996</c:v>
                </c:pt>
                <c:pt idx="2">
                  <c:v>35.192999999999998</c:v>
                </c:pt>
                <c:pt idx="3">
                  <c:v>32.718000000000004</c:v>
                </c:pt>
                <c:pt idx="4">
                  <c:v>45.732999999999997</c:v>
                </c:pt>
                <c:pt idx="5">
                  <c:v>62.072000000000003</c:v>
                </c:pt>
                <c:pt idx="6">
                  <c:v>43.124000000000002</c:v>
                </c:pt>
                <c:pt idx="7">
                  <c:v>77.912999999999997</c:v>
                </c:pt>
                <c:pt idx="8">
                  <c:v>166.75899999999999</c:v>
                </c:pt>
                <c:pt idx="9">
                  <c:v>132.71100000000001</c:v>
                </c:pt>
                <c:pt idx="10">
                  <c:v>95.325000000000003</c:v>
                </c:pt>
                <c:pt idx="11">
                  <c:v>114.71899999999999</c:v>
                </c:pt>
                <c:pt idx="12">
                  <c:v>145</c:v>
                </c:pt>
                <c:pt idx="13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37C-43AD-BDA6-51617E1602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45465088"/>
        <c:axId val="84546662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% sprzedaży</c:v>
                </c:pt>
              </c:strCache>
            </c:strRef>
          </c:tx>
          <c:spPr>
            <a:ln>
              <a:solidFill>
                <a:srgbClr val="9D9D9D"/>
              </a:solidFill>
              <a:prstDash val="solid"/>
            </a:ln>
          </c:spPr>
          <c:marker>
            <c:symbol val="none"/>
          </c:marker>
          <c:dLbls>
            <c:dLbl>
              <c:idx val="1"/>
              <c:layout>
                <c:manualLayout>
                  <c:x val="-3.7853274483851909E-2"/>
                  <c:y val="-5.2682360017497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6EB-4848-8DDB-0FF3612742C4}"/>
                </c:ext>
              </c:extLst>
            </c:dLbl>
            <c:dLbl>
              <c:idx val="2"/>
              <c:layout>
                <c:manualLayout>
                  <c:x val="-3.1917851881762646E-2"/>
                  <c:y val="-5.2682360017497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6EB-4848-8DDB-0FF3612742C4}"/>
                </c:ext>
              </c:extLst>
            </c:dLbl>
            <c:dLbl>
              <c:idx val="3"/>
              <c:layout>
                <c:manualLayout>
                  <c:x val="-5.2291073124406458E-2"/>
                  <c:y val="-2.29079177602799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8EC-416C-A16A-801F6EE3499B}"/>
                </c:ext>
              </c:extLst>
            </c:dLbl>
            <c:dLbl>
              <c:idx val="6"/>
              <c:layout>
                <c:manualLayout>
                  <c:x val="-4.9724119688030449E-2"/>
                  <c:y val="-3.53212489063867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6EB-4848-8DDB-0FF3612742C4}"/>
                </c:ext>
              </c:extLst>
            </c:dLbl>
            <c:dLbl>
              <c:idx val="7"/>
              <c:layout>
                <c:manualLayout>
                  <c:x val="-3.1917851881762646E-2"/>
                  <c:y val="-4.0712489063867013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800" b="0">
                      <a:solidFill>
                        <a:schemeClr val="accent2">
                          <a:lumMod val="75000"/>
                        </a:schemeClr>
                      </a:solidFill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41571699905033"/>
                      <c:h val="3.93924978127734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06EB-4848-8DDB-0FF3612742C4}"/>
                </c:ext>
              </c:extLst>
            </c:dLbl>
            <c:dLbl>
              <c:idx val="9"/>
              <c:layout>
                <c:manualLayout>
                  <c:x val="-3.4484805318138759E-2"/>
                  <c:y val="-4.72134733158354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6EB-4848-8DDB-0FF3612742C4}"/>
                </c:ext>
              </c:extLst>
            </c:dLbl>
            <c:dLbl>
              <c:idx val="10"/>
              <c:layout>
                <c:manualLayout>
                  <c:x val="-5.2291073124406458E-2"/>
                  <c:y val="2.9175415573053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8EC-416C-A16A-801F6EE3499B}"/>
                </c:ext>
              </c:extLst>
            </c:dLbl>
            <c:dLbl>
              <c:idx val="11"/>
              <c:layout>
                <c:manualLayout>
                  <c:x val="-5.2291073124406569E-2"/>
                  <c:y val="-4.7213473315835523E-2"/>
                </c:manualLayout>
              </c:layout>
              <c:tx>
                <c:rich>
                  <a:bodyPr/>
                  <a:lstStyle/>
                  <a:p>
                    <a:fld id="{5AE65C8C-D83B-485F-9572-82B451768FE8}" type="VALUE">
                      <a:rPr lang="en-US" sz="80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/>
                      <a:t>[WARTOŚĆ]</a:t>
                    </a:fld>
                    <a:endParaRPr lang="pl-PL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06EB-4848-8DDB-0FF3612742C4}"/>
                </c:ext>
              </c:extLst>
            </c:dLbl>
            <c:dLbl>
              <c:idx val="12"/>
              <c:layout>
                <c:manualLayout>
                  <c:x val="-5.5363939550291258E-2"/>
                  <c:y val="-8.1935695538057809E-2"/>
                </c:manualLayout>
              </c:layout>
              <c:numFmt formatCode="0.0%" sourceLinked="0"/>
              <c:spPr>
                <a:solidFill>
                  <a:srgbClr val="F2ECED">
                    <a:alpha val="89000"/>
                  </a:srgbClr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0">
                      <a:solidFill>
                        <a:schemeClr val="accent2">
                          <a:lumMod val="75000"/>
                        </a:schemeClr>
                      </a:solidFill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8EC-416C-A16A-801F6EE3499B}"/>
                </c:ext>
              </c:extLst>
            </c:dLbl>
            <c:dLbl>
              <c:idx val="13"/>
              <c:numFmt formatCode="0.0%" sourceLinked="0"/>
              <c:spPr>
                <a:solidFill>
                  <a:sysClr val="window" lastClr="FFFFFF">
                    <a:lumMod val="95000"/>
                  </a:sysClr>
                </a:solidFill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800" b="0">
                      <a:solidFill>
                        <a:schemeClr val="accent2">
                          <a:lumMod val="75000"/>
                        </a:schemeClr>
                      </a:solidFill>
                    </a:defRPr>
                  </a:pPr>
                  <a:endParaRPr lang="pl-P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6CB-4E67-9628-36886FF9A24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 b="0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>
                      <a:noFill/>
                    </a:ln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LTM Mar 2020</c:v>
                </c:pt>
              </c:strCache>
            </c:strRef>
          </c:cat>
          <c:val>
            <c:numRef>
              <c:f>Sheet1!$C$2:$C$15</c:f>
              <c:numCache>
                <c:formatCode>0.0%_);\(0.0%\);0.0%_);@_)</c:formatCode>
                <c:ptCount val="14"/>
                <c:pt idx="0">
                  <c:v>4.9317428521042365E-2</c:v>
                </c:pt>
                <c:pt idx="1">
                  <c:v>4.0788719622360983E-2</c:v>
                </c:pt>
                <c:pt idx="2">
                  <c:v>1.7037384163893506E-2</c:v>
                </c:pt>
                <c:pt idx="3">
                  <c:v>1.355901016490621E-2</c:v>
                </c:pt>
                <c:pt idx="4">
                  <c:v>1.654287154993608E-2</c:v>
                </c:pt>
                <c:pt idx="5">
                  <c:v>2.0669267085477502E-2</c:v>
                </c:pt>
                <c:pt idx="6">
                  <c:v>1.2276781583802757E-2</c:v>
                </c:pt>
                <c:pt idx="7">
                  <c:v>1.9678826438474146E-2</c:v>
                </c:pt>
                <c:pt idx="8">
                  <c:v>3.4771970737655623E-2</c:v>
                </c:pt>
                <c:pt idx="9">
                  <c:v>2.2216775908230058E-2</c:v>
                </c:pt>
                <c:pt idx="10">
                  <c:v>1.3798489222847954E-2</c:v>
                </c:pt>
                <c:pt idx="11">
                  <c:v>1.4442319790141394E-2</c:v>
                </c:pt>
                <c:pt idx="12">
                  <c:v>1.7266268605744046E-2</c:v>
                </c:pt>
                <c:pt idx="13">
                  <c:v>1.4999999999999999E-2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B37C-43AD-BDA6-51617E1602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5486336"/>
        <c:axId val="845484800"/>
      </c:lineChart>
      <c:catAx>
        <c:axId val="845465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700">
            <a:solidFill>
              <a:srgbClr val="6D6E6A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845466624"/>
        <c:crosses val="autoZero"/>
        <c:auto val="1"/>
        <c:lblAlgn val="ctr"/>
        <c:lblOffset val="100"/>
        <c:noMultiLvlLbl val="0"/>
      </c:catAx>
      <c:valAx>
        <c:axId val="845466624"/>
        <c:scaling>
          <c:orientation val="minMax"/>
          <c:max val="200"/>
          <c:min val="0"/>
        </c:scaling>
        <c:delete val="0"/>
        <c:axPos val="l"/>
        <c:numFmt formatCode="#,##0_);\(#,##0\);#,##0_);@_)" sourceLinked="1"/>
        <c:majorTickMark val="out"/>
        <c:minorTickMark val="none"/>
        <c:tickLblPos val="none"/>
        <c:spPr>
          <a:ln>
            <a:noFill/>
          </a:ln>
        </c:spPr>
        <c:crossAx val="845465088"/>
        <c:crosses val="autoZero"/>
        <c:crossBetween val="between"/>
      </c:valAx>
      <c:valAx>
        <c:axId val="845484800"/>
        <c:scaling>
          <c:orientation val="minMax"/>
        </c:scaling>
        <c:delete val="0"/>
        <c:axPos val="r"/>
        <c:numFmt formatCode="0.0%_);\(0.0%\);0.0%_);@_)" sourceLinked="1"/>
        <c:majorTickMark val="out"/>
        <c:minorTickMark val="none"/>
        <c:tickLblPos val="none"/>
        <c:spPr>
          <a:ln>
            <a:noFill/>
          </a:ln>
        </c:spPr>
        <c:crossAx val="845486336"/>
        <c:crosses val="max"/>
        <c:crossBetween val="between"/>
      </c:valAx>
      <c:catAx>
        <c:axId val="845486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5484800"/>
        <c:crosses val="autoZero"/>
        <c:auto val="1"/>
        <c:lblAlgn val="ctr"/>
        <c:lblOffset val="100"/>
        <c:noMultiLvlLbl val="0"/>
      </c:catAx>
      <c:spPr>
        <a:noFill/>
      </c:spPr>
    </c:plotArea>
    <c:legend>
      <c:legendPos val="t"/>
      <c:overlay val="0"/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>
          <a:solidFill>
            <a:schemeClr val="tx2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653685383344176E-2"/>
          <c:y val="0.1250716316710411"/>
          <c:w val="0.97466626100156284"/>
          <c:h val="0.814965551181102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rgbClr val="F8D2D7"/>
            </a:solidFill>
            <a:ln w="12700">
              <a:solidFill>
                <a:srgbClr val="FFFFFF"/>
              </a:solidFill>
              <a:prstDash val="solid"/>
            </a:ln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0DE-4774-80B2-BBCDA5F0232E}"/>
              </c:ext>
            </c:extLst>
          </c:dPt>
          <c:dPt>
            <c:idx val="7"/>
            <c:invertIfNegative val="0"/>
            <c:bubble3D val="0"/>
            <c:spPr>
              <a:solidFill>
                <a:srgbClr val="DA2038">
                  <a:lumMod val="20000"/>
                  <a:lumOff val="80000"/>
                </a:srgbClr>
              </a:solidFill>
              <a:ln w="12700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A0DE-4774-80B2-BBCDA5F0232E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374-4FA3-9E86-0F7D5880A798}"/>
              </c:ext>
            </c:extLst>
          </c:dPt>
          <c:dPt>
            <c:idx val="12"/>
            <c:invertIfNegative val="0"/>
            <c:bubble3D val="0"/>
            <c:spPr>
              <a:solidFill>
                <a:srgbClr val="DA2038">
                  <a:lumMod val="20000"/>
                  <a:lumOff val="80000"/>
                </a:srgbClr>
              </a:solidFill>
              <a:ln w="12700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FB8C-4976-847A-70C1997F4C63}"/>
              </c:ext>
            </c:extLst>
          </c:dPt>
          <c:dPt>
            <c:idx val="13"/>
            <c:invertIfNegative val="0"/>
            <c:bubble3D val="0"/>
            <c:spPr>
              <a:solidFill>
                <a:srgbClr val="DA2038">
                  <a:lumMod val="75000"/>
                </a:srgbClr>
              </a:solidFill>
              <a:ln w="12700">
                <a:solidFill>
                  <a:srgbClr val="FFFFFF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EFC8-4750-BB2B-37DD1E271AB3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800"/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Sheet1!$A$2:$A$15</c:f>
              <c:strCach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LTM Mar 2020</c:v>
                </c:pt>
              </c:strCache>
            </c:strRef>
          </c:cat>
          <c:val>
            <c:numRef>
              <c:f>Sheet1!$B$2:$B$15</c:f>
              <c:numCache>
                <c:formatCode>#,##0_);\(#,##0\);#,##0_);@_)</c:formatCode>
                <c:ptCount val="14"/>
                <c:pt idx="0">
                  <c:v>34.114000000000004</c:v>
                </c:pt>
                <c:pt idx="1">
                  <c:v>32.078000000000003</c:v>
                </c:pt>
                <c:pt idx="2">
                  <c:v>115.297</c:v>
                </c:pt>
                <c:pt idx="3">
                  <c:v>117.518</c:v>
                </c:pt>
                <c:pt idx="4">
                  <c:v>149.386</c:v>
                </c:pt>
                <c:pt idx="5">
                  <c:v>123.85</c:v>
                </c:pt>
                <c:pt idx="6">
                  <c:v>189.37899999999999</c:v>
                </c:pt>
                <c:pt idx="7">
                  <c:v>194.21100000000001</c:v>
                </c:pt>
                <c:pt idx="8">
                  <c:v>84.098000000000013</c:v>
                </c:pt>
                <c:pt idx="9">
                  <c:v>237</c:v>
                </c:pt>
                <c:pt idx="10">
                  <c:v>264.98399999999998</c:v>
                </c:pt>
                <c:pt idx="11">
                  <c:v>277.57100000000003</c:v>
                </c:pt>
                <c:pt idx="12">
                  <c:v>317</c:v>
                </c:pt>
                <c:pt idx="13">
                  <c:v>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DE-4774-80B2-BBCDA5F0232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845528448"/>
        <c:axId val="845544448"/>
      </c:barChart>
      <c:catAx>
        <c:axId val="845528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700">
            <a:solidFill>
              <a:srgbClr val="6D6E6A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845544448"/>
        <c:crosses val="autoZero"/>
        <c:auto val="1"/>
        <c:lblAlgn val="ctr"/>
        <c:lblOffset val="100"/>
        <c:noMultiLvlLbl val="0"/>
      </c:catAx>
      <c:valAx>
        <c:axId val="845544448"/>
        <c:scaling>
          <c:orientation val="minMax"/>
        </c:scaling>
        <c:delete val="0"/>
        <c:axPos val="l"/>
        <c:numFmt formatCode="#,##0_);\(#,##0\);#,##0_);@_)" sourceLinked="1"/>
        <c:majorTickMark val="out"/>
        <c:minorTickMark val="none"/>
        <c:tickLblPos val="none"/>
        <c:spPr>
          <a:ln>
            <a:noFill/>
          </a:ln>
        </c:spPr>
        <c:crossAx val="845528448"/>
        <c:crosses val="autoZero"/>
        <c:crossBetween val="between"/>
      </c:valAx>
      <c:spPr>
        <a:solidFill>
          <a:srgbClr val="FFFFFF"/>
        </a:solidFill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900" b="0">
          <a:solidFill>
            <a:schemeClr val="tx2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556724869200255E-2"/>
          <c:y val="0"/>
          <c:w val="0.82780689389974804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Values</c:v>
                </c:pt>
              </c:strCache>
            </c:strRef>
          </c:tx>
          <c:spPr>
            <a:ln w="285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FA-43B6-98BA-CBAE11DBA394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FA-43B6-98BA-CBAE11DBA39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FA-43B6-98BA-CBAE11DBA394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FA-43B6-98BA-CBAE11DBA394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FA-43B6-98BA-CBAE11DBA394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FA-43B6-98BA-CBAE11DBA39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BFA-43B6-98BA-CBAE11DBA39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BFA-43B6-98BA-CBAE11DBA39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BFA-43B6-98BA-CBAE11DBA394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BFA-43B6-98BA-CBAE11DBA394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BFA-43B6-98BA-CBAE11DBA394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BFA-43B6-98BA-CBAE11DBA394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BFA-43B6-98BA-CBAE11DBA394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5BFA-43B6-98BA-CBAE11DBA394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5BFA-43B6-98BA-CBAE11DBA394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5BFA-43B6-98BA-CBAE11DBA394}"/>
              </c:ext>
            </c:extLst>
          </c:dPt>
          <c:dLbls>
            <c:dLbl>
              <c:idx val="0"/>
              <c:layout>
                <c:manualLayout>
                  <c:x val="0.1133729915628623"/>
                  <c:y val="-8.225516458805058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47%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BFA-43B6-98BA-CBAE11DBA394}"/>
                </c:ext>
              </c:extLst>
            </c:dLbl>
            <c:dLbl>
              <c:idx val="1"/>
              <c:layout>
                <c:manualLayout>
                  <c:x val="-0.10392524226595715"/>
                  <c:y val="7.402964812924553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FA-43B6-98BA-CBAE11DBA394}"/>
                </c:ext>
              </c:extLst>
            </c:dLbl>
            <c:dLbl>
              <c:idx val="2"/>
              <c:layout>
                <c:manualLayout>
                  <c:x val="-0.10392524226595712"/>
                  <c:y val="-4.112758229402529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FA-43B6-98BA-CBAE11DBA3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UA</c:v>
                </c:pt>
                <c:pt idx="1">
                  <c:v>FT</c:v>
                </c:pt>
                <c:pt idx="2">
                  <c:v>PDC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0.47</c:v>
                </c:pt>
                <c:pt idx="1">
                  <c:v>0.21</c:v>
                </c:pt>
                <c:pt idx="2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5BFA-43B6-98BA-CBAE11DBA3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:spPr>
    </c:plotArea>
    <c:plotVisOnly val="1"/>
    <c:dispBlanksAs val="gap"/>
    <c:showDLblsOverMax val="0"/>
  </c:chart>
  <c:spPr>
    <a:noFill/>
    <a:ln>
      <a:noFill/>
    </a:ln>
    <a:effectLst/>
    <a:extLst>
      <a:ext uri="{909E8E84-426E-40DD-AFC4-6F175D3DCCD1}">
        <a14:hiddenFill xmlns:a14="http://schemas.microsoft.com/office/drawing/2010/main">
          <a:solidFill>
            <a:srgbClr val="EBF2F5"/>
          </a:solidFill>
        </a14:hiddenFill>
      </a:ext>
    </a:extLst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556724869200255E-2"/>
          <c:y val="0"/>
          <c:w val="0.82780689389974804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Values</c:v>
                </c:pt>
              </c:strCache>
            </c:strRef>
          </c:tx>
          <c:spPr>
            <a:ln w="285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FA-43B6-98BA-CBAE11DBA394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FA-43B6-98BA-CBAE11DBA39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FA-43B6-98BA-CBAE11DBA394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FA-43B6-98BA-CBAE11DBA394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FA-43B6-98BA-CBAE11DBA394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FA-43B6-98BA-CBAE11DBA39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BFA-43B6-98BA-CBAE11DBA39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BFA-43B6-98BA-CBAE11DBA39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BFA-43B6-98BA-CBAE11DBA394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BFA-43B6-98BA-CBAE11DBA394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BFA-43B6-98BA-CBAE11DBA394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BFA-43B6-98BA-CBAE11DBA394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BFA-43B6-98BA-CBAE11DBA394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5BFA-43B6-98BA-CBAE11DBA394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5BFA-43B6-98BA-CBAE11DBA394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5BFA-43B6-98BA-CBAE11DBA394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Oleksowicz family</c:v>
                </c:pt>
                <c:pt idx="1">
                  <c:v>Andrzej Olisweski</c:v>
                </c:pt>
                <c:pt idx="2">
                  <c:v>AVIVA</c:v>
                </c:pt>
                <c:pt idx="3">
                  <c:v>National Nederlanden</c:v>
                </c:pt>
                <c:pt idx="4">
                  <c:v>Immersion Capital</c:v>
                </c:pt>
                <c:pt idx="5">
                  <c:v>Other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0.26</c:v>
                </c:pt>
                <c:pt idx="1">
                  <c:v>0.09</c:v>
                </c:pt>
                <c:pt idx="2">
                  <c:v>0.13</c:v>
                </c:pt>
                <c:pt idx="3">
                  <c:v>0.1</c:v>
                </c:pt>
                <c:pt idx="4">
                  <c:v>0.05</c:v>
                </c:pt>
                <c:pt idx="5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5BFA-43B6-98BA-CBAE11DBA39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:spPr>
    </c:plotArea>
    <c:plotVisOnly val="1"/>
    <c:dispBlanksAs val="gap"/>
    <c:showDLblsOverMax val="0"/>
  </c:chart>
  <c:spPr>
    <a:noFill/>
    <a:ln>
      <a:noFill/>
    </a:ln>
    <a:effectLst/>
    <a:extLst>
      <a:ext uri="{909E8E84-426E-40DD-AFC4-6F175D3DCCD1}">
        <a14:hiddenFill xmlns:a14="http://schemas.microsoft.com/office/drawing/2010/main">
          <a:solidFill>
            <a:srgbClr val="EBF2F5"/>
          </a:solidFill>
        </a14:hiddenFill>
      </a:ext>
    </a:extLst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339943618158839E-3"/>
          <c:y val="0.102136937487116"/>
          <c:w val="0.98427675707203266"/>
          <c:h val="0.822986842800084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Capex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rgbClr val="FFFFFF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gru.16</c:v>
                </c:pt>
                <c:pt idx="1">
                  <c:v>gru.17</c:v>
                </c:pt>
                <c:pt idx="2">
                  <c:v>gru.18</c:v>
                </c:pt>
                <c:pt idx="3">
                  <c:v>gru.19</c:v>
                </c:pt>
                <c:pt idx="4">
                  <c:v>LTM Mar 2020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132.71100000000001</c:v>
                </c:pt>
                <c:pt idx="1">
                  <c:v>95.325000000000003</c:v>
                </c:pt>
                <c:pt idx="2">
                  <c:v>114.71899999999999</c:v>
                </c:pt>
                <c:pt idx="3">
                  <c:v>145</c:v>
                </c:pt>
                <c:pt idx="4">
                  <c:v>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A8-4FB1-87C8-DB934E3CD7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847503744"/>
        <c:axId val="84750528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Jako % sprzedaży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7.125450951275758E-2"/>
                  <c:y val="4.9512017235340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A8-4FB1-87C8-DB934E3CD78F}"/>
                </c:ext>
              </c:extLst>
            </c:dLbl>
            <c:dLbl>
              <c:idx val="1"/>
              <c:layout>
                <c:manualLayout>
                  <c:x val="-5.9378757927297958E-2"/>
                  <c:y val="2.6660316972875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3A8-4FB1-87C8-DB934E3CD78F}"/>
                </c:ext>
              </c:extLst>
            </c:dLbl>
            <c:dLbl>
              <c:idx val="2"/>
              <c:layout>
                <c:manualLayout>
                  <c:x val="-5.3440882134568164E-2"/>
                  <c:y val="-3.0468933683286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A8-4FB1-87C8-DB934E3CD78F}"/>
                </c:ext>
              </c:extLst>
            </c:dLbl>
            <c:dLbl>
              <c:idx val="3"/>
              <c:layout>
                <c:manualLayout>
                  <c:x val="-5.3440882134568268E-2"/>
                  <c:y val="-4.61775861047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3A8-4FB1-87C8-DB934E3CD78F}"/>
                </c:ext>
              </c:extLst>
            </c:dLbl>
            <c:dLbl>
              <c:idx val="4"/>
              <c:layout>
                <c:manualLayout>
                  <c:x val="-4.8941271678249784E-2"/>
                  <c:y val="-6.2876345250546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BE-4DB7-8B76-8E7ECFA8B7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gru.16</c:v>
                </c:pt>
                <c:pt idx="1">
                  <c:v>gru.17</c:v>
                </c:pt>
                <c:pt idx="2">
                  <c:v>gru.18</c:v>
                </c:pt>
                <c:pt idx="3">
                  <c:v>gru.19</c:v>
                </c:pt>
                <c:pt idx="4">
                  <c:v>LTM Mar 2020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2.2216775908230058E-2</c:v>
                </c:pt>
                <c:pt idx="1">
                  <c:v>1.3798489222847954E-2</c:v>
                </c:pt>
                <c:pt idx="2">
                  <c:v>1.4442319790141394E-2</c:v>
                </c:pt>
                <c:pt idx="3">
                  <c:v>1.7000000000000001E-2</c:v>
                </c:pt>
                <c:pt idx="4">
                  <c:v>1.4999999999999999E-2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3A8-4FB1-87C8-DB934E3CD7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7524992"/>
        <c:axId val="847506816"/>
      </c:lineChart>
      <c:catAx>
        <c:axId val="847503744"/>
        <c:scaling>
          <c:orientation val="minMax"/>
        </c:scaling>
        <c:delete val="0"/>
        <c:axPos val="b"/>
        <c:numFmt formatCode="[$-409]mmm\-yy;@" sourceLinked="0"/>
        <c:majorTickMark val="none"/>
        <c:minorTickMark val="none"/>
        <c:tickLblPos val="nextTo"/>
        <c:spPr>
          <a:ln w="12700">
            <a:solidFill>
              <a:srgbClr val="6D6E6A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847505280"/>
        <c:crosses val="autoZero"/>
        <c:auto val="0"/>
        <c:lblAlgn val="ctr"/>
        <c:lblOffset val="100"/>
        <c:noMultiLvlLbl val="0"/>
      </c:catAx>
      <c:valAx>
        <c:axId val="847505280"/>
        <c:scaling>
          <c:orientation val="minMax"/>
          <c:min val="0"/>
        </c:scaling>
        <c:delete val="0"/>
        <c:axPos val="l"/>
        <c:numFmt formatCode="#,##0" sourceLinked="1"/>
        <c:majorTickMark val="out"/>
        <c:minorTickMark val="none"/>
        <c:tickLblPos val="nextTo"/>
        <c:crossAx val="847503744"/>
        <c:crosses val="autoZero"/>
        <c:crossBetween val="between"/>
      </c:valAx>
      <c:valAx>
        <c:axId val="847506816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one"/>
        <c:crossAx val="847524992"/>
        <c:crosses val="max"/>
        <c:crossBetween val="between"/>
      </c:valAx>
      <c:catAx>
        <c:axId val="8475249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7506816"/>
        <c:crosses val="autoZero"/>
        <c:auto val="1"/>
        <c:lblAlgn val="ctr"/>
        <c:lblOffset val="100"/>
        <c:noMultiLvlLbl val="1"/>
      </c:catAx>
      <c:spPr>
        <a:noFill/>
      </c:spPr>
    </c:plotArea>
    <c:legend>
      <c:legendPos val="t"/>
      <c:overlay val="0"/>
    </c:legend>
    <c:plotVisOnly val="1"/>
    <c:dispBlanksAs val="gap"/>
    <c:showDLblsOverMax val="0"/>
  </c:chart>
  <c:spPr>
    <a:noFill/>
    <a:ln w="9525">
      <a:noFill/>
    </a:ln>
    <a:extLst>
      <a:ext uri="{909E8E84-426E-40DD-AFC4-6F175D3DCCD1}">
        <a14:hiddenFill xmlns:a14="http://schemas.microsoft.com/office/drawing/2010/main">
          <a:solidFill>
            <a:srgbClr val="EBF2F5"/>
          </a:solidFill>
        </a14:hiddenFill>
      </a:ext>
    </a:extLst>
  </c:spPr>
  <c:txPr>
    <a:bodyPr/>
    <a:lstStyle/>
    <a:p>
      <a:pPr>
        <a:defRPr sz="900" b="0">
          <a:solidFill>
            <a:schemeClr val="tx2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7.0286853833441756E-2"/>
          <c:y val="0.18931952702340779"/>
          <c:w val="0.8514417468649752"/>
          <c:h val="0.64046235292017073"/>
        </c:manualLayout>
      </c:layout>
      <c:scatterChart>
        <c:scatterStyle val="lineMarker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Wskaźnik inkasa należności </c:v>
                </c:pt>
              </c:strCache>
            </c:strRef>
          </c:tx>
          <c:spPr>
            <a:ln w="25400">
              <a:solidFill>
                <a:schemeClr val="accent2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1.9305078852322948E-2"/>
                  <c:y val="5.66893424036281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FC-4DA2-99AF-4B41FFC5CF50}"/>
                </c:ext>
              </c:extLst>
            </c:dLbl>
            <c:dLbl>
              <c:idx val="1"/>
              <c:layout>
                <c:manualLayout>
                  <c:x val="-4.0079057959635386E-2"/>
                  <c:y val="-7.79478458049886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3FC-4DA2-99AF-4B41FFC5CF50}"/>
                </c:ext>
              </c:extLst>
            </c:dLbl>
            <c:dLbl>
              <c:idx val="3"/>
              <c:layout>
                <c:manualLayout>
                  <c:x val="-6.6788459669037098E-2"/>
                  <c:y val="6.37755102040816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FC-4DA2-99AF-4B41FFC5CF50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Sheet1!$A$2:$A$222</c:f>
              <c:numCache>
                <c:formatCode>m/d/yyyy</c:formatCode>
                <c:ptCount val="221"/>
                <c:pt idx="0">
                  <c:v>42720</c:v>
                </c:pt>
                <c:pt idx="1">
                  <c:v>43086</c:v>
                </c:pt>
                <c:pt idx="2">
                  <c:v>43452</c:v>
                </c:pt>
                <c:pt idx="3">
                  <c:v>43817</c:v>
                </c:pt>
                <c:pt idx="4">
                  <c:v>43921</c:v>
                </c:pt>
              </c:numCache>
            </c:numRef>
          </c:xVal>
          <c:yVal>
            <c:numRef>
              <c:f>Sheet1!$C$2:$C$222</c:f>
              <c:numCache>
                <c:formatCode>0</c:formatCode>
                <c:ptCount val="221"/>
                <c:pt idx="0">
                  <c:v>42.355810929647298</c:v>
                </c:pt>
                <c:pt idx="1">
                  <c:v>39.063714786349593</c:v>
                </c:pt>
                <c:pt idx="2">
                  <c:v>40.012384724495114</c:v>
                </c:pt>
                <c:pt idx="3">
                  <c:v>40</c:v>
                </c:pt>
                <c:pt idx="4" formatCode="General">
                  <c:v>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3FC-4DA2-99AF-4B41FFC5CF5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Wskaźnik rotacji zobowiązań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1.0401944949189043E-2"/>
                  <c:y val="-4.960317460317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3FC-4DA2-99AF-4B41FFC5CF50}"/>
                </c:ext>
              </c:extLst>
            </c:dLbl>
            <c:dLbl>
              <c:idx val="1"/>
              <c:layout>
                <c:manualLayout>
                  <c:x val="-4.3046769260680025E-2"/>
                  <c:y val="5.66893424036281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3FC-4DA2-99AF-4B41FFC5CF50}"/>
                </c:ext>
              </c:extLst>
            </c:dLbl>
            <c:dLbl>
              <c:idx val="3"/>
              <c:layout>
                <c:manualLayout>
                  <c:x val="-6.3820709814607468E-2"/>
                  <c:y val="-8.39303386257046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3FC-4DA2-99AF-4B41FFC5CF50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Sheet1!$A$2:$A$222</c:f>
              <c:numCache>
                <c:formatCode>m/d/yyyy</c:formatCode>
                <c:ptCount val="221"/>
                <c:pt idx="0">
                  <c:v>42720</c:v>
                </c:pt>
                <c:pt idx="1">
                  <c:v>43086</c:v>
                </c:pt>
                <c:pt idx="2">
                  <c:v>43452</c:v>
                </c:pt>
                <c:pt idx="3">
                  <c:v>43817</c:v>
                </c:pt>
                <c:pt idx="4">
                  <c:v>43921</c:v>
                </c:pt>
              </c:numCache>
            </c:numRef>
          </c:xVal>
          <c:yVal>
            <c:numRef>
              <c:f>Sheet1!$D$2:$D$222</c:f>
              <c:numCache>
                <c:formatCode>0</c:formatCode>
                <c:ptCount val="221"/>
                <c:pt idx="0">
                  <c:v>46.551023485660451</c:v>
                </c:pt>
                <c:pt idx="1">
                  <c:v>36.76038707477543</c:v>
                </c:pt>
                <c:pt idx="2">
                  <c:v>45.497924987089412</c:v>
                </c:pt>
                <c:pt idx="3">
                  <c:v>24</c:v>
                </c:pt>
                <c:pt idx="4" formatCode="General">
                  <c:v>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23FC-4DA2-99AF-4B41FFC5CF5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axId val="847983360"/>
        <c:axId val="847986048"/>
      </c:scatterChar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Szybkość obrotu zapasów</c:v>
                </c:pt>
              </c:strCache>
            </c:strRef>
          </c:tx>
          <c:spPr>
            <a:ln w="25400">
              <a:solidFill>
                <a:schemeClr val="accent1"/>
              </a:solidFill>
              <a:prstDash val="solid"/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6731601124645746E-2"/>
                  <c:y val="6.37755102040816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3FC-4DA2-99AF-4B41FFC5CF50}"/>
                </c:ext>
              </c:extLst>
            </c:dLbl>
            <c:dLbl>
              <c:idx val="1"/>
              <c:layout>
                <c:manualLayout>
                  <c:x val="-4.7505580231958187E-2"/>
                  <c:y val="5.66893424036281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3FC-4DA2-99AF-4B41FFC5CF50}"/>
                </c:ext>
              </c:extLst>
            </c:dLbl>
            <c:dLbl>
              <c:idx val="2"/>
              <c:layout>
                <c:manualLayout>
                  <c:x val="-1.7828467221511841E-2"/>
                  <c:y val="-2.12585034013605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3FC-4DA2-99AF-4B41FFC5CF50}"/>
                </c:ext>
              </c:extLst>
            </c:dLbl>
            <c:dLbl>
              <c:idx val="3"/>
              <c:layout>
                <c:manualLayout>
                  <c:x val="-0.10054740669119118"/>
                  <c:y val="-3.28749569725915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3FC-4DA2-99AF-4B41FFC5CF50}"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Sheet1!$A$2:$A$222</c:f>
              <c:numCache>
                <c:formatCode>m/d/yyyy</c:formatCode>
                <c:ptCount val="221"/>
                <c:pt idx="0">
                  <c:v>42720</c:v>
                </c:pt>
                <c:pt idx="1">
                  <c:v>43086</c:v>
                </c:pt>
                <c:pt idx="2">
                  <c:v>43452</c:v>
                </c:pt>
                <c:pt idx="3">
                  <c:v>43817</c:v>
                </c:pt>
                <c:pt idx="4">
                  <c:v>43921</c:v>
                </c:pt>
              </c:numCache>
            </c:numRef>
          </c:xVal>
          <c:yVal>
            <c:numRef>
              <c:f>Sheet1!$B$2:$B$222</c:f>
              <c:numCache>
                <c:formatCode>0</c:formatCode>
                <c:ptCount val="221"/>
                <c:pt idx="0">
                  <c:v>133.41655871221471</c:v>
                </c:pt>
                <c:pt idx="1">
                  <c:v>132.79335950257891</c:v>
                </c:pt>
                <c:pt idx="2">
                  <c:v>142.60452066465035</c:v>
                </c:pt>
                <c:pt idx="3">
                  <c:v>86</c:v>
                </c:pt>
                <c:pt idx="4" formatCode="General">
                  <c:v>102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23FC-4DA2-99AF-4B41FFC5CF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4368847"/>
        <c:axId val="1174379663"/>
      </c:scatterChart>
      <c:valAx>
        <c:axId val="847983360"/>
        <c:scaling>
          <c:orientation val="minMax"/>
          <c:max val="43817"/>
          <c:min val="42720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ln w="12700" cap="flat" cmpd="sng" algn="ctr">
            <a:solidFill>
              <a:srgbClr val="2C3B4C"/>
            </a:solidFill>
            <a:prstDash val="solid"/>
            <a:round/>
            <a:headEnd type="none" w="med" len="med"/>
            <a:tailEnd type="none" w="med" len="med"/>
          </a:ln>
          <a:effectLst/>
        </c:spPr>
        <c:crossAx val="847986048"/>
        <c:crosses val="autoZero"/>
        <c:crossBetween val="midCat"/>
        <c:majorUnit val="365.66669999999999"/>
      </c:valAx>
      <c:valAx>
        <c:axId val="847986048"/>
        <c:scaling>
          <c:orientation val="minMax"/>
          <c:min val="2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2700" cap="flat" cmpd="sng" algn="ctr">
            <a:solidFill>
              <a:srgbClr val="6E6D6A"/>
            </a:solidFill>
            <a:prstDash val="solid"/>
            <a:round/>
            <a:headEnd type="none" w="med" len="med"/>
            <a:tailEnd type="none" w="med" len="med"/>
          </a:ln>
          <a:effectLst/>
        </c:spPr>
        <c:crossAx val="847983360"/>
        <c:crosses val="autoZero"/>
        <c:crossBetween val="midCat"/>
        <c:majorUnit val="10"/>
      </c:valAx>
      <c:valAx>
        <c:axId val="1174379663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crossAx val="1174368847"/>
        <c:crosses val="max"/>
        <c:crossBetween val="midCat"/>
      </c:valAx>
      <c:valAx>
        <c:axId val="1174368847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174379663"/>
        <c:crosses val="autoZero"/>
        <c:crossBetween val="midCat"/>
      </c:valAx>
      <c:spPr>
        <a:noFill/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:spPr>
    </c:plotArea>
    <c:legend>
      <c:legendPos val="t"/>
      <c:overlay val="0"/>
    </c:legend>
    <c:plotVisOnly val="1"/>
    <c:dispBlanksAs val="gap"/>
    <c:showDLblsOverMax val="0"/>
  </c:chart>
  <c:spPr>
    <a:noFill/>
    <a:ln w="9525">
      <a:noFill/>
    </a:ln>
    <a:extLst>
      <a:ext uri="{909E8E84-426E-40DD-AFC4-6F175D3DCCD1}">
        <a14:hiddenFill xmlns:a14="http://schemas.microsoft.com/office/drawing/2010/main">
          <a:solidFill>
            <a:srgbClr val="EBF2F5"/>
          </a:solidFill>
        </a14:hiddenFill>
      </a:ext>
    </a:extLst>
  </c:spPr>
  <c:txPr>
    <a:bodyPr/>
    <a:lstStyle/>
    <a:p>
      <a:pPr>
        <a:defRPr sz="900" b="0">
          <a:solidFill>
            <a:schemeClr val="tx2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339943618158839E-3"/>
          <c:y val="0.19463534150336653"/>
          <c:w val="0.98427675707203266"/>
          <c:h val="0.6703346357127278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Kapitał obrotowy netto 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0"/>
                  <c:y val="-3.23655317280964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C5-4AD7-9FB2-356E54DD3738}"/>
                </c:ext>
              </c:extLst>
            </c:dLbl>
            <c:dLbl>
              <c:idx val="1"/>
              <c:layout>
                <c:manualLayout>
                  <c:x val="-2.9689378963648435E-3"/>
                  <c:y val="-7.95229126174683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C5-4AD7-9FB2-356E54DD3738}"/>
                </c:ext>
              </c:extLst>
            </c:dLbl>
            <c:dLbl>
              <c:idx val="2"/>
              <c:layout>
                <c:manualLayout>
                  <c:x val="0"/>
                  <c:y val="2.385687378524054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7C5-4AD7-9FB2-356E54DD3738}"/>
                </c:ext>
              </c:extLst>
            </c:dLbl>
            <c:dLbl>
              <c:idx val="3"/>
              <c:layout>
                <c:manualLayout>
                  <c:x val="-1.7813627378189388E-2"/>
                  <c:y val="3.180916504698739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C5-4AD7-9FB2-356E54DD3738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gru.16</c:v>
                </c:pt>
                <c:pt idx="1">
                  <c:v>gru.17</c:v>
                </c:pt>
                <c:pt idx="2">
                  <c:v>gru.18</c:v>
                </c:pt>
                <c:pt idx="3">
                  <c:v>gru.19</c:v>
                </c:pt>
                <c:pt idx="4">
                  <c:v>LTM mar 20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1676.396</c:v>
                </c:pt>
                <c:pt idx="1">
                  <c:v>2020.232</c:v>
                </c:pt>
                <c:pt idx="2">
                  <c:v>2369.3910000000001</c:v>
                </c:pt>
                <c:pt idx="3">
                  <c:v>2438</c:v>
                </c:pt>
                <c:pt idx="4">
                  <c:v>2406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7C5-4AD7-9FB2-356E54DD37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Jako % sprzedaży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0399695967744206E-2"/>
                  <c:y val="-0.1842202703373300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C5-4AD7-9FB2-356E54DD3738}"/>
                </c:ext>
              </c:extLst>
            </c:dLbl>
            <c:dLbl>
              <c:idx val="1"/>
              <c:layout>
                <c:manualLayout>
                  <c:x val="-5.0399695967744192E-2"/>
                  <c:y val="-0.1745244666353652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C5-4AD7-9FB2-356E54DD3738}"/>
                </c:ext>
              </c:extLst>
            </c:dLbl>
            <c:dLbl>
              <c:idx val="2"/>
              <c:layout>
                <c:manualLayout>
                  <c:x val="-4.4470319971539052E-2"/>
                  <c:y val="-0.1745244666353652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C5-4AD7-9FB2-356E54DD3738}"/>
                </c:ext>
              </c:extLst>
            </c:dLbl>
            <c:dLbl>
              <c:idx val="3"/>
              <c:layout>
                <c:manualLayout>
                  <c:x val="-5.0399695967744192E-2"/>
                  <c:y val="-0.1745244666353652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7C5-4AD7-9FB2-356E54DD3738}"/>
                </c:ext>
              </c:extLst>
            </c:dLbl>
            <c:dLbl>
              <c:idx val="4"/>
              <c:layout>
                <c:manualLayout>
                  <c:x val="-3.2611567979128599E-2"/>
                  <c:y val="-0.1745244666353652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7C5-4AD7-9FB2-356E54DD3738}"/>
                </c:ext>
              </c:extLst>
            </c:dLbl>
            <c:spPr>
              <a:solidFill>
                <a:sysClr val="window" lastClr="FFFFFF">
                  <a:lumMod val="95000"/>
                </a:sysClr>
              </a:solidFill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gru.16</c:v>
                </c:pt>
                <c:pt idx="1">
                  <c:v>gru.17</c:v>
                </c:pt>
                <c:pt idx="2">
                  <c:v>gru.18</c:v>
                </c:pt>
                <c:pt idx="3">
                  <c:v>gru.19</c:v>
                </c:pt>
                <c:pt idx="4">
                  <c:v>LTM mar 20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0.28064074768069891</c:v>
                </c:pt>
                <c:pt idx="1">
                  <c:v>0.29243272467508591</c:v>
                </c:pt>
                <c:pt idx="2">
                  <c:v>0.29828975609866643</c:v>
                </c:pt>
                <c:pt idx="3">
                  <c:v>0.27800000000000002</c:v>
                </c:pt>
                <c:pt idx="4">
                  <c:v>0.27600000000000002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7C5-4AD7-9FB2-356E54DD37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6"/>
        <c:axId val="847617408"/>
        <c:axId val="847619200"/>
      </c:barChart>
      <c:catAx>
        <c:axId val="847617408"/>
        <c:scaling>
          <c:orientation val="minMax"/>
        </c:scaling>
        <c:delete val="0"/>
        <c:axPos val="b"/>
        <c:numFmt formatCode="[$-409]mmm\-yy;@" sourceLinked="0"/>
        <c:majorTickMark val="none"/>
        <c:minorTickMark val="none"/>
        <c:tickLblPos val="nextTo"/>
        <c:spPr>
          <a:ln w="12700">
            <a:solidFill>
              <a:srgbClr val="6D6E6A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847619200"/>
        <c:crosses val="autoZero"/>
        <c:auto val="0"/>
        <c:lblAlgn val="ctr"/>
        <c:lblOffset val="100"/>
        <c:noMultiLvlLbl val="0"/>
      </c:catAx>
      <c:valAx>
        <c:axId val="847619200"/>
        <c:scaling>
          <c:orientation val="minMax"/>
          <c:max val="2500"/>
          <c:min val="0"/>
        </c:scaling>
        <c:delete val="0"/>
        <c:axPos val="l"/>
        <c:numFmt formatCode="#,##0" sourceLinked="1"/>
        <c:majorTickMark val="out"/>
        <c:minorTickMark val="none"/>
        <c:tickLblPos val="nextTo"/>
        <c:crossAx val="847617408"/>
        <c:crosses val="autoZero"/>
        <c:crossBetween val="between"/>
        <c:majorUnit val="500"/>
      </c:valAx>
      <c:spPr>
        <a:noFill/>
      </c:spPr>
    </c:plotArea>
    <c:legend>
      <c:legendPos val="t"/>
      <c:layout>
        <c:manualLayout>
          <c:xMode val="edge"/>
          <c:yMode val="edge"/>
          <c:x val="0.26303363736504193"/>
          <c:y val="0"/>
          <c:w val="0.64985657446409184"/>
          <c:h val="0.15464348835167518"/>
        </c:manualLayout>
      </c:layout>
      <c:overlay val="0"/>
    </c:legend>
    <c:plotVisOnly val="1"/>
    <c:dispBlanksAs val="gap"/>
    <c:showDLblsOverMax val="0"/>
  </c:chart>
  <c:spPr>
    <a:noFill/>
    <a:ln w="9525">
      <a:noFill/>
    </a:ln>
    <a:extLst>
      <a:ext uri="{909E8E84-426E-40DD-AFC4-6F175D3DCCD1}">
        <a14:hiddenFill xmlns:a14="http://schemas.microsoft.com/office/drawing/2010/main">
          <a:solidFill>
            <a:srgbClr val="EBF2F5"/>
          </a:solidFill>
        </a14:hiddenFill>
      </a:ext>
    </a:extLst>
  </c:spPr>
  <c:txPr>
    <a:bodyPr/>
    <a:lstStyle/>
    <a:p>
      <a:pPr>
        <a:defRPr sz="900" b="0">
          <a:solidFill>
            <a:schemeClr val="tx2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556724869200255E-2"/>
          <c:y val="0"/>
          <c:w val="0.82780689389974804"/>
          <c:h val="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Values</c:v>
                </c:pt>
              </c:strCache>
            </c:strRef>
          </c:tx>
          <c:spPr>
            <a:ln w="285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FA-43B6-98BA-CBAE11DBA394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FA-43B6-98BA-CBAE11DBA394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FA-43B6-98BA-CBAE11DBA394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FA-43B6-98BA-CBAE11DBA394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FA-43B6-98BA-CBAE11DBA394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FA-43B6-98BA-CBAE11DBA39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BFA-43B6-98BA-CBAE11DBA39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BFA-43B6-98BA-CBAE11DBA394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BFA-43B6-98BA-CBAE11DBA394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5BFA-43B6-98BA-CBAE11DBA394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5BFA-43B6-98BA-CBAE11DBA394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5BFA-43B6-98BA-CBAE11DBA394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5BFA-43B6-98BA-CBAE11DBA394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5BFA-43B6-98BA-CBAE11DBA394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5BFA-43B6-98BA-CBAE11DBA394}"/>
              </c:ext>
            </c:extLst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28575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5BFA-43B6-98BA-CBAE11DBA394}"/>
              </c:ext>
            </c:extLst>
          </c:dPt>
          <c:dLbls>
            <c:dLbl>
              <c:idx val="0"/>
              <c:layout>
                <c:manualLayout>
                  <c:x val="0.1133729915628623"/>
                  <c:y val="-8.225516458805058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BFA-43B6-98BA-CBAE11DBA394}"/>
                </c:ext>
              </c:extLst>
            </c:dLbl>
            <c:dLbl>
              <c:idx val="1"/>
              <c:layout>
                <c:manualLayout>
                  <c:x val="-0.10392524226595715"/>
                  <c:y val="7.402964812924553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FA-43B6-98BA-CBAE11DBA394}"/>
                </c:ext>
              </c:extLst>
            </c:dLbl>
            <c:dLbl>
              <c:idx val="2"/>
              <c:layout>
                <c:manualLayout>
                  <c:x val="-0.10392524226595712"/>
                  <c:y val="-4.112758229402529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FA-43B6-98BA-CBAE11DBA3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</c:ext>
            </c:extLst>
          </c:dLbls>
          <c:cat>
            <c:strRef>
              <c:f>Sheet1!$A$2:$A$4</c:f>
              <c:strCache>
                <c:ptCount val="3"/>
                <c:pt idx="0">
                  <c:v>UA</c:v>
                </c:pt>
                <c:pt idx="1">
                  <c:v>FT</c:v>
                </c:pt>
                <c:pt idx="2">
                  <c:v>PDC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0.42</c:v>
                </c:pt>
                <c:pt idx="1">
                  <c:v>0.3</c:v>
                </c:pt>
                <c:pt idx="2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5BFA-43B6-98BA-CBAE11DBA3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  <c:spPr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:spPr>
    </c:plotArea>
    <c:plotVisOnly val="1"/>
    <c:dispBlanksAs val="gap"/>
    <c:showDLblsOverMax val="0"/>
  </c:chart>
  <c:spPr>
    <a:noFill/>
    <a:ln>
      <a:noFill/>
    </a:ln>
    <a:effectLst/>
    <a:extLst>
      <a:ext uri="{909E8E84-426E-40DD-AFC4-6F175D3DCCD1}">
        <a14:hiddenFill xmlns:a14="http://schemas.microsoft.com/office/drawing/2010/main">
          <a:solidFill>
            <a:srgbClr val="EBF2F5"/>
          </a:solidFill>
        </a14:hiddenFill>
      </a:ext>
    </a:extLst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xMode val="edge"/>
          <c:yMode val="edge"/>
          <c:x val="9.4339943618158839E-3"/>
          <c:y val="0.10213693748711601"/>
          <c:w val="0.98427675707203266"/>
          <c:h val="0.8872522820005376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#total (do not copy over)</c:v>
                </c:pt>
              </c:strCache>
            </c:strRef>
          </c:tx>
          <c:spPr>
            <a:noFill/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noFill/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8AE-42AC-B29C-01923AB491FB}"/>
              </c:ext>
            </c:extLst>
          </c:dPt>
          <c:dPt>
            <c:idx val="1"/>
            <c:invertIfNegative val="0"/>
            <c:bubble3D val="0"/>
            <c:spPr>
              <a:noFill/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8AE-42AC-B29C-01923AB491FB}"/>
              </c:ext>
            </c:extLst>
          </c:dPt>
          <c:dPt>
            <c:idx val="2"/>
            <c:invertIfNegative val="0"/>
            <c:bubble3D val="0"/>
            <c:spPr>
              <a:noFill/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8AE-42AC-B29C-01923AB491FB}"/>
              </c:ext>
            </c:extLst>
          </c:dPt>
          <c:dPt>
            <c:idx val="3"/>
            <c:invertIfNegative val="0"/>
            <c:bubble3D val="0"/>
            <c:spPr>
              <a:noFill/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8AE-42AC-B29C-01923AB491FB}"/>
              </c:ext>
            </c:extLst>
          </c:dPt>
          <c:dPt>
            <c:idx val="4"/>
            <c:invertIfNegative val="0"/>
            <c:bubble3D val="0"/>
            <c:spPr>
              <a:noFill/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8AE-42AC-B29C-01923AB491FB}"/>
              </c:ext>
            </c:extLst>
          </c:dPt>
          <c:dPt>
            <c:idx val="5"/>
            <c:invertIfNegative val="0"/>
            <c:bubble3D val="0"/>
            <c:spPr>
              <a:noFill/>
              <a:ln w="254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8AE-42AC-B29C-01923AB491FB}"/>
              </c:ext>
            </c:extLst>
          </c:dPt>
          <c:cat>
            <c:strRef>
              <c:f>Sheet1!$A$2:$A$9</c:f>
              <c:strCache>
                <c:ptCount val="8"/>
                <c:pt idx="0">
                  <c:v>LKQ Europe</c:v>
                </c:pt>
                <c:pt idx="1">
                  <c:v>Inter Cars</c:v>
                </c:pt>
                <c:pt idx="2">
                  <c:v>GPC</c:v>
                </c:pt>
                <c:pt idx="3">
                  <c:v>WM</c:v>
                </c:pt>
                <c:pt idx="4">
                  <c:v>Autodis Group</c:v>
                </c:pt>
                <c:pt idx="5">
                  <c:v>SAG</c:v>
                </c:pt>
                <c:pt idx="6">
                  <c:v>Mekonomen</c:v>
                </c:pt>
                <c:pt idx="7">
                  <c:v>Inter Sprints</c:v>
                </c:pt>
              </c:strCache>
            </c:strRef>
          </c:cat>
          <c:val>
            <c:numRef>
              <c:f>Sheet1!$B$2:$B$9</c:f>
              <c:numCache>
                <c:formatCode>#,##0.0_);\(#,##0.0\);#,##0.0_);@_)</c:formatCode>
                <c:ptCount val="8"/>
                <c:pt idx="0">
                  <c:v>5.2</c:v>
                </c:pt>
                <c:pt idx="1">
                  <c:v>2</c:v>
                </c:pt>
                <c:pt idx="2">
                  <c:v>1.9</c:v>
                </c:pt>
                <c:pt idx="3">
                  <c:v>1.7</c:v>
                </c:pt>
                <c:pt idx="4">
                  <c:v>1.444</c:v>
                </c:pt>
                <c:pt idx="5">
                  <c:v>0.9</c:v>
                </c:pt>
                <c:pt idx="6">
                  <c:v>0.78450934751000001</c:v>
                </c:pt>
                <c:pt idx="7">
                  <c:v>0.74299999999999999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8AE-42AC-B29C-01923AB49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846988032"/>
        <c:axId val="846989568"/>
      </c:barChart>
      <c:barChart>
        <c:barDir val="col"/>
        <c:grouping val="stack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ysClr val="window" lastClr="FFFFFF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270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E-58AE-42AC-B29C-01923AB491FB}"/>
              </c:ext>
            </c:extLst>
          </c:dPt>
          <c:dPt>
            <c:idx val="1"/>
            <c:invertIfNegative val="0"/>
            <c:bubble3D val="0"/>
            <c:spPr>
              <a:solidFill>
                <a:srgbClr val="2C3B4C"/>
              </a:solidFill>
              <a:ln w="1270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0-58AE-42AC-B29C-01923AB491F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 w="1270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2-58AE-42AC-B29C-01923AB491F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 w="1270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4-58AE-42AC-B29C-01923AB491F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 w="1270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6-58AE-42AC-B29C-01923AB491F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 w="1270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8-58AE-42AC-B29C-01923AB491F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5,21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58AE-42AC-B29C-01923AB491F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2,04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58AE-42AC-B29C-01923AB491F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1,99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58AE-42AC-B29C-01923AB491F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1,7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58AE-42AC-B29C-01923AB491F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1,13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58AE-42AC-B29C-01923AB491F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/>
                      <a:t>0,9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4-2476-4F96-923B-5D3FB1E8C476}"/>
                </c:ext>
              </c:extLst>
            </c:dLbl>
            <c:dLbl>
              <c:idx val="7"/>
              <c:layout>
                <c:manualLayout>
                  <c:x val="0"/>
                  <c:y val="1.0866526904262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58AE-42AC-B29C-01923AB491FB}"/>
                </c:ext>
              </c:extLst>
            </c:dLbl>
            <c:spPr>
              <a:noFill/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LKQ Europe</c:v>
                </c:pt>
                <c:pt idx="1">
                  <c:v>Inter Cars</c:v>
                </c:pt>
                <c:pt idx="2">
                  <c:v>GPC</c:v>
                </c:pt>
                <c:pt idx="3">
                  <c:v>WM</c:v>
                </c:pt>
                <c:pt idx="4">
                  <c:v>Autodis Group</c:v>
                </c:pt>
                <c:pt idx="5">
                  <c:v>SAG</c:v>
                </c:pt>
                <c:pt idx="6">
                  <c:v>Mekonomen</c:v>
                </c:pt>
                <c:pt idx="7">
                  <c:v>Inter Sprints</c:v>
                </c:pt>
              </c:strCache>
            </c:strRef>
          </c:cat>
          <c:val>
            <c:numRef>
              <c:f>Sheet1!$C$2:$C$9</c:f>
              <c:numCache>
                <c:formatCode>#,##0.0_);\(#,##0.0\);#,##0.0_);@_)</c:formatCode>
                <c:ptCount val="8"/>
                <c:pt idx="0">
                  <c:v>5.2</c:v>
                </c:pt>
                <c:pt idx="1">
                  <c:v>2</c:v>
                </c:pt>
                <c:pt idx="2">
                  <c:v>1.9</c:v>
                </c:pt>
                <c:pt idx="3">
                  <c:v>1.7</c:v>
                </c:pt>
                <c:pt idx="4">
                  <c:v>1.444</c:v>
                </c:pt>
                <c:pt idx="5">
                  <c:v>0.9</c:v>
                </c:pt>
                <c:pt idx="6">
                  <c:v>0.78450934751000001</c:v>
                </c:pt>
                <c:pt idx="7">
                  <c:v>0.74299999999999999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58AE-42AC-B29C-01923AB491F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 w="12700">
              <a:solidFill>
                <a:sysClr val="window" lastClr="FFFFFF"/>
              </a:solidFill>
              <a:prstDash val="solid"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1270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C-58AE-42AC-B29C-01923AB491F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270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1E-58AE-42AC-B29C-01923AB491FB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/>
              </a:solidFill>
              <a:ln w="1270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20-58AE-42AC-B29C-01923AB491F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 w="1270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22-58AE-42AC-B29C-01923AB491F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1270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24-58AE-42AC-B29C-01923AB491FB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 w="12700">
                <a:solidFill>
                  <a:sysClr val="window" lastClr="FFFFFF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26-58AE-42AC-B29C-01923AB491FB}"/>
              </c:ext>
            </c:extLst>
          </c:dPt>
          <c:dLbls>
            <c:dLbl>
              <c:idx val="0"/>
              <c:tx>
                <c:rich>
                  <a:bodyPr rot="0" vert="horz"/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dirty="0"/>
                      <a:t>1,13</a:t>
                    </a:r>
                  </a:p>
                </c:rich>
              </c:tx>
              <c:spPr>
                <a:noFill/>
                <a:effectLst/>
              </c:sp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58AE-42AC-B29C-01923AB491F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8AE-42AC-B29C-01923AB491F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8AE-42AC-B29C-01923AB491F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8AE-42AC-B29C-01923AB491F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8AE-42AC-B29C-01923AB491F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58AE-42AC-B29C-01923AB491F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58AE-42AC-B29C-01923AB491F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58AE-42AC-B29C-01923AB491FB}"/>
                </c:ext>
              </c:extLst>
            </c:dLbl>
            <c:spPr>
              <a:noFill/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pl-P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LKQ Europe</c:v>
                </c:pt>
                <c:pt idx="1">
                  <c:v>Inter Cars</c:v>
                </c:pt>
                <c:pt idx="2">
                  <c:v>GPC</c:v>
                </c:pt>
                <c:pt idx="3">
                  <c:v>WM</c:v>
                </c:pt>
                <c:pt idx="4">
                  <c:v>Autodis Group</c:v>
                </c:pt>
                <c:pt idx="5">
                  <c:v>SAG</c:v>
                </c:pt>
                <c:pt idx="6">
                  <c:v>Mekonomen</c:v>
                </c:pt>
                <c:pt idx="7">
                  <c:v>Inter Sprints</c:v>
                </c:pt>
              </c:strCache>
            </c:strRef>
          </c:cat>
          <c:val>
            <c:numRef>
              <c:f>Sheet1!$D$2:$D$9</c:f>
              <c:numCache>
                <c:formatCode>General</c:formatCode>
                <c:ptCount val="8"/>
                <c:pt idx="0" formatCode="#,##0.0_);\(#,##0.0\);#,##0.0_);@_)">
                  <c:v>0.78450934751000001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58AE-42AC-B29C-01923AB491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847005184"/>
        <c:axId val="847003648"/>
      </c:barChart>
      <c:catAx>
        <c:axId val="8469880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12700" cap="flat" cmpd="sng" algn="ctr">
            <a:solidFill>
              <a:srgbClr val="4B4C4D"/>
            </a:solidFill>
            <a:prstDash val="solid"/>
            <a:round/>
            <a:headEnd type="none" w="med" len="med"/>
            <a:tailEnd type="none" w="med" len="med"/>
          </a:ln>
          <a:effectLst/>
        </c:spPr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pl-PL"/>
          </a:p>
        </c:txPr>
        <c:crossAx val="846989568"/>
        <c:crosses val="autoZero"/>
        <c:auto val="1"/>
        <c:lblAlgn val="ctr"/>
        <c:lblOffset val="100"/>
        <c:noMultiLvlLbl val="0"/>
      </c:catAx>
      <c:valAx>
        <c:axId val="846989568"/>
        <c:scaling>
          <c:orientation val="minMax"/>
        </c:scaling>
        <c:delete val="1"/>
        <c:axPos val="l"/>
        <c:numFmt formatCode="#,##0.0_);\(#,##0.0\);#,##0.0_);@_)" sourceLinked="1"/>
        <c:majorTickMark val="out"/>
        <c:minorTickMark val="none"/>
        <c:tickLblPos val="nextTo"/>
        <c:crossAx val="846988032"/>
        <c:crosses val="autoZero"/>
        <c:crossBetween val="between"/>
      </c:valAx>
      <c:valAx>
        <c:axId val="847003648"/>
        <c:scaling>
          <c:orientation val="minMax"/>
        </c:scaling>
        <c:delete val="1"/>
        <c:axPos val="r"/>
        <c:numFmt formatCode="#,##0.0_);\(#,##0.0\);#,##0.0_);@_)" sourceLinked="1"/>
        <c:majorTickMark val="out"/>
        <c:minorTickMark val="none"/>
        <c:tickLblPos val="nextTo"/>
        <c:crossAx val="847005184"/>
        <c:crosses val="max"/>
        <c:crossBetween val="between"/>
      </c:valAx>
      <c:catAx>
        <c:axId val="8470051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47003648"/>
        <c:crosses val="autoZero"/>
        <c:auto val="1"/>
        <c:lblAlgn val="ctr"/>
        <c:lblOffset val="100"/>
        <c:noMultiLvlLbl val="0"/>
      </c:catAx>
      <c:spPr>
        <a:noFill/>
        <a:effectLst/>
        <a:extLst>
          <a:ext uri="{909E8E84-426E-40DD-AFC4-6F175D3DCCD1}">
            <a14:hiddenFill xmlns:a14="http://schemas.microsoft.com/office/drawing/2010/main">
              <a:solidFill>
                <a:srgbClr val="EBF2F5"/>
              </a:solidFill>
            </a14:hiddenFill>
          </a:ext>
        </a:extLst>
      </c:spPr>
    </c:plotArea>
    <c:plotVisOnly val="1"/>
    <c:dispBlanksAs val="gap"/>
    <c:showDLblsOverMax val="0"/>
  </c:chart>
  <c:spPr>
    <a:noFill/>
    <a:ln w="9525">
      <a:noFill/>
    </a:ln>
    <a:extLst>
      <a:ext uri="{909E8E84-426E-40DD-AFC4-6F175D3DCCD1}">
        <a14:hiddenFill xmlns:a14="http://schemas.microsoft.com/office/drawing/2010/main">
          <a:solidFill>
            <a:srgbClr val="EBF2F5"/>
          </a:solidFill>
        </a14:hiddenFill>
      </a:ext>
    </a:extLst>
  </c:spPr>
  <c:txPr>
    <a:bodyPr/>
    <a:lstStyle/>
    <a:p>
      <a:pPr>
        <a:defRPr sz="900" b="0">
          <a:solidFill>
            <a:schemeClr val="tx2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339943618158839E-3"/>
          <c:y val="3.5215479424264062E-2"/>
          <c:w val="0.98427675707203266"/>
          <c:h val="0.714235843066376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0"/>
                  <c:y val="1.67303826383418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DDD-4DBB-8575-A6475BBFF19D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Sheet1!$A$2:$A$3</c:f>
              <c:strCache>
                <c:ptCount val="2"/>
                <c:pt idx="0">
                  <c:v>2017</c:v>
                </c:pt>
                <c:pt idx="1">
                  <c:v>2025E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0.56000000000000005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DB-409E-BD43-B671F8358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833527168"/>
        <c:axId val="833594496"/>
      </c:barChart>
      <c:catAx>
        <c:axId val="833527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700">
            <a:solidFill>
              <a:srgbClr val="2C3B4C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833594496"/>
        <c:crosses val="autoZero"/>
        <c:auto val="1"/>
        <c:lblAlgn val="ctr"/>
        <c:lblOffset val="100"/>
        <c:noMultiLvlLbl val="0"/>
      </c:catAx>
      <c:valAx>
        <c:axId val="833594496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3352716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 w="9525">
      <a:noFill/>
    </a:ln>
    <a:extLst>
      <a:ext uri="{909E8E84-426E-40DD-AFC4-6F175D3DCCD1}">
        <a14:hiddenFill xmlns:a14="http://schemas.microsoft.com/office/drawing/2010/main">
          <a:solidFill>
            <a:srgbClr val="EBF2F5"/>
          </a:solidFill>
        </a14:hiddenFill>
      </a:ext>
    </a:extLst>
  </c:spPr>
  <c:txPr>
    <a:bodyPr/>
    <a:lstStyle/>
    <a:p>
      <a:pPr>
        <a:defRPr sz="800" b="0">
          <a:solidFill>
            <a:schemeClr val="tx2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339943618158839E-3"/>
          <c:y val="0.12744048434147898"/>
          <c:w val="0.98427675707203266"/>
          <c:h val="0.6220107308693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3744531933508311E-7"/>
                  <c:y val="0.1017556861998858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222222222222217"/>
                      <c:h val="0.27206926597694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7F3A-4C3F-BE07-A6616D4DCAD7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Present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DB-409E-BD43-B671F8358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833672704"/>
        <c:axId val="833674240"/>
      </c:barChart>
      <c:catAx>
        <c:axId val="83367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700">
            <a:solidFill>
              <a:srgbClr val="2C3B4C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833674240"/>
        <c:crosses val="autoZero"/>
        <c:auto val="1"/>
        <c:lblAlgn val="ctr"/>
        <c:lblOffset val="100"/>
        <c:noMultiLvlLbl val="0"/>
      </c:catAx>
      <c:valAx>
        <c:axId val="833674240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3367270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 w="9525">
      <a:noFill/>
    </a:ln>
    <a:extLst>
      <a:ext uri="{909E8E84-426E-40DD-AFC4-6F175D3DCCD1}">
        <a14:hiddenFill xmlns:a14="http://schemas.microsoft.com/office/drawing/2010/main">
          <a:solidFill>
            <a:srgbClr val="EBF2F5"/>
          </a:solidFill>
        </a14:hiddenFill>
      </a:ext>
    </a:extLst>
  </c:spPr>
  <c:txPr>
    <a:bodyPr/>
    <a:lstStyle/>
    <a:p>
      <a:pPr>
        <a:defRPr sz="800" b="0">
          <a:solidFill>
            <a:schemeClr val="tx2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339943618158839E-3"/>
          <c:y val="3.5215479424264062E-2"/>
          <c:w val="0.98427675707203266"/>
          <c:h val="0.714235843066376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rgbClr val="FFFFFF"/>
              </a:solidFill>
              <a:prstDash val="solid"/>
            </a:ln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77777777777778"/>
                      <c:h val="0.2720692659769448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32E-43FD-B5EB-29E2318C272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</c:f>
              <c:strCache>
                <c:ptCount val="1"/>
                <c:pt idx="0">
                  <c:v>Future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DB-409E-BD43-B671F8358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833707392"/>
        <c:axId val="833717376"/>
      </c:barChart>
      <c:catAx>
        <c:axId val="83370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700">
            <a:solidFill>
              <a:srgbClr val="2C3B4C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833717376"/>
        <c:crosses val="autoZero"/>
        <c:auto val="1"/>
        <c:lblAlgn val="ctr"/>
        <c:lblOffset val="100"/>
        <c:noMultiLvlLbl val="0"/>
      </c:catAx>
      <c:valAx>
        <c:axId val="833717376"/>
        <c:scaling>
          <c:orientation val="minMax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833707392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 w="9525">
      <a:noFill/>
    </a:ln>
    <a:extLst>
      <a:ext uri="{909E8E84-426E-40DD-AFC4-6F175D3DCCD1}">
        <a14:hiddenFill xmlns:a14="http://schemas.microsoft.com/office/drawing/2010/main">
          <a:solidFill>
            <a:srgbClr val="EBF2F5"/>
          </a:solidFill>
        </a14:hiddenFill>
      </a:ext>
    </a:extLst>
  </c:spPr>
  <c:txPr>
    <a:bodyPr/>
    <a:lstStyle/>
    <a:p>
      <a:pPr>
        <a:defRPr sz="800" b="0">
          <a:solidFill>
            <a:schemeClr val="tx2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339943618158839E-3"/>
          <c:y val="0.14150255288110869"/>
          <c:w val="0.98427675707203266"/>
          <c:h val="0.714235683941022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rgbClr val="FFFFFF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Sheet1!$A$2:$A$4</c:f>
              <c:strCache>
                <c:ptCount val="3"/>
                <c:pt idx="0">
                  <c:v>2008</c:v>
                </c:pt>
                <c:pt idx="1">
                  <c:v>2017</c:v>
                </c:pt>
                <c:pt idx="2">
                  <c:v>2025E</c:v>
                </c:pt>
              </c:strCache>
            </c:strRef>
          </c:cat>
          <c:val>
            <c:numRef>
              <c:f>Sheet1!$B$2:$B$4</c:f>
              <c:numCache>
                <c:formatCode>#,##0_);\(#,##0\)</c:formatCode>
                <c:ptCount val="3"/>
                <c:pt idx="0">
                  <c:v>291</c:v>
                </c:pt>
                <c:pt idx="1">
                  <c:v>350</c:v>
                </c:pt>
                <c:pt idx="2">
                  <c:v>420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DB-409E-BD43-B671F8358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833795584"/>
        <c:axId val="833797120"/>
      </c:barChart>
      <c:catAx>
        <c:axId val="833795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700">
            <a:solidFill>
              <a:srgbClr val="2C3B4C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833797120"/>
        <c:crosses val="autoZero"/>
        <c:auto val="1"/>
        <c:lblAlgn val="ctr"/>
        <c:lblOffset val="100"/>
        <c:noMultiLvlLbl val="0"/>
      </c:catAx>
      <c:valAx>
        <c:axId val="833797120"/>
        <c:scaling>
          <c:orientation val="minMax"/>
          <c:min val="0"/>
        </c:scaling>
        <c:delete val="1"/>
        <c:axPos val="l"/>
        <c:numFmt formatCode="#,##0_);\(#,##0\)" sourceLinked="1"/>
        <c:majorTickMark val="out"/>
        <c:minorTickMark val="none"/>
        <c:tickLblPos val="nextTo"/>
        <c:crossAx val="833795584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 w="9525">
      <a:noFill/>
    </a:ln>
    <a:extLst>
      <a:ext uri="{909E8E84-426E-40DD-AFC4-6F175D3DCCD1}">
        <a14:hiddenFill xmlns:a14="http://schemas.microsoft.com/office/drawing/2010/main">
          <a:solidFill>
            <a:srgbClr val="EBF2F5"/>
          </a:solidFill>
        </a14:hiddenFill>
      </a:ext>
    </a:extLst>
  </c:spPr>
  <c:txPr>
    <a:bodyPr/>
    <a:lstStyle/>
    <a:p>
      <a:pPr>
        <a:defRPr sz="800" b="0">
          <a:solidFill>
            <a:schemeClr val="tx2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339943618158839E-3"/>
          <c:y val="0.14150255288110869"/>
          <c:w val="0.98427675707203266"/>
          <c:h val="0.714235683941022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 w="12700">
              <a:solidFill>
                <a:srgbClr val="FFFFFF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2013</c:v>
                </c:pt>
                <c:pt idx="1">
                  <c:v>2015</c:v>
                </c:pt>
                <c:pt idx="2">
                  <c:v>2017</c:v>
                </c:pt>
              </c:numCache>
            </c:numRef>
          </c:cat>
          <c:val>
            <c:numRef>
              <c:f>Sheet1!$B$2:$B$4</c:f>
              <c:numCache>
                <c:formatCode>#,##0.0_);\(#,##0.0\)</c:formatCode>
                <c:ptCount val="3"/>
                <c:pt idx="0">
                  <c:v>10.5</c:v>
                </c:pt>
                <c:pt idx="1">
                  <c:v>10.9</c:v>
                </c:pt>
                <c:pt idx="2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DB-409E-BD43-B671F83581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833957248"/>
        <c:axId val="833963136"/>
      </c:barChart>
      <c:catAx>
        <c:axId val="83395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12700">
            <a:solidFill>
              <a:srgbClr val="2C3B4C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pl-PL"/>
          </a:p>
        </c:txPr>
        <c:crossAx val="833963136"/>
        <c:crosses val="autoZero"/>
        <c:auto val="1"/>
        <c:lblAlgn val="ctr"/>
        <c:lblOffset val="100"/>
        <c:noMultiLvlLbl val="0"/>
      </c:catAx>
      <c:valAx>
        <c:axId val="833963136"/>
        <c:scaling>
          <c:orientation val="minMax"/>
          <c:min val="0"/>
        </c:scaling>
        <c:delete val="1"/>
        <c:axPos val="l"/>
        <c:numFmt formatCode="#,##0.0_);\(#,##0.0\)" sourceLinked="1"/>
        <c:majorTickMark val="out"/>
        <c:minorTickMark val="none"/>
        <c:tickLblPos val="nextTo"/>
        <c:crossAx val="83395724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noFill/>
    <a:ln w="9525">
      <a:noFill/>
    </a:ln>
    <a:extLst>
      <a:ext uri="{909E8E84-426E-40DD-AFC4-6F175D3DCCD1}">
        <a14:hiddenFill xmlns:a14="http://schemas.microsoft.com/office/drawing/2010/main">
          <a:solidFill>
            <a:srgbClr val="EBF2F5"/>
          </a:solidFill>
        </a14:hiddenFill>
      </a:ext>
    </a:extLst>
  </c:spPr>
  <c:txPr>
    <a:bodyPr/>
    <a:lstStyle/>
    <a:p>
      <a:pPr>
        <a:defRPr sz="800" b="0">
          <a:solidFill>
            <a:schemeClr val="tx2"/>
          </a:solidFill>
          <a:latin typeface="Arial"/>
          <a:ea typeface="Arial"/>
          <a:cs typeface="Arial"/>
        </a:defRPr>
      </a:pPr>
      <a:endParaRPr lang="pl-PL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099" cy="498932"/>
          </a:xfrm>
          <a:prstGeom prst="rect">
            <a:avLst/>
          </a:prstGeom>
        </p:spPr>
        <p:txBody>
          <a:bodyPr vert="horz" lIns="93315" tIns="46657" rIns="93315" bIns="46657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1" y="0"/>
            <a:ext cx="2949099" cy="498932"/>
          </a:xfrm>
          <a:prstGeom prst="rect">
            <a:avLst/>
          </a:prstGeom>
        </p:spPr>
        <p:txBody>
          <a:bodyPr vert="horz" lIns="93315" tIns="46657" rIns="93315" bIns="46657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4A52CAD-BC27-404B-A550-8B6DF71304B8}" type="datetimeFigureOut">
              <a:rPr lang="en-GB" smtClean="0"/>
              <a:pPr/>
              <a:t>10/07/2020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31875" y="1243013"/>
            <a:ext cx="4741863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5" tIns="46657" rIns="93315" bIns="46657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9"/>
            <a:ext cx="5444490" cy="3915489"/>
          </a:xfrm>
          <a:prstGeom prst="rect">
            <a:avLst/>
          </a:prstGeom>
        </p:spPr>
        <p:txBody>
          <a:bodyPr vert="horz" lIns="93315" tIns="46657" rIns="93315" bIns="46657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5171"/>
            <a:ext cx="2949099" cy="498931"/>
          </a:xfrm>
          <a:prstGeom prst="rect">
            <a:avLst/>
          </a:prstGeom>
        </p:spPr>
        <p:txBody>
          <a:bodyPr vert="horz" lIns="93315" tIns="46657" rIns="93315" bIns="46657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1" y="9445171"/>
            <a:ext cx="2949099" cy="498931"/>
          </a:xfrm>
          <a:prstGeom prst="rect">
            <a:avLst/>
          </a:prstGeom>
        </p:spPr>
        <p:txBody>
          <a:bodyPr vert="horz" lIns="93315" tIns="46657" rIns="93315" bIns="46657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D8E1069-FEA3-42B9-A90E-06EFCB08BF0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6192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94518" rtl="0" eaLnBrk="1" latinLnBrk="0" hangingPunct="1">
      <a:defRPr sz="1043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97259" algn="l" defTabSz="794518" rtl="0" eaLnBrk="1" latinLnBrk="0" hangingPunct="1">
      <a:defRPr sz="1043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794518" algn="l" defTabSz="794518" rtl="0" eaLnBrk="1" latinLnBrk="0" hangingPunct="1">
      <a:defRPr sz="1043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191777" algn="l" defTabSz="794518" rtl="0" eaLnBrk="1" latinLnBrk="0" hangingPunct="1">
      <a:defRPr sz="1043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589037" algn="l" defTabSz="794518" rtl="0" eaLnBrk="1" latinLnBrk="0" hangingPunct="1">
      <a:defRPr sz="1043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986296" algn="l" defTabSz="794518" rtl="0" eaLnBrk="1" latinLnBrk="0" hangingPunct="1">
      <a:defRPr sz="1043" kern="1200">
        <a:solidFill>
          <a:schemeClr val="tx1"/>
        </a:solidFill>
        <a:latin typeface="+mn-lt"/>
        <a:ea typeface="+mn-ea"/>
        <a:cs typeface="+mn-cs"/>
      </a:defRPr>
    </a:lvl6pPr>
    <a:lvl7pPr marL="2383554" algn="l" defTabSz="794518" rtl="0" eaLnBrk="1" latinLnBrk="0" hangingPunct="1">
      <a:defRPr sz="1043" kern="1200">
        <a:solidFill>
          <a:schemeClr val="tx1"/>
        </a:solidFill>
        <a:latin typeface="+mn-lt"/>
        <a:ea typeface="+mn-ea"/>
        <a:cs typeface="+mn-cs"/>
      </a:defRPr>
    </a:lvl7pPr>
    <a:lvl8pPr marL="2780814" algn="l" defTabSz="794518" rtl="0" eaLnBrk="1" latinLnBrk="0" hangingPunct="1">
      <a:defRPr sz="1043" kern="1200">
        <a:solidFill>
          <a:schemeClr val="tx1"/>
        </a:solidFill>
        <a:latin typeface="+mn-lt"/>
        <a:ea typeface="+mn-ea"/>
        <a:cs typeface="+mn-cs"/>
      </a:defRPr>
    </a:lvl8pPr>
    <a:lvl9pPr marL="3178073" algn="l" defTabSz="794518" rtl="0" eaLnBrk="1" latinLnBrk="0" hangingPunct="1">
      <a:defRPr sz="104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E1069-FEA3-42B9-A90E-06EFCB08BF03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1790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b="1" dirty="0"/>
              <a:t>Key theme:</a:t>
            </a:r>
            <a:r>
              <a:rPr lang="en-GB" sz="1000" dirty="0"/>
              <a:t> Inter Cars is on the competitive edge thanks to full integration across the value chain, including the provision of value-added services</a:t>
            </a:r>
            <a:endParaRPr lang="en-GB" sz="1100" dirty="0">
              <a:solidFill>
                <a:prstClr val="black"/>
              </a:solidFill>
            </a:endParaRPr>
          </a:p>
          <a:p>
            <a:pPr marL="171341" indent="-171341" defTabSz="794437">
              <a:buFontTx/>
              <a:buChar char="-"/>
              <a:defRPr/>
            </a:pPr>
            <a:r>
              <a:rPr lang="en-GB" sz="1100" dirty="0"/>
              <a:t>From purchasing and supplies to end-customers, including logistics and local distribution, Inter Cars is both present with its own brand and a market leader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100" dirty="0"/>
              <a:t>This delivers a strong competitive position, underpinned by clear value levers in each of the value chain stages (portfolio breadth, automated logistics integrated in a dense network that allows for local presence)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100" dirty="0"/>
              <a:t>On top of this, Inter Cars offers tailored value-added services through its network of 1,600 garages designed to match the demand of 100,000 customers, facilitating customer retention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100" dirty="0"/>
              <a:t>Inter Cars is also digitally enabled, allowing it to benefit from, additional opportunities from long-term dynamics</a:t>
            </a:r>
          </a:p>
          <a:p>
            <a:pPr marL="171341" indent="-171341" defTabSz="794437">
              <a:buFontTx/>
              <a:buChar char="-"/>
              <a:defRPr/>
            </a:pPr>
            <a:endParaRPr lang="en-GB" sz="1000" dirty="0"/>
          </a:p>
          <a:p>
            <a:pPr marL="171341" indent="-171341" defTabSz="794437">
              <a:buFontTx/>
              <a:buChar char="-"/>
              <a:defRPr/>
            </a:pPr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E1069-FEA3-42B9-A90E-06EFCB08BF03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0691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b="1" dirty="0"/>
              <a:t>Key theme:</a:t>
            </a:r>
            <a:r>
              <a:rPr lang="en-GB" sz="1000" dirty="0"/>
              <a:t> Inter Cars operates a network of 17 warehouses strategically located 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/>
              <a:t>It has 11 warehouses in Poland and 6 abroad, including local logistic centres as well as large warehousing handling deliveries to broader areas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/>
              <a:t>The warehouses are strategically located close to branches, allowing for cost-efficient deliveries up to 5 times per day</a:t>
            </a:r>
          </a:p>
          <a:p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E1069-FEA3-42B9-A90E-06EFCB08BF03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24365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b="1" dirty="0"/>
              <a:t>Key theme:</a:t>
            </a:r>
            <a:r>
              <a:rPr lang="en-GB" sz="900" dirty="0"/>
              <a:t> Inter Cars has a unique distribution model supported by the largest branch network across 17 countries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/>
              <a:t>Has an owned network of branches operated by independent managers who bear 100% of costs and risks, while Inter Cars provides its platform of logistics, know-how and brand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/>
              <a:t>The managers receive a distribution fee equal to 50% of gross profit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/>
              <a:t>This cost-effective system allows for minimized corporate risk and low upfront capex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E1069-FEA3-42B9-A90E-06EFCB08BF03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8359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b="1" dirty="0"/>
              <a:t>Key theme:</a:t>
            </a:r>
            <a:r>
              <a:rPr lang="en-GB" sz="1000" dirty="0"/>
              <a:t> Inter Cars recently finalized its strategic investment in a state-of-the-art warehouse that doubled its capacity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/>
              <a:t>Opened in 2017, it is in a privileged position (35km from Warsaw) to serve its core market, Poland (handles 45% of the operations in the country)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/>
              <a:t>It is Europe’s most modern warehouse in auto spare parts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/>
              <a:t>Inter Cars benefits from a consolidated service area, an increased efficiency as well as optimized logistics costs, among others</a:t>
            </a:r>
          </a:p>
          <a:p>
            <a:pPr marL="171341" indent="-171341" defTabSz="794437">
              <a:buFontTx/>
              <a:buChar char="-"/>
              <a:defRPr/>
            </a:pPr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E1069-FEA3-42B9-A90E-06EFCB08BF03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1574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b="1" dirty="0"/>
              <a:t>Key theme:</a:t>
            </a:r>
            <a:r>
              <a:rPr lang="en-GB" sz="900" dirty="0"/>
              <a:t> Inter Cars has delivered a continued and resilient double digit growth both in sales and EBITDA since 2007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/>
              <a:t>With respect to sales:</a:t>
            </a:r>
          </a:p>
          <a:p>
            <a:pPr marL="568559" lvl="1" indent="-171341" defTabSz="794437">
              <a:buFontTx/>
              <a:buChar char="-"/>
              <a:defRPr/>
            </a:pPr>
            <a:r>
              <a:rPr lang="en-GB" sz="1000" dirty="0"/>
              <a:t>Proven track record of resilient organic growth, outperforming GDP and the economic cycle</a:t>
            </a:r>
          </a:p>
          <a:p>
            <a:pPr marL="568559" lvl="1" indent="-171341" defTabSz="794437">
              <a:buFontTx/>
              <a:buChar char="-"/>
              <a:defRPr/>
            </a:pPr>
            <a:r>
              <a:rPr lang="en-GB" sz="1000" dirty="0"/>
              <a:t>Resiliency achieved on the back of a consolidated customer base, underpinned by continued market share gains following a one-stop shop strategy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/>
              <a:t>With respect to EBITDA:</a:t>
            </a:r>
          </a:p>
          <a:p>
            <a:pPr marL="568559" lvl="1" indent="-171341" defTabSz="794437">
              <a:buFontTx/>
              <a:buChar char="-"/>
              <a:defRPr/>
            </a:pPr>
            <a:r>
              <a:rPr lang="en-GB" sz="1000" dirty="0"/>
              <a:t>Inter Cars is the market leader in the CEE, where margins are structurally lower compared to Western Europe</a:t>
            </a:r>
          </a:p>
          <a:p>
            <a:pPr marL="568559" lvl="1" indent="-171341" defTabSz="794437">
              <a:buFontTx/>
              <a:buChar char="-"/>
              <a:defRPr/>
            </a:pPr>
            <a:r>
              <a:rPr lang="en-GB" sz="1000" dirty="0"/>
              <a:t>The recent decline in margins is partially explained by the historical focus on volume growth to gain market share, with less profitable clients driving part of the revenue growth </a:t>
            </a:r>
          </a:p>
          <a:p>
            <a:pPr marL="568559" lvl="1" indent="-171341" defTabSz="794437">
              <a:buFontTx/>
              <a:buChar char="-"/>
              <a:defRPr/>
            </a:pPr>
            <a:r>
              <a:rPr lang="en-GB" sz="1000" dirty="0"/>
              <a:t>The company has also been affected by its product mix, with a higher YoY share in revenue of products with lower profitability</a:t>
            </a:r>
          </a:p>
          <a:p>
            <a:pPr marL="171341" indent="-171341" defTabSz="794437">
              <a:buFontTx/>
              <a:buChar char="-"/>
              <a:defRPr/>
            </a:pPr>
            <a:endParaRPr lang="en-GB" sz="1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E1069-FEA3-42B9-A90E-06EFCB08BF03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4851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b="1" dirty="0"/>
              <a:t>Key theme:</a:t>
            </a:r>
            <a:r>
              <a:rPr lang="en-GB" sz="900" dirty="0"/>
              <a:t> Inter Cars benefits from a fully invested asset base delivering strong cash generation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Low capex requirements thanks to major investments undertaken between 2015 and 2018, with current levels (1.4%) below historical average (1.7%)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Limited future capex forecasted, except for selected strategic investments without requiring major investments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Operating cash flow driven by the capex cycle, and will benefit from the focus in profitability through NWC improvement</a:t>
            </a:r>
          </a:p>
          <a:p>
            <a:endParaRPr lang="en-GB" sz="1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E1069-FEA3-42B9-A90E-06EFCB08BF03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6747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794437">
              <a:defRPr/>
            </a:pPr>
            <a:r>
              <a:rPr lang="en-GB" sz="1000" b="1" dirty="0"/>
              <a:t>Key theme:</a:t>
            </a:r>
            <a:r>
              <a:rPr lang="en-GB" sz="1000" dirty="0"/>
              <a:t> Inter Cars management is formed by active shareholding (~35% stake), promoting better governance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Unlike a regular public company, the strong and committed shareholder base allows for fast-decision making and a better alignment of objectives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Management is incentivized to create value and focus on long term profitability as well as sustainable organic growth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E1069-FEA3-42B9-A90E-06EFCB08BF03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000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800" b="1" dirty="0"/>
              <a:t>Key theme:</a:t>
            </a:r>
            <a:r>
              <a:rPr lang="en-GB" sz="800" dirty="0"/>
              <a:t> Inter Cars is one of the leading auto parts distributor worldwide, and the largest listed company in the sector in Europe</a:t>
            </a:r>
          </a:p>
          <a:p>
            <a:pPr marL="171341" indent="-171341">
              <a:buFontTx/>
              <a:buChar char="-"/>
            </a:pPr>
            <a:r>
              <a:rPr lang="en-GB" sz="800" dirty="0"/>
              <a:t>Leadership across multiple products and regions: #1 in CEE passenger cars, #1 in CEE trucks, #2 in the EU, #8 worldwide</a:t>
            </a:r>
          </a:p>
          <a:p>
            <a:pPr marL="171341" indent="-171341">
              <a:buFontTx/>
              <a:buChar char="-"/>
            </a:pPr>
            <a:r>
              <a:rPr lang="en-GB" sz="800" dirty="0"/>
              <a:t>Operates a well-developed network of suppliers, branches and affiliated garages, serving ~100,000 regular customers annually</a:t>
            </a:r>
          </a:p>
          <a:p>
            <a:pPr marL="171341" indent="-171341">
              <a:buFontTx/>
              <a:buChar char="-"/>
            </a:pPr>
            <a:r>
              <a:rPr lang="en-GB" sz="800" dirty="0"/>
              <a:t>Attractive financial profile underpinned by an impressive and sustained Y-o-Y growth (17.7% sales and 13.3% EBITDA 2007-2018 CAGR)</a:t>
            </a:r>
          </a:p>
          <a:p>
            <a:pPr marL="171341" indent="-171341">
              <a:buFontTx/>
              <a:buChar char="-"/>
            </a:pPr>
            <a:endParaRPr lang="en-GB" sz="800" dirty="0"/>
          </a:p>
          <a:p>
            <a:endParaRPr lang="en-GB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E1069-FEA3-42B9-A90E-06EFCB08BF03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19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b="1" dirty="0"/>
              <a:t>Key theme:</a:t>
            </a:r>
            <a:r>
              <a:rPr lang="en-GB" sz="1000" dirty="0"/>
              <a:t> Inter Cars is present across the entire auto aftermarket value chain, following a one-stop shop strategy</a:t>
            </a:r>
          </a:p>
          <a:p>
            <a:pPr marL="171341" indent="-171341">
              <a:buFontTx/>
              <a:buChar char="-"/>
            </a:pPr>
            <a:r>
              <a:rPr lang="en-GB" sz="1000" dirty="0"/>
              <a:t>Inter Cars is focused on two core segments (B2B independent aftermarket distribution and web dealership), where it has developed a loyal customer base</a:t>
            </a:r>
          </a:p>
          <a:p>
            <a:pPr marL="171341" indent="-171341">
              <a:buFontTx/>
              <a:buChar char="-"/>
            </a:pPr>
            <a:r>
              <a:rPr lang="en-GB" sz="1000" dirty="0"/>
              <a:t>In addition to these core segments, is also present in manufacturing and retail segments, operating with its own brands</a:t>
            </a:r>
          </a:p>
          <a:p>
            <a:pPr marL="171341" indent="-171341">
              <a:buFontTx/>
              <a:buChar char="-"/>
            </a:pPr>
            <a:r>
              <a:rPr lang="en-GB" sz="1000" dirty="0"/>
              <a:t>Operates in CEE, with older car average ages than in Western Europe, benefitting the aftermarket industry with higher demand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E1069-FEA3-42B9-A90E-06EFCB08BF03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149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b="1" dirty="0"/>
              <a:t>Key theme:</a:t>
            </a:r>
            <a:r>
              <a:rPr lang="en-GB" sz="1000" dirty="0"/>
              <a:t> Inter Cars has a well-diversified business model underpinned by a balanced product mix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Product offering evolving to accommodate for increasing demand of hybrid / EV parts, while still primarily covering traditional cars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Future target products (batteries, sensors, </a:t>
            </a:r>
            <a:r>
              <a:rPr lang="en-GB" sz="1000" dirty="0" err="1">
                <a:solidFill>
                  <a:prstClr val="black"/>
                </a:solidFill>
              </a:rPr>
              <a:t>etc</a:t>
            </a:r>
            <a:r>
              <a:rPr lang="en-GB" sz="1000" dirty="0">
                <a:solidFill>
                  <a:prstClr val="black"/>
                </a:solidFill>
              </a:rPr>
              <a:t>) are expected to progressively increase its weight in the product mix to a significant portion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E1069-FEA3-42B9-A90E-06EFCB08BF03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140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b="1" dirty="0"/>
              <a:t>Key theme:</a:t>
            </a:r>
            <a:r>
              <a:rPr lang="en-GB" sz="900" dirty="0"/>
              <a:t> Inter Cars represents a solid auto distributor business with positive industry outlook</a:t>
            </a:r>
          </a:p>
          <a:p>
            <a:r>
              <a:rPr lang="en-GB" sz="1000" dirty="0">
                <a:solidFill>
                  <a:prstClr val="black"/>
                </a:solidFill>
              </a:rPr>
              <a:t>In a nutshell, our key attractions are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We are the largest listed auto parts distributor in Europe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We operate in a resilient sector, which is exposed to positive long term trends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Our business model is protected with high barriers to entry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We have a capillary network that is supported by a unique last mile delivery capabilities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We have shown a strong financial track record, underpinned by an outstanding and resilient growth since 2007, with further upside to come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Active shareholders have presence in our management team, providing with incentive for organic long term growth</a:t>
            </a:r>
          </a:p>
          <a:p>
            <a:endParaRPr lang="en-GB" sz="1000" dirty="0">
              <a:solidFill>
                <a:prstClr val="black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E1069-FEA3-42B9-A90E-06EFCB08BF03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7961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800" b="1" dirty="0"/>
              <a:t>Key theme:</a:t>
            </a:r>
            <a:r>
              <a:rPr lang="en-GB" sz="800" dirty="0"/>
              <a:t> Inter Cars is a leader in the auto parts industry in Europe</a:t>
            </a:r>
          </a:p>
          <a:p>
            <a:pPr marL="171101" indent="-171101" defTabSz="793326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It is the second largest player by sales, the largest listed player and the undisputed leader in Poland</a:t>
            </a:r>
          </a:p>
          <a:p>
            <a:pPr marL="171101" indent="-171101" defTabSz="793326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In a fragmented industry where presence is key, Inter Cars has been able to become the largest player in the CEE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945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8E1069-FEA3-42B9-A90E-06EFCB08BF0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7945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720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800" b="1" dirty="0"/>
              <a:t>Key theme:</a:t>
            </a:r>
            <a:r>
              <a:rPr lang="en-GB" sz="800" dirty="0"/>
              <a:t> Inter Cars operates in the independent aftermarket business, a resilient and growing industry presenting opportunities from long-term megatrends</a:t>
            </a:r>
            <a:endParaRPr lang="en-GB" sz="1000" dirty="0">
              <a:solidFill>
                <a:prstClr val="black"/>
              </a:solidFill>
            </a:endParaRP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The industry’s key topics are car parks, distribution, technology and regulation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IAM is supported by a majority of positive outlooks, such as an ageing and increasingly diversified car park, an increasing share of IAM vs OES or the increased complexity in auto technology, with a shift of pure ICE to hybrid and EV powertrains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E1069-FEA3-42B9-A90E-06EFCB08BF03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029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900" b="1" dirty="0"/>
              <a:t>Key theme:</a:t>
            </a:r>
            <a:r>
              <a:rPr lang="en-GB" sz="900" dirty="0"/>
              <a:t> Inter Cars is the undisputed leader in the CEE IAM market</a:t>
            </a:r>
            <a:endParaRPr lang="en-GB" sz="1000" dirty="0">
              <a:solidFill>
                <a:prstClr val="black"/>
              </a:solidFill>
            </a:endParaRP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/>
              <a:t>This constitutes an important barrier to entry given the CEE is composed of fragmented markets with country champions, with limited presence of Western players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200" dirty="0">
                <a:solidFill>
                  <a:prstClr val="black"/>
                </a:solidFill>
              </a:rPr>
              <a:t>The CEE has an increased car penetration on the back of low unemployment supported by an increased purchasing power, as well as an aging car park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200" dirty="0">
                <a:solidFill>
                  <a:prstClr val="black"/>
                </a:solidFill>
              </a:rPr>
              <a:t>In addition, Inter Cars’ garage chain benefits from a low association of independent garages associations and an upward trend of “do it for me” reparations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8E1069-FEA3-42B9-A90E-06EFCB08BF03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5747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12763" y="811213"/>
            <a:ext cx="5734050" cy="4056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800" b="1" dirty="0"/>
              <a:t>Key theme:</a:t>
            </a:r>
            <a:r>
              <a:rPr lang="en-GB" sz="800" dirty="0"/>
              <a:t> Inter Cars has a diversified presence across Europe, delivering uninterrupted double-digit sales growth in each region</a:t>
            </a:r>
            <a:endParaRPr lang="en-GB" sz="900" dirty="0">
              <a:solidFill>
                <a:prstClr val="black"/>
              </a:solidFill>
            </a:endParaRPr>
          </a:p>
          <a:p>
            <a:pPr marL="171341" indent="-171341" defTabSz="794437">
              <a:buFontTx/>
              <a:buChar char="-"/>
              <a:defRPr/>
            </a:pPr>
            <a:r>
              <a:rPr lang="en-GB" sz="900" dirty="0"/>
              <a:t>Inter Cars is present in 17 countries, all connected geographically</a:t>
            </a:r>
          </a:p>
          <a:p>
            <a:pPr marL="171341" indent="-171341" defTabSz="794437">
              <a:buFontTx/>
              <a:buChar char="-"/>
              <a:defRPr/>
            </a:pPr>
            <a:r>
              <a:rPr lang="en-GB" sz="1000" dirty="0">
                <a:solidFill>
                  <a:prstClr val="black"/>
                </a:solidFill>
              </a:rPr>
              <a:t>Consistent double digit growth in its core market (Poland), and &gt;20% growth in the other regions since 2016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6991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Title"/>
          <p:cNvSpPr>
            <a:spLocks noGrp="1"/>
          </p:cNvSpPr>
          <p:nvPr>
            <p:ph type="title" idx="10" hasCustomPrompt="1"/>
          </p:nvPr>
        </p:nvSpPr>
        <p:spPr>
          <a:xfrm>
            <a:off x="795765" y="2988116"/>
            <a:ext cx="9110129" cy="276294"/>
          </a:xfrm>
        </p:spPr>
        <p:txBody>
          <a:bodyPr vert="horz" wrap="square" lIns="0" tIns="0" rIns="0" bIns="0" anchor="b">
            <a:spAutoFit/>
          </a:bodyPr>
          <a:lstStyle>
            <a:lvl1pPr algn="l" defTabSz="621883" rtl="0" eaLnBrk="1" latinLnBrk="0" hangingPunct="1">
              <a:lnSpc>
                <a:spcPct val="110000"/>
              </a:lnSpc>
              <a:spcBef>
                <a:spcPct val="9500"/>
              </a:spcBef>
              <a:buFontTx/>
              <a:buNone/>
              <a:defRPr sz="1632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[Presentation title]</a:t>
            </a:r>
            <a:endParaRPr lang="en-GB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95765" y="658369"/>
            <a:ext cx="911012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ceholderDate"/>
          <p:cNvSpPr>
            <a:spLocks noGrp="1"/>
          </p:cNvSpPr>
          <p:nvPr>
            <p:ph type="body" idx="11" hasCustomPrompt="1"/>
          </p:nvPr>
        </p:nvSpPr>
        <p:spPr>
          <a:xfrm>
            <a:off x="4097729" y="3493007"/>
            <a:ext cx="3009269" cy="365761"/>
          </a:xfrm>
        </p:spPr>
        <p:txBody>
          <a:bodyPr vert="horz" wrap="none" lIns="0" tIns="0" rIns="0" bIns="0" anchor="t">
            <a:noAutofit/>
          </a:bodyPr>
          <a:lstStyle>
            <a:lvl1pPr marL="2159" indent="0" algn="l" defTabSz="621883" rtl="0" eaLnBrk="1" latinLnBrk="0" hangingPunct="1">
              <a:lnSpc>
                <a:spcPct val="110000"/>
              </a:lnSpc>
              <a:spcBef>
                <a:spcPts val="7"/>
              </a:spcBef>
              <a:spcAft>
                <a:spcPct val="0"/>
              </a:spcAft>
              <a:buNone/>
              <a:defRPr sz="952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0" indent="0" algn="l" defTabSz="621883" rtl="0" eaLnBrk="1" latinLnBrk="0" hangingPunct="1">
              <a:lnSpc>
                <a:spcPct val="110000"/>
              </a:lnSpc>
              <a:spcAft>
                <a:spcPct val="0"/>
              </a:spcAft>
              <a:buNone/>
              <a:defRPr sz="952" b="0" i="0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43033" indent="0" algn="l" defTabSz="621883" rtl="0" eaLnBrk="1" latinLnBrk="0" hangingPunct="1">
              <a:lnSpc>
                <a:spcPct val="110000"/>
              </a:lnSpc>
              <a:spcAft>
                <a:spcPct val="0"/>
              </a:spcAft>
              <a:buNone/>
              <a:defRPr sz="952" b="0" i="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286066" indent="0" algn="l" defTabSz="621883" rtl="0" eaLnBrk="1" latinLnBrk="0" hangingPunct="1">
              <a:lnSpc>
                <a:spcPct val="110000"/>
              </a:lnSpc>
              <a:spcAft>
                <a:spcPct val="0"/>
              </a:spcAft>
              <a:buNone/>
              <a:defRPr sz="952" b="0" i="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441537" indent="0" algn="l" defTabSz="621883" rtl="0" eaLnBrk="1" latinLnBrk="0" hangingPunct="1">
              <a:lnSpc>
                <a:spcPct val="110000"/>
              </a:lnSpc>
              <a:spcAft>
                <a:spcPct val="0"/>
              </a:spcAft>
              <a:buNone/>
              <a:defRPr sz="952" b="0" i="0">
                <a:solidFill>
                  <a:schemeClr val="bg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[Date]</a:t>
            </a:r>
            <a:endParaRPr lang="en-GB"/>
          </a:p>
        </p:txBody>
      </p:sp>
      <p:sp>
        <p:nvSpPr>
          <p:cNvPr id="6" name="PlaceholderSubtitle"/>
          <p:cNvSpPr>
            <a:spLocks noGrp="1"/>
          </p:cNvSpPr>
          <p:nvPr>
            <p:ph type="subTitle" sz="quarter" idx="12" hasCustomPrompt="1"/>
          </p:nvPr>
        </p:nvSpPr>
        <p:spPr>
          <a:xfrm>
            <a:off x="795766" y="3493007"/>
            <a:ext cx="3009269" cy="365761"/>
          </a:xfrm>
          <a:prstGeom prst="rect">
            <a:avLst/>
          </a:prstGeom>
        </p:spPr>
        <p:txBody>
          <a:bodyPr vert="horz" wrap="none" lIns="0" tIns="0" rIns="0" bIns="0" anchor="t">
            <a:noAutofit/>
          </a:bodyPr>
          <a:lstStyle>
            <a:lvl1pPr marL="0" indent="0" algn="l" defTabSz="621883" rtl="0" eaLnBrk="1" latinLnBrk="0" hangingPunct="1">
              <a:lnSpc>
                <a:spcPct val="110000"/>
              </a:lnSpc>
              <a:spcBef>
                <a:spcPts val="7"/>
              </a:spcBef>
              <a:spcAft>
                <a:spcPct val="0"/>
              </a:spcAft>
              <a:buFontTx/>
              <a:buNone/>
              <a:defRPr sz="952" b="1" i="0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/>
              <a:t>Event name/subtitle</a:t>
            </a:r>
            <a:endParaRPr lang="en-GB"/>
          </a:p>
        </p:txBody>
      </p:sp>
      <p:sp>
        <p:nvSpPr>
          <p:cNvPr id="7" name="PresentationContact"/>
          <p:cNvSpPr>
            <a:spLocks noGrp="1"/>
          </p:cNvSpPr>
          <p:nvPr>
            <p:ph type="body" sz="quarter" idx="13" hasCustomPrompt="1"/>
          </p:nvPr>
        </p:nvSpPr>
        <p:spPr>
          <a:xfrm>
            <a:off x="795764" y="5641848"/>
            <a:ext cx="4116023" cy="914400"/>
          </a:xfrm>
          <a:prstGeom prst="rect">
            <a:avLst/>
          </a:prstGeom>
        </p:spPr>
        <p:txBody>
          <a:bodyPr vert="horz" wrap="square" lIns="0" tIns="36576" rIns="36576" bIns="36576" anchor="b">
            <a:noAutofit/>
          </a:bodyPr>
          <a:lstStyle>
            <a:lvl1pPr marL="2159" indent="0" algn="l" defTabSz="621883" rtl="0" eaLnBrk="1" latinLnBrk="0" hangingPunct="1">
              <a:lnSpc>
                <a:spcPct val="110000"/>
              </a:lnSpc>
              <a:spcBef>
                <a:spcPts val="619"/>
              </a:spcBef>
              <a:spcAft>
                <a:spcPct val="0"/>
              </a:spcAft>
              <a:buNone/>
              <a:defRPr sz="816" b="0" i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0" indent="0" algn="l" defTabSz="621883" rtl="0" eaLnBrk="1" latinLnBrk="0" hangingPunct="1">
              <a:lnSpc>
                <a:spcPct val="110000"/>
              </a:lnSpc>
              <a:spcAft>
                <a:spcPct val="0"/>
              </a:spcAft>
              <a:buNone/>
              <a:defRPr sz="816" b="0" i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033" indent="0" algn="l" defTabSz="621883" rtl="0" eaLnBrk="1" latinLnBrk="0" hangingPunct="1">
              <a:lnSpc>
                <a:spcPct val="110000"/>
              </a:lnSpc>
              <a:spcAft>
                <a:spcPct val="0"/>
              </a:spcAft>
              <a:buNone/>
              <a:defRPr sz="816" b="0" i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86066" indent="0" algn="l" defTabSz="621883" rtl="0" eaLnBrk="1" latinLnBrk="0" hangingPunct="1">
              <a:lnSpc>
                <a:spcPct val="110000"/>
              </a:lnSpc>
              <a:spcAft>
                <a:spcPct val="0"/>
              </a:spcAft>
              <a:buNone/>
              <a:defRPr sz="816" b="0" i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441537" indent="0" algn="l" defTabSz="621883" rtl="0" eaLnBrk="1" latinLnBrk="0" hangingPunct="1">
              <a:lnSpc>
                <a:spcPct val="110000"/>
              </a:lnSpc>
              <a:spcAft>
                <a:spcPct val="0"/>
              </a:spcAft>
              <a:buNone/>
              <a:defRPr sz="816" b="0" i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Name, Title, Group</a:t>
            </a:r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795765" y="6601967"/>
            <a:ext cx="9110129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fidentialInternal"/>
          <p:cNvSpPr txBox="1"/>
          <p:nvPr userDrawn="1"/>
        </p:nvSpPr>
        <p:spPr>
          <a:xfrm>
            <a:off x="2725721" y="429768"/>
            <a:ext cx="7180172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r">
              <a:lnSpc>
                <a:spcPct val="110000"/>
              </a:lnSpc>
            </a:pPr>
            <a:endParaRPr lang="en-GB" sz="544" b="0" i="0" cap="all" spc="143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0" name="Confidential"/>
          <p:cNvSpPr txBox="1"/>
          <p:nvPr userDrawn="1"/>
        </p:nvSpPr>
        <p:spPr>
          <a:xfrm>
            <a:off x="475630" y="7063997"/>
            <a:ext cx="7180172" cy="154936"/>
          </a:xfrm>
          <a:prstGeom prst="rect">
            <a:avLst/>
          </a:prstGeom>
          <a:noFill/>
        </p:spPr>
        <p:txBody>
          <a:bodyPr vert="horz" wrap="square" lIns="0" tIns="31094" rIns="0" bIns="31094" rtlCol="0" anchor="ctr">
            <a:spAutoFit/>
          </a:bodyPr>
          <a:lstStyle/>
          <a:p>
            <a:pPr algn="r">
              <a:lnSpc>
                <a:spcPct val="110000"/>
              </a:lnSpc>
            </a:pPr>
            <a:endParaRPr lang="en-GB" sz="544" b="0" i="0" cap="all" spc="143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1" name="BrandLogo"/>
          <p:cNvSpPr>
            <a:spLocks noGrp="1"/>
          </p:cNvSpPr>
          <p:nvPr>
            <p:ph type="clipArt" sz="quarter" idx="14" hasCustomPrompt="1"/>
          </p:nvPr>
        </p:nvSpPr>
        <p:spPr>
          <a:xfrm>
            <a:off x="8442417" y="6821425"/>
            <a:ext cx="1600676" cy="374903"/>
          </a:xfrm>
          <a:prstGeom prst="rect">
            <a:avLst/>
          </a:prstGeom>
        </p:spPr>
        <p:txBody>
          <a:bodyPr vert="horz" wrap="square" lIns="36576" tIns="36576" rIns="36576" bIns="36576" anchor="t">
            <a:noAutofit/>
          </a:bodyPr>
          <a:lstStyle>
            <a:lvl1pPr marL="8292" indent="-6132" algn="r" defTabSz="621883" rtl="0" eaLnBrk="1" latinLnBrk="0" hangingPunct="1">
              <a:lnSpc>
                <a:spcPct val="110000"/>
              </a:lnSpc>
              <a:spcBef>
                <a:spcPts val="619"/>
              </a:spcBef>
              <a:spcAft>
                <a:spcPct val="0"/>
              </a:spcAft>
              <a:buFontTx/>
              <a:buNone/>
              <a:defRPr sz="748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[JPM BRAND]</a:t>
            </a:r>
          </a:p>
        </p:txBody>
      </p:sp>
      <p:sp>
        <p:nvSpPr>
          <p:cNvPr id="12" name="JointPitchLogo"/>
          <p:cNvSpPr>
            <a:spLocks noGrp="1"/>
          </p:cNvSpPr>
          <p:nvPr>
            <p:ph type="media" sz="quarter" idx="15" hasCustomPrompt="1"/>
          </p:nvPr>
        </p:nvSpPr>
        <p:spPr>
          <a:xfrm>
            <a:off x="8442418" y="6729984"/>
            <a:ext cx="640271" cy="283464"/>
          </a:xfrm>
          <a:prstGeom prst="rect">
            <a:avLst/>
          </a:prstGeom>
        </p:spPr>
        <p:txBody>
          <a:bodyPr vert="horz" wrap="square" lIns="36576" tIns="36576" rIns="36576" bIns="36576" anchor="b">
            <a:noAutofit/>
          </a:bodyPr>
          <a:lstStyle>
            <a:lvl1pPr marL="8292" indent="-6132" algn="l" defTabSz="621883" rtl="0" eaLnBrk="1" latinLnBrk="0" hangingPunct="1">
              <a:lnSpc>
                <a:spcPct val="110000"/>
              </a:lnSpc>
              <a:spcBef>
                <a:spcPts val="619"/>
              </a:spcBef>
              <a:spcAft>
                <a:spcPct val="0"/>
              </a:spcAft>
              <a:buFontTx/>
              <a:buNone/>
              <a:defRPr sz="748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[JOINT BRAND]</a:t>
            </a:r>
          </a:p>
        </p:txBody>
      </p:sp>
      <p:sp>
        <p:nvSpPr>
          <p:cNvPr id="13" name="CoverGraphic"/>
          <p:cNvSpPr>
            <a:spLocks noGrp="1"/>
          </p:cNvSpPr>
          <p:nvPr>
            <p:ph type="pic" sz="quarter" idx="16" hasCustomPrompt="1"/>
            <p:custDataLst>
              <p:tags r:id="rId1"/>
            </p:custDataLst>
          </p:nvPr>
        </p:nvSpPr>
        <p:spPr>
          <a:xfrm>
            <a:off x="795765" y="1389889"/>
            <a:ext cx="1737876" cy="274320"/>
          </a:xfrm>
          <a:prstGeom prst="rect">
            <a:avLst/>
          </a:prstGeom>
        </p:spPr>
        <p:txBody>
          <a:bodyPr vert="horz" wrap="square" lIns="36576" tIns="36576" rIns="36576" bIns="36576" anchor="t">
            <a:noAutofit/>
          </a:bodyPr>
          <a:lstStyle>
            <a:lvl1pPr marL="8292" indent="-6132" algn="r" defTabSz="621883" rtl="0" eaLnBrk="1" latinLnBrk="0" hangingPunct="1">
              <a:lnSpc>
                <a:spcPct val="110000"/>
              </a:lnSpc>
              <a:spcBef>
                <a:spcPts val="619"/>
              </a:spcBef>
              <a:spcAft>
                <a:spcPct val="0"/>
              </a:spcAft>
              <a:buFontTx/>
              <a:buNone/>
              <a:defRPr sz="748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[COVER GRAPHIC]</a:t>
            </a:r>
          </a:p>
        </p:txBody>
      </p:sp>
      <p:sp>
        <p:nvSpPr>
          <p:cNvPr id="14" name="ClientLogo"/>
          <p:cNvSpPr>
            <a:spLocks noGrp="1"/>
          </p:cNvSpPr>
          <p:nvPr>
            <p:ph type="pic" sz="quarter" idx="17" hasCustomPrompt="1"/>
            <p:custDataLst>
              <p:tags r:id="rId2"/>
            </p:custDataLst>
          </p:nvPr>
        </p:nvSpPr>
        <p:spPr>
          <a:xfrm>
            <a:off x="795764" y="923544"/>
            <a:ext cx="3658687" cy="694944"/>
          </a:xfrm>
          <a:prstGeom prst="rect">
            <a:avLst/>
          </a:prstGeom>
        </p:spPr>
        <p:txBody>
          <a:bodyPr vert="horz" wrap="square" lIns="36576" tIns="36576" rIns="36576" bIns="36576" anchor="t">
            <a:noAutofit/>
          </a:bodyPr>
          <a:lstStyle>
            <a:lvl1pPr marL="8292" indent="-6132" algn="r" defTabSz="621883" rtl="0" eaLnBrk="1" latinLnBrk="0" hangingPunct="1">
              <a:lnSpc>
                <a:spcPct val="110000"/>
              </a:lnSpc>
              <a:spcBef>
                <a:spcPts val="619"/>
              </a:spcBef>
              <a:spcAft>
                <a:spcPct val="0"/>
              </a:spcAft>
              <a:buFontTx/>
              <a:buNone/>
              <a:defRPr sz="748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en-GB" dirty="0"/>
              <a:t>[CLIENT LOGO]</a:t>
            </a:r>
          </a:p>
        </p:txBody>
      </p:sp>
    </p:spTree>
    <p:extLst>
      <p:ext uri="{BB962C8B-B14F-4D97-AF65-F5344CB8AC3E}">
        <p14:creationId xmlns:p14="http://schemas.microsoft.com/office/powerpoint/2010/main" val="375384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wo Top On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0860" y="419794"/>
            <a:ext cx="8100000" cy="5076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1"/>
          <p:cNvSpPr>
            <a:spLocks noGrp="1"/>
          </p:cNvSpPr>
          <p:nvPr>
            <p:ph idx="10"/>
          </p:nvPr>
        </p:nvSpPr>
        <p:spPr>
          <a:xfrm>
            <a:off x="820860" y="2109178"/>
            <a:ext cx="4280400" cy="1965960"/>
          </a:xfr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2"/>
          <p:cNvSpPr>
            <a:spLocks noGrp="1"/>
          </p:cNvSpPr>
          <p:nvPr>
            <p:ph sz="quarter" idx="11"/>
          </p:nvPr>
        </p:nvSpPr>
        <p:spPr>
          <a:xfrm>
            <a:off x="5663700" y="2109178"/>
            <a:ext cx="42804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3"/>
          <p:cNvSpPr>
            <a:spLocks noGrp="1"/>
          </p:cNvSpPr>
          <p:nvPr>
            <p:ph sz="quarter" idx="12"/>
          </p:nvPr>
        </p:nvSpPr>
        <p:spPr>
          <a:xfrm>
            <a:off x="820860" y="4623777"/>
            <a:ext cx="9108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ageSubtitle"/>
          <p:cNvSpPr>
            <a:spLocks noGrp="1"/>
          </p:cNvSpPr>
          <p:nvPr>
            <p:ph type="subTitle" sz="quarter" idx="13" hasCustomPrompt="1"/>
          </p:nvPr>
        </p:nvSpPr>
        <p:spPr>
          <a:xfrm>
            <a:off x="820860" y="1033779"/>
            <a:ext cx="9108000" cy="365761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680"/>
              </a:spcBef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Click to edit Page Subtitle</a:t>
            </a:r>
          </a:p>
        </p:txBody>
      </p:sp>
    </p:spTree>
    <p:extLst>
      <p:ext uri="{BB962C8B-B14F-4D97-AF65-F5344CB8AC3E}">
        <p14:creationId xmlns:p14="http://schemas.microsoft.com/office/powerpoint/2010/main" val="229579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1019" y="422715"/>
            <a:ext cx="8100000" cy="507600"/>
          </a:xfrm>
        </p:spPr>
        <p:txBody>
          <a:bodyPr anchor="b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ageSubtitle"/>
          <p:cNvSpPr>
            <a:spLocks noGrp="1"/>
          </p:cNvSpPr>
          <p:nvPr>
            <p:ph type="subTitle" idx="10" hasCustomPrompt="1"/>
          </p:nvPr>
        </p:nvSpPr>
        <p:spPr>
          <a:xfrm>
            <a:off x="811019" y="1042033"/>
            <a:ext cx="9107487" cy="365761"/>
          </a:xfr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680"/>
              </a:spcBef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Click to edit Page Subtitle</a:t>
            </a:r>
          </a:p>
        </p:txBody>
      </p:sp>
    </p:spTree>
    <p:extLst>
      <p:ext uri="{BB962C8B-B14F-4D97-AF65-F5344CB8AC3E}">
        <p14:creationId xmlns:p14="http://schemas.microsoft.com/office/powerpoint/2010/main" val="1203263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71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Title"/>
          <p:cNvSpPr>
            <a:spLocks noGrp="1"/>
          </p:cNvSpPr>
          <p:nvPr>
            <p:ph type="title" idx="10" hasCustomPrompt="1"/>
          </p:nvPr>
        </p:nvSpPr>
        <p:spPr>
          <a:xfrm>
            <a:off x="5834743" y="3226816"/>
            <a:ext cx="3904343" cy="769113"/>
          </a:xfrm>
        </p:spPr>
        <p:txBody>
          <a:bodyPr vert="horz" wrap="square" lIns="0" tIns="0" rIns="0" bIns="0" anchor="b">
            <a:noAutofit/>
          </a:bodyPr>
          <a:lstStyle>
            <a:lvl1pPr algn="l">
              <a:lnSpc>
                <a:spcPct val="110000"/>
              </a:lnSpc>
              <a:spcBef>
                <a:spcPct val="0"/>
              </a:spcBef>
              <a:buFontTx/>
              <a:buNone/>
              <a:defRPr sz="1400" b="0" i="0">
                <a:solidFill>
                  <a:schemeClr val="tx2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SECTION DIVIDER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95765" y="658369"/>
            <a:ext cx="9110129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ageSubtitle" hidden="1"/>
          <p:cNvSpPr>
            <a:spLocks noGrp="1"/>
          </p:cNvSpPr>
          <p:nvPr>
            <p:ph type="subTitle" idx="11" hasCustomPrompt="1"/>
          </p:nvPr>
        </p:nvSpPr>
        <p:spPr>
          <a:xfrm>
            <a:off x="5834743" y="4133088"/>
            <a:ext cx="3904343" cy="411480"/>
          </a:xfr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619"/>
              </a:spcBef>
              <a:buFontTx/>
              <a:buNone/>
              <a:defRPr sz="700" b="1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Click to add Section Divider subtitle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795765" y="6601967"/>
            <a:ext cx="9110129" cy="0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fidentialInternal"/>
          <p:cNvSpPr txBox="1"/>
          <p:nvPr userDrawn="1"/>
        </p:nvSpPr>
        <p:spPr>
          <a:xfrm>
            <a:off x="2725721" y="246888"/>
            <a:ext cx="7180172" cy="21945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GB" sz="544" b="0" i="0" cap="all" spc="143" dirty="0">
                <a:solidFill>
                  <a:schemeClr val="tx2"/>
                </a:solidFill>
                <a:latin typeface="Arial" panose="020B0604020202020204" pitchFamily="34" charset="0"/>
              </a:rPr>
              <a:t>STRICTLY PRIVATE AND CONFIDENTIAL</a:t>
            </a:r>
          </a:p>
        </p:txBody>
      </p:sp>
      <p:sp>
        <p:nvSpPr>
          <p:cNvPr id="8" name="Confidential"/>
          <p:cNvSpPr txBox="1"/>
          <p:nvPr userDrawn="1"/>
        </p:nvSpPr>
        <p:spPr>
          <a:xfrm>
            <a:off x="475630" y="7063997"/>
            <a:ext cx="7180172" cy="154936"/>
          </a:xfrm>
          <a:prstGeom prst="rect">
            <a:avLst/>
          </a:prstGeom>
          <a:noFill/>
        </p:spPr>
        <p:txBody>
          <a:bodyPr vert="horz" wrap="square" lIns="0" tIns="31094" rIns="0" bIns="31094" rtlCol="0" anchor="ctr">
            <a:spAutoFit/>
          </a:bodyPr>
          <a:lstStyle/>
          <a:p>
            <a:pPr algn="r">
              <a:lnSpc>
                <a:spcPct val="110000"/>
              </a:lnSpc>
            </a:pPr>
            <a:endParaRPr lang="en-GB" sz="544" b="0" i="0" cap="all" spc="143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9" name="PageNumber"/>
          <p:cNvSpPr txBox="1"/>
          <p:nvPr userDrawn="1"/>
        </p:nvSpPr>
        <p:spPr>
          <a:xfrm>
            <a:off x="5236495" y="6943351"/>
            <a:ext cx="228668" cy="10361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endParaRPr lang="en-GB" sz="612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8614197" y="6821424"/>
            <a:ext cx="1288755" cy="25923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73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gendaLabel"/>
          <p:cNvSpPr txBox="1"/>
          <p:nvPr userDrawn="1">
            <p:custDataLst>
              <p:tags r:id="rId1"/>
            </p:custDataLst>
          </p:nvPr>
        </p:nvSpPr>
        <p:spPr>
          <a:xfrm>
            <a:off x="812800" y="248842"/>
            <a:ext cx="9108000" cy="685800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lvl1pPr>
              <a:spcBef>
                <a:spcPct val="0"/>
              </a:spcBef>
              <a:buFontTx/>
              <a:buNone/>
              <a:defRPr sz="3000" b="0" i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GB" sz="1800" b="1" dirty="0">
                <a:solidFill>
                  <a:schemeClr val="bg1"/>
                </a:solidFill>
                <a:latin typeface="Arial" panose="020B0604020202020204" pitchFamily="34" charset="0"/>
              </a:rPr>
              <a:t>Agenda</a:t>
            </a:r>
          </a:p>
        </p:txBody>
      </p:sp>
      <p:sp>
        <p:nvSpPr>
          <p:cNvPr id="4" name="AgendaPage"/>
          <p:cNvSpPr txBox="1"/>
          <p:nvPr userDrawn="1">
            <p:custDataLst>
              <p:tags r:id="rId2"/>
            </p:custDataLst>
          </p:nvPr>
        </p:nvSpPr>
        <p:spPr>
          <a:xfrm>
            <a:off x="9643002" y="1463042"/>
            <a:ext cx="262892" cy="212452"/>
          </a:xfrm>
          <a:prstGeom prst="rect">
            <a:avLst/>
          </a:prstGeom>
          <a:noFill/>
        </p:spPr>
        <p:txBody>
          <a:bodyPr vert="horz" wrap="none" lIns="0" tIns="31094" rIns="0" bIns="31094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GB" sz="884" b="0" i="0" dirty="0">
                <a:solidFill>
                  <a:schemeClr val="tx2"/>
                </a:solidFill>
                <a:latin typeface="Arial" panose="020B0604020202020204" pitchFamily="34" charset="0"/>
              </a:rPr>
              <a:t>Page</a:t>
            </a:r>
          </a:p>
        </p:txBody>
      </p:sp>
      <p:sp>
        <p:nvSpPr>
          <p:cNvPr id="5" name="AgendaTable"/>
          <p:cNvSpPr>
            <a:spLocks noGrp="1"/>
          </p:cNvSpPr>
          <p:nvPr>
            <p:ph type="tbl" idx="10"/>
          </p:nvPr>
        </p:nvSpPr>
        <p:spPr>
          <a:xfrm>
            <a:off x="812800" y="1828801"/>
            <a:ext cx="9108000" cy="5029200"/>
          </a:xfrm>
        </p:spPr>
        <p:txBody>
          <a:bodyPr/>
          <a:lstStyle>
            <a:lvl1pPr marL="2159" indent="0">
              <a:buFontTx/>
              <a:buNone/>
              <a:defRPr sz="884" b="0" i="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013889178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7050" y="414788"/>
            <a:ext cx="8100000" cy="5076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1"/>
          <p:cNvSpPr>
            <a:spLocks noGrp="1"/>
          </p:cNvSpPr>
          <p:nvPr>
            <p:ph type="body" idx="10"/>
          </p:nvPr>
        </p:nvSpPr>
        <p:spPr>
          <a:xfrm>
            <a:off x="817050" y="1591056"/>
            <a:ext cx="9108000" cy="5029200"/>
          </a:xfrm>
        </p:spPr>
        <p:txBody>
          <a:bodyPr vert="horz" wrap="square" lIns="91440" tIns="36576" rIns="36576" bIns="36576" anchor="t">
            <a:noAutofit/>
          </a:bodyPr>
          <a:lstStyle>
            <a:lvl1pPr marL="2159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0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43033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286066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441537" indent="0" algn="l">
              <a:lnSpc>
                <a:spcPct val="110000"/>
              </a:lnSpc>
              <a:spcBef>
                <a:spcPct val="0"/>
              </a:spcBef>
              <a:buFontTx/>
              <a:buNone/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55282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hree Content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7050" y="423795"/>
            <a:ext cx="8100000" cy="50330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1"/>
          <p:cNvSpPr>
            <a:spLocks noGrp="1"/>
          </p:cNvSpPr>
          <p:nvPr>
            <p:ph idx="10"/>
          </p:nvPr>
        </p:nvSpPr>
        <p:spPr>
          <a:xfrm>
            <a:off x="817050" y="2123440"/>
            <a:ext cx="2592000" cy="4480560"/>
          </a:xfr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2"/>
          <p:cNvSpPr>
            <a:spLocks noGrp="1"/>
          </p:cNvSpPr>
          <p:nvPr>
            <p:ph sz="quarter" idx="11"/>
          </p:nvPr>
        </p:nvSpPr>
        <p:spPr>
          <a:xfrm>
            <a:off x="4075050" y="2123440"/>
            <a:ext cx="2592000" cy="44805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3"/>
          <p:cNvSpPr>
            <a:spLocks noGrp="1"/>
          </p:cNvSpPr>
          <p:nvPr>
            <p:ph sz="quarter" idx="12"/>
          </p:nvPr>
        </p:nvSpPr>
        <p:spPr>
          <a:xfrm>
            <a:off x="7333050" y="2123440"/>
            <a:ext cx="2592000" cy="44805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ageSubtitle"/>
          <p:cNvSpPr>
            <a:spLocks noGrp="1"/>
          </p:cNvSpPr>
          <p:nvPr>
            <p:ph type="subTitle" sz="quarter" idx="13" hasCustomPrompt="1"/>
          </p:nvPr>
        </p:nvSpPr>
        <p:spPr>
          <a:xfrm>
            <a:off x="817050" y="1001164"/>
            <a:ext cx="9108000" cy="365761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680"/>
              </a:spcBef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Click to edit Page Subtitle</a:t>
            </a:r>
          </a:p>
        </p:txBody>
      </p:sp>
    </p:spTree>
    <p:extLst>
      <p:ext uri="{BB962C8B-B14F-4D97-AF65-F5344CB8AC3E}">
        <p14:creationId xmlns:p14="http://schemas.microsoft.com/office/powerpoint/2010/main" val="44533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hree Conten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678" y="412556"/>
            <a:ext cx="8100000" cy="5076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ageSubtitle"/>
          <p:cNvSpPr>
            <a:spLocks noGrp="1"/>
          </p:cNvSpPr>
          <p:nvPr>
            <p:ph type="subTitle" idx="10" hasCustomPrompt="1"/>
          </p:nvPr>
        </p:nvSpPr>
        <p:spPr>
          <a:xfrm>
            <a:off x="835678" y="1020317"/>
            <a:ext cx="9108000" cy="365761"/>
          </a:xfrm>
        </p:spPr>
        <p:txBody>
          <a:bodyPr vert="horz" wrap="none" lIns="0" tIns="0" rIns="0" bIns="0" anchor="t">
            <a:noAutofit/>
          </a:bodyPr>
          <a:lstStyle>
            <a:lvl1pPr marL="0" indent="0" algn="l">
              <a:spcBef>
                <a:spcPts val="7"/>
              </a:spcBef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Event name/subtitle</a:t>
            </a:r>
          </a:p>
        </p:txBody>
      </p:sp>
      <p:sp>
        <p:nvSpPr>
          <p:cNvPr id="4" name="Content1"/>
          <p:cNvSpPr>
            <a:spLocks noGrp="1"/>
          </p:cNvSpPr>
          <p:nvPr>
            <p:ph sz="quarter" idx="11"/>
          </p:nvPr>
        </p:nvSpPr>
        <p:spPr>
          <a:xfrm>
            <a:off x="835678" y="1709927"/>
            <a:ext cx="9108000" cy="1307592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2"/>
          <p:cNvSpPr>
            <a:spLocks noGrp="1"/>
          </p:cNvSpPr>
          <p:nvPr>
            <p:ph sz="quarter" idx="12"/>
          </p:nvPr>
        </p:nvSpPr>
        <p:spPr>
          <a:xfrm>
            <a:off x="835678" y="3383279"/>
            <a:ext cx="9108000" cy="1307592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3"/>
          <p:cNvSpPr>
            <a:spLocks noGrp="1"/>
          </p:cNvSpPr>
          <p:nvPr>
            <p:ph sz="quarter" idx="13"/>
          </p:nvPr>
        </p:nvSpPr>
        <p:spPr>
          <a:xfrm>
            <a:off x="835678" y="5065776"/>
            <a:ext cx="9108000" cy="1307592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14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ix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325" y="417889"/>
            <a:ext cx="8100000" cy="5076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1"/>
          <p:cNvSpPr>
            <a:spLocks noGrp="1"/>
          </p:cNvSpPr>
          <p:nvPr>
            <p:ph idx="10"/>
          </p:nvPr>
        </p:nvSpPr>
        <p:spPr>
          <a:xfrm>
            <a:off x="812800" y="1709927"/>
            <a:ext cx="4280400" cy="1307592"/>
          </a:xfr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2"/>
          <p:cNvSpPr>
            <a:spLocks noGrp="1"/>
          </p:cNvSpPr>
          <p:nvPr>
            <p:ph sz="quarter" idx="11"/>
          </p:nvPr>
        </p:nvSpPr>
        <p:spPr>
          <a:xfrm>
            <a:off x="812800" y="3383279"/>
            <a:ext cx="4280400" cy="1307592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3"/>
          <p:cNvSpPr>
            <a:spLocks noGrp="1"/>
          </p:cNvSpPr>
          <p:nvPr>
            <p:ph sz="quarter" idx="12"/>
          </p:nvPr>
        </p:nvSpPr>
        <p:spPr>
          <a:xfrm>
            <a:off x="812800" y="5065776"/>
            <a:ext cx="4280400" cy="1307592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4"/>
          <p:cNvSpPr>
            <a:spLocks noGrp="1"/>
          </p:cNvSpPr>
          <p:nvPr>
            <p:ph sz="quarter" idx="13"/>
          </p:nvPr>
        </p:nvSpPr>
        <p:spPr>
          <a:xfrm>
            <a:off x="5666072" y="1709927"/>
            <a:ext cx="4280400" cy="1307592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5"/>
          <p:cNvSpPr>
            <a:spLocks noGrp="1"/>
          </p:cNvSpPr>
          <p:nvPr>
            <p:ph sz="quarter" idx="14"/>
          </p:nvPr>
        </p:nvSpPr>
        <p:spPr>
          <a:xfrm>
            <a:off x="5666072" y="3383279"/>
            <a:ext cx="4280400" cy="1307592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6"/>
          <p:cNvSpPr>
            <a:spLocks noGrp="1"/>
          </p:cNvSpPr>
          <p:nvPr>
            <p:ph sz="quarter" idx="15"/>
          </p:nvPr>
        </p:nvSpPr>
        <p:spPr>
          <a:xfrm>
            <a:off x="5666072" y="5065776"/>
            <a:ext cx="4280400" cy="1307592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ageSubtitle"/>
          <p:cNvSpPr>
            <a:spLocks noGrp="1"/>
          </p:cNvSpPr>
          <p:nvPr>
            <p:ph type="subTitle" sz="quarter" idx="16" hasCustomPrompt="1"/>
          </p:nvPr>
        </p:nvSpPr>
        <p:spPr>
          <a:xfrm>
            <a:off x="822325" y="1029842"/>
            <a:ext cx="9108000" cy="365761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680"/>
              </a:spcBef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Click to edit Page Subtitle</a:t>
            </a:r>
          </a:p>
        </p:txBody>
      </p:sp>
    </p:spTree>
    <p:extLst>
      <p:ext uri="{BB962C8B-B14F-4D97-AF65-F5344CB8AC3E}">
        <p14:creationId xmlns:p14="http://schemas.microsoft.com/office/powerpoint/2010/main" val="2617491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i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417889"/>
            <a:ext cx="8100000" cy="5076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1"/>
          <p:cNvSpPr>
            <a:spLocks noGrp="1"/>
          </p:cNvSpPr>
          <p:nvPr>
            <p:ph idx="10"/>
          </p:nvPr>
        </p:nvSpPr>
        <p:spPr>
          <a:xfrm>
            <a:off x="812800" y="1892809"/>
            <a:ext cx="2592000" cy="1965960"/>
          </a:xfr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2"/>
          <p:cNvSpPr>
            <a:spLocks noGrp="1"/>
          </p:cNvSpPr>
          <p:nvPr>
            <p:ph sz="quarter" idx="11"/>
          </p:nvPr>
        </p:nvSpPr>
        <p:spPr>
          <a:xfrm>
            <a:off x="4082450" y="1892809"/>
            <a:ext cx="2592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3"/>
          <p:cNvSpPr>
            <a:spLocks noGrp="1"/>
          </p:cNvSpPr>
          <p:nvPr>
            <p:ph sz="quarter" idx="12"/>
          </p:nvPr>
        </p:nvSpPr>
        <p:spPr>
          <a:xfrm>
            <a:off x="7352100" y="1892809"/>
            <a:ext cx="2592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4"/>
          <p:cNvSpPr>
            <a:spLocks noGrp="1"/>
          </p:cNvSpPr>
          <p:nvPr>
            <p:ph sz="quarter" idx="13"/>
          </p:nvPr>
        </p:nvSpPr>
        <p:spPr>
          <a:xfrm>
            <a:off x="812800" y="4407408"/>
            <a:ext cx="2592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5"/>
          <p:cNvSpPr>
            <a:spLocks noGrp="1"/>
          </p:cNvSpPr>
          <p:nvPr>
            <p:ph sz="quarter" idx="14"/>
          </p:nvPr>
        </p:nvSpPr>
        <p:spPr>
          <a:xfrm>
            <a:off x="4082450" y="4407408"/>
            <a:ext cx="2592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6"/>
          <p:cNvSpPr>
            <a:spLocks noGrp="1"/>
          </p:cNvSpPr>
          <p:nvPr>
            <p:ph sz="quarter" idx="15"/>
          </p:nvPr>
        </p:nvSpPr>
        <p:spPr>
          <a:xfrm>
            <a:off x="7352100" y="4407408"/>
            <a:ext cx="2592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ageSubtitle"/>
          <p:cNvSpPr>
            <a:spLocks noGrp="1"/>
          </p:cNvSpPr>
          <p:nvPr>
            <p:ph type="subTitle" sz="quarter" idx="16" hasCustomPrompt="1"/>
          </p:nvPr>
        </p:nvSpPr>
        <p:spPr>
          <a:xfrm>
            <a:off x="812800" y="1039367"/>
            <a:ext cx="9108000" cy="365761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680"/>
              </a:spcBef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Click to edit Page Subtitle</a:t>
            </a:r>
          </a:p>
        </p:txBody>
      </p:sp>
    </p:spTree>
    <p:extLst>
      <p:ext uri="{BB962C8B-B14F-4D97-AF65-F5344CB8AC3E}">
        <p14:creationId xmlns:p14="http://schemas.microsoft.com/office/powerpoint/2010/main" val="1192202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1971" y="423622"/>
            <a:ext cx="8100000" cy="50760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1"/>
          <p:cNvSpPr>
            <a:spLocks noGrp="1"/>
          </p:cNvSpPr>
          <p:nvPr>
            <p:ph idx="10"/>
          </p:nvPr>
        </p:nvSpPr>
        <p:spPr>
          <a:xfrm>
            <a:off x="812800" y="2109177"/>
            <a:ext cx="9108000" cy="4480560"/>
          </a:xfr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ageSubtitle"/>
          <p:cNvSpPr>
            <a:spLocks noGrp="1"/>
          </p:cNvSpPr>
          <p:nvPr>
            <p:ph type="subTitle" sz="quarter" idx="11" hasCustomPrompt="1"/>
          </p:nvPr>
        </p:nvSpPr>
        <p:spPr>
          <a:xfrm>
            <a:off x="812800" y="1129337"/>
            <a:ext cx="9108000" cy="365761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680"/>
              </a:spcBef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Click to edit Page Subtitle</a:t>
            </a:r>
          </a:p>
        </p:txBody>
      </p:sp>
    </p:spTree>
    <p:extLst>
      <p:ext uri="{BB962C8B-B14F-4D97-AF65-F5344CB8AC3E}">
        <p14:creationId xmlns:p14="http://schemas.microsoft.com/office/powerpoint/2010/main" val="143296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4" userDrawn="1">
          <p15:clr>
            <a:srgbClr val="FBAE40"/>
          </p15:clr>
        </p15:guide>
        <p15:guide id="2" orient="horz" pos="13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417889"/>
            <a:ext cx="8100000" cy="5076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ageSubtitle"/>
          <p:cNvSpPr>
            <a:spLocks noGrp="1"/>
          </p:cNvSpPr>
          <p:nvPr>
            <p:ph type="subTitle" idx="10" hasCustomPrompt="1"/>
          </p:nvPr>
        </p:nvSpPr>
        <p:spPr>
          <a:xfrm>
            <a:off x="812800" y="1029842"/>
            <a:ext cx="9108000" cy="365761"/>
          </a:xfr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680"/>
              </a:spcBef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Click to edit Page Subtitle</a:t>
            </a:r>
          </a:p>
        </p:txBody>
      </p:sp>
      <p:sp>
        <p:nvSpPr>
          <p:cNvPr id="4" name="Content1"/>
          <p:cNvSpPr>
            <a:spLocks noGrp="1"/>
          </p:cNvSpPr>
          <p:nvPr>
            <p:ph sz="quarter" idx="11"/>
          </p:nvPr>
        </p:nvSpPr>
        <p:spPr>
          <a:xfrm>
            <a:off x="812800" y="1892809"/>
            <a:ext cx="1980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2"/>
          <p:cNvSpPr>
            <a:spLocks noGrp="1"/>
          </p:cNvSpPr>
          <p:nvPr>
            <p:ph sz="quarter" idx="12"/>
          </p:nvPr>
        </p:nvSpPr>
        <p:spPr>
          <a:xfrm>
            <a:off x="3200226" y="1892809"/>
            <a:ext cx="1980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3"/>
          <p:cNvSpPr>
            <a:spLocks noGrp="1"/>
          </p:cNvSpPr>
          <p:nvPr>
            <p:ph sz="quarter" idx="13"/>
          </p:nvPr>
        </p:nvSpPr>
        <p:spPr>
          <a:xfrm>
            <a:off x="5587652" y="1892809"/>
            <a:ext cx="1980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4"/>
          <p:cNvSpPr>
            <a:spLocks noGrp="1"/>
          </p:cNvSpPr>
          <p:nvPr>
            <p:ph sz="quarter" idx="14"/>
          </p:nvPr>
        </p:nvSpPr>
        <p:spPr>
          <a:xfrm>
            <a:off x="7975078" y="1892809"/>
            <a:ext cx="1980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5"/>
          <p:cNvSpPr>
            <a:spLocks noGrp="1"/>
          </p:cNvSpPr>
          <p:nvPr>
            <p:ph sz="quarter" idx="15"/>
          </p:nvPr>
        </p:nvSpPr>
        <p:spPr>
          <a:xfrm>
            <a:off x="812800" y="4407408"/>
            <a:ext cx="1980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6"/>
          <p:cNvSpPr>
            <a:spLocks noGrp="1"/>
          </p:cNvSpPr>
          <p:nvPr>
            <p:ph sz="quarter" idx="16"/>
          </p:nvPr>
        </p:nvSpPr>
        <p:spPr>
          <a:xfrm>
            <a:off x="3200226" y="4407408"/>
            <a:ext cx="1980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7"/>
          <p:cNvSpPr>
            <a:spLocks noGrp="1"/>
          </p:cNvSpPr>
          <p:nvPr>
            <p:ph sz="quarter" idx="17"/>
          </p:nvPr>
        </p:nvSpPr>
        <p:spPr>
          <a:xfrm>
            <a:off x="5587652" y="4407408"/>
            <a:ext cx="1980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8"/>
          <p:cNvSpPr>
            <a:spLocks noGrp="1"/>
          </p:cNvSpPr>
          <p:nvPr>
            <p:ph sz="quarter" idx="18"/>
          </p:nvPr>
        </p:nvSpPr>
        <p:spPr>
          <a:xfrm>
            <a:off x="7975078" y="4407408"/>
            <a:ext cx="1980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7284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 userDrawn="1"/>
        </p:nvSpPr>
        <p:spPr>
          <a:xfrm rot="-5400000">
            <a:off x="1089286" y="4000743"/>
            <a:ext cx="4633652" cy="324473"/>
          </a:xfrm>
          <a:custGeom>
            <a:avLst/>
            <a:gdLst>
              <a:gd name="connsiteX0" fmla="*/ 4633652 w 4633652"/>
              <a:gd name="connsiteY0" fmla="*/ 0 h 358617"/>
              <a:gd name="connsiteX1" fmla="*/ 4633652 w 4633652"/>
              <a:gd name="connsiteY1" fmla="*/ 34144 h 358617"/>
              <a:gd name="connsiteX2" fmla="*/ 3025945 w 4633652"/>
              <a:gd name="connsiteY2" fmla="*/ 34144 h 358617"/>
              <a:gd name="connsiteX3" fmla="*/ 2546899 w 4633652"/>
              <a:gd name="connsiteY3" fmla="*/ 358617 h 358617"/>
              <a:gd name="connsiteX4" fmla="*/ 2067853 w 4633652"/>
              <a:gd name="connsiteY4" fmla="*/ 34144 h 358617"/>
              <a:gd name="connsiteX5" fmla="*/ 0 w 4633652"/>
              <a:gd name="connsiteY5" fmla="*/ 34144 h 358617"/>
              <a:gd name="connsiteX6" fmla="*/ 0 w 4633652"/>
              <a:gd name="connsiteY6" fmla="*/ 0 h 358617"/>
              <a:gd name="connsiteX0" fmla="*/ 4633652 w 4633652"/>
              <a:gd name="connsiteY0" fmla="*/ 0 h 358617"/>
              <a:gd name="connsiteX1" fmla="*/ 4633652 w 4633652"/>
              <a:gd name="connsiteY1" fmla="*/ 34144 h 358617"/>
              <a:gd name="connsiteX2" fmla="*/ 3025945 w 4633652"/>
              <a:gd name="connsiteY2" fmla="*/ 34144 h 358617"/>
              <a:gd name="connsiteX3" fmla="*/ 2546899 w 4633652"/>
              <a:gd name="connsiteY3" fmla="*/ 358617 h 358617"/>
              <a:gd name="connsiteX4" fmla="*/ 2067853 w 4633652"/>
              <a:gd name="connsiteY4" fmla="*/ 34144 h 358617"/>
              <a:gd name="connsiteX5" fmla="*/ 0 w 4633652"/>
              <a:gd name="connsiteY5" fmla="*/ 34144 h 358617"/>
              <a:gd name="connsiteX6" fmla="*/ 0 w 4633652"/>
              <a:gd name="connsiteY6" fmla="*/ 0 h 358617"/>
              <a:gd name="connsiteX7" fmla="*/ 4633652 w 4633652"/>
              <a:gd name="connsiteY7" fmla="*/ 0 h 358617"/>
              <a:gd name="connsiteX0" fmla="*/ 4457440 w 4633652"/>
              <a:gd name="connsiteY0" fmla="*/ 0 h 530067"/>
              <a:gd name="connsiteX1" fmla="*/ 4633652 w 4633652"/>
              <a:gd name="connsiteY1" fmla="*/ 205594 h 530067"/>
              <a:gd name="connsiteX2" fmla="*/ 3025945 w 4633652"/>
              <a:gd name="connsiteY2" fmla="*/ 205594 h 530067"/>
              <a:gd name="connsiteX3" fmla="*/ 2546899 w 4633652"/>
              <a:gd name="connsiteY3" fmla="*/ 530067 h 530067"/>
              <a:gd name="connsiteX4" fmla="*/ 2067853 w 4633652"/>
              <a:gd name="connsiteY4" fmla="*/ 205594 h 530067"/>
              <a:gd name="connsiteX5" fmla="*/ 0 w 4633652"/>
              <a:gd name="connsiteY5" fmla="*/ 205594 h 530067"/>
              <a:gd name="connsiteX6" fmla="*/ 0 w 4633652"/>
              <a:gd name="connsiteY6" fmla="*/ 171450 h 530067"/>
              <a:gd name="connsiteX7" fmla="*/ 4457440 w 4633652"/>
              <a:gd name="connsiteY7" fmla="*/ 0 h 530067"/>
              <a:gd name="connsiteX0" fmla="*/ 4457440 w 4633652"/>
              <a:gd name="connsiteY0" fmla="*/ 0 h 530067"/>
              <a:gd name="connsiteX1" fmla="*/ 4633652 w 4633652"/>
              <a:gd name="connsiteY1" fmla="*/ 205594 h 530067"/>
              <a:gd name="connsiteX2" fmla="*/ 3025945 w 4633652"/>
              <a:gd name="connsiteY2" fmla="*/ 205594 h 530067"/>
              <a:gd name="connsiteX3" fmla="*/ 2546899 w 4633652"/>
              <a:gd name="connsiteY3" fmla="*/ 530067 h 530067"/>
              <a:gd name="connsiteX4" fmla="*/ 2067853 w 4633652"/>
              <a:gd name="connsiteY4" fmla="*/ 205594 h 530067"/>
              <a:gd name="connsiteX5" fmla="*/ 0 w 4633652"/>
              <a:gd name="connsiteY5" fmla="*/ 205594 h 530067"/>
              <a:gd name="connsiteX6" fmla="*/ 0 w 4633652"/>
              <a:gd name="connsiteY6" fmla="*/ 171450 h 530067"/>
              <a:gd name="connsiteX7" fmla="*/ 4457440 w 4633652"/>
              <a:gd name="connsiteY7" fmla="*/ 0 h 530067"/>
              <a:gd name="connsiteX0" fmla="*/ 4390765 w 4633652"/>
              <a:gd name="connsiteY0" fmla="*/ 0 h 491967"/>
              <a:gd name="connsiteX1" fmla="*/ 4633652 w 4633652"/>
              <a:gd name="connsiteY1" fmla="*/ 167494 h 491967"/>
              <a:gd name="connsiteX2" fmla="*/ 3025945 w 4633652"/>
              <a:gd name="connsiteY2" fmla="*/ 167494 h 491967"/>
              <a:gd name="connsiteX3" fmla="*/ 2546899 w 4633652"/>
              <a:gd name="connsiteY3" fmla="*/ 491967 h 491967"/>
              <a:gd name="connsiteX4" fmla="*/ 2067853 w 4633652"/>
              <a:gd name="connsiteY4" fmla="*/ 167494 h 491967"/>
              <a:gd name="connsiteX5" fmla="*/ 0 w 4633652"/>
              <a:gd name="connsiteY5" fmla="*/ 167494 h 491967"/>
              <a:gd name="connsiteX6" fmla="*/ 0 w 4633652"/>
              <a:gd name="connsiteY6" fmla="*/ 133350 h 491967"/>
              <a:gd name="connsiteX7" fmla="*/ 4390765 w 4633652"/>
              <a:gd name="connsiteY7" fmla="*/ 0 h 491967"/>
              <a:gd name="connsiteX0" fmla="*/ 4390766 w 4633653"/>
              <a:gd name="connsiteY0" fmla="*/ 0 h 491967"/>
              <a:gd name="connsiteX1" fmla="*/ 4633653 w 4633653"/>
              <a:gd name="connsiteY1" fmla="*/ 167494 h 491967"/>
              <a:gd name="connsiteX2" fmla="*/ 3025946 w 4633653"/>
              <a:gd name="connsiteY2" fmla="*/ 167494 h 491967"/>
              <a:gd name="connsiteX3" fmla="*/ 2546900 w 4633653"/>
              <a:gd name="connsiteY3" fmla="*/ 491967 h 491967"/>
              <a:gd name="connsiteX4" fmla="*/ 2067854 w 4633653"/>
              <a:gd name="connsiteY4" fmla="*/ 167494 h 491967"/>
              <a:gd name="connsiteX5" fmla="*/ 1 w 4633653"/>
              <a:gd name="connsiteY5" fmla="*/ 167494 h 491967"/>
              <a:gd name="connsiteX6" fmla="*/ 0 w 4633653"/>
              <a:gd name="connsiteY6" fmla="*/ 4765 h 491967"/>
              <a:gd name="connsiteX7" fmla="*/ 4390766 w 4633653"/>
              <a:gd name="connsiteY7" fmla="*/ 0 h 491967"/>
              <a:gd name="connsiteX0" fmla="*/ 4586029 w 4828916"/>
              <a:gd name="connsiteY0" fmla="*/ 0 h 491967"/>
              <a:gd name="connsiteX1" fmla="*/ 4828916 w 4828916"/>
              <a:gd name="connsiteY1" fmla="*/ 167494 h 491967"/>
              <a:gd name="connsiteX2" fmla="*/ 3221209 w 4828916"/>
              <a:gd name="connsiteY2" fmla="*/ 167494 h 491967"/>
              <a:gd name="connsiteX3" fmla="*/ 2742163 w 4828916"/>
              <a:gd name="connsiteY3" fmla="*/ 491967 h 491967"/>
              <a:gd name="connsiteX4" fmla="*/ 2263117 w 4828916"/>
              <a:gd name="connsiteY4" fmla="*/ 167494 h 491967"/>
              <a:gd name="connsiteX5" fmla="*/ 195264 w 4828916"/>
              <a:gd name="connsiteY5" fmla="*/ 167494 h 491967"/>
              <a:gd name="connsiteX6" fmla="*/ 0 w 4828916"/>
              <a:gd name="connsiteY6" fmla="*/ 14290 h 491967"/>
              <a:gd name="connsiteX7" fmla="*/ 4586029 w 4828916"/>
              <a:gd name="connsiteY7" fmla="*/ 0 h 491967"/>
              <a:gd name="connsiteX0" fmla="*/ 0 w 4828916"/>
              <a:gd name="connsiteY0" fmla="*/ 14290 h 491967"/>
              <a:gd name="connsiteX1" fmla="*/ 4586029 w 4828916"/>
              <a:gd name="connsiteY1" fmla="*/ 0 h 491967"/>
              <a:gd name="connsiteX2" fmla="*/ 4828916 w 4828916"/>
              <a:gd name="connsiteY2" fmla="*/ 167494 h 491967"/>
              <a:gd name="connsiteX3" fmla="*/ 3221209 w 4828916"/>
              <a:gd name="connsiteY3" fmla="*/ 167494 h 491967"/>
              <a:gd name="connsiteX4" fmla="*/ 2742163 w 4828916"/>
              <a:gd name="connsiteY4" fmla="*/ 491967 h 491967"/>
              <a:gd name="connsiteX5" fmla="*/ 2263117 w 4828916"/>
              <a:gd name="connsiteY5" fmla="*/ 167494 h 491967"/>
              <a:gd name="connsiteX6" fmla="*/ 195264 w 4828916"/>
              <a:gd name="connsiteY6" fmla="*/ 167494 h 491967"/>
              <a:gd name="connsiteX7" fmla="*/ 91440 w 4828916"/>
              <a:gd name="connsiteY7" fmla="*/ 105730 h 491967"/>
              <a:gd name="connsiteX0" fmla="*/ 0 w 4828916"/>
              <a:gd name="connsiteY0" fmla="*/ 14290 h 491967"/>
              <a:gd name="connsiteX1" fmla="*/ 4586029 w 4828916"/>
              <a:gd name="connsiteY1" fmla="*/ 0 h 491967"/>
              <a:gd name="connsiteX2" fmla="*/ 4828916 w 4828916"/>
              <a:gd name="connsiteY2" fmla="*/ 167494 h 491967"/>
              <a:gd name="connsiteX3" fmla="*/ 3221209 w 4828916"/>
              <a:gd name="connsiteY3" fmla="*/ 167494 h 491967"/>
              <a:gd name="connsiteX4" fmla="*/ 2742163 w 4828916"/>
              <a:gd name="connsiteY4" fmla="*/ 491967 h 491967"/>
              <a:gd name="connsiteX5" fmla="*/ 2263117 w 4828916"/>
              <a:gd name="connsiteY5" fmla="*/ 167494 h 491967"/>
              <a:gd name="connsiteX6" fmla="*/ 195264 w 4828916"/>
              <a:gd name="connsiteY6" fmla="*/ 167494 h 491967"/>
              <a:gd name="connsiteX0" fmla="*/ 4390765 w 4633652"/>
              <a:gd name="connsiteY0" fmla="*/ 0 h 491967"/>
              <a:gd name="connsiteX1" fmla="*/ 4633652 w 4633652"/>
              <a:gd name="connsiteY1" fmla="*/ 167494 h 491967"/>
              <a:gd name="connsiteX2" fmla="*/ 3025945 w 4633652"/>
              <a:gd name="connsiteY2" fmla="*/ 167494 h 491967"/>
              <a:gd name="connsiteX3" fmla="*/ 2546899 w 4633652"/>
              <a:gd name="connsiteY3" fmla="*/ 491967 h 491967"/>
              <a:gd name="connsiteX4" fmla="*/ 2067853 w 4633652"/>
              <a:gd name="connsiteY4" fmla="*/ 167494 h 491967"/>
              <a:gd name="connsiteX5" fmla="*/ 0 w 4633652"/>
              <a:gd name="connsiteY5" fmla="*/ 167494 h 491967"/>
              <a:gd name="connsiteX0" fmla="*/ 4633652 w 4633652"/>
              <a:gd name="connsiteY0" fmla="*/ 0 h 324473"/>
              <a:gd name="connsiteX1" fmla="*/ 3025945 w 4633652"/>
              <a:gd name="connsiteY1" fmla="*/ 0 h 324473"/>
              <a:gd name="connsiteX2" fmla="*/ 2546899 w 4633652"/>
              <a:gd name="connsiteY2" fmla="*/ 324473 h 324473"/>
              <a:gd name="connsiteX3" fmla="*/ 2067853 w 4633652"/>
              <a:gd name="connsiteY3" fmla="*/ 0 h 324473"/>
              <a:gd name="connsiteX4" fmla="*/ 0 w 4633652"/>
              <a:gd name="connsiteY4" fmla="*/ 0 h 32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3652" h="324473">
                <a:moveTo>
                  <a:pt x="4633652" y="0"/>
                </a:moveTo>
                <a:lnTo>
                  <a:pt x="3025945" y="0"/>
                </a:lnTo>
                <a:lnTo>
                  <a:pt x="2546899" y="324473"/>
                </a:lnTo>
                <a:lnTo>
                  <a:pt x="2067853" y="0"/>
                </a:lnTo>
                <a:lnTo>
                  <a:pt x="0" y="0"/>
                </a:lnTo>
              </a:path>
            </a:pathLst>
          </a:custGeom>
          <a:noFill/>
          <a:ln w="12700" cap="sq">
            <a:solidFill>
              <a:srgbClr val="8F9CA4"/>
            </a:solidFill>
            <a:miter lim="800000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0">
              <a:spcBef>
                <a:spcPts val="0"/>
              </a:spcBef>
              <a:spcAft>
                <a:spcPts val="0"/>
              </a:spcAft>
              <a:buNone/>
            </a:pPr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7103" y="413697"/>
            <a:ext cx="8100000" cy="50760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Content1"/>
          <p:cNvSpPr>
            <a:spLocks noGrp="1"/>
          </p:cNvSpPr>
          <p:nvPr>
            <p:ph sz="quarter" idx="11"/>
          </p:nvPr>
        </p:nvSpPr>
        <p:spPr>
          <a:xfrm>
            <a:off x="812799" y="1892808"/>
            <a:ext cx="2178177" cy="4633652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2"/>
          <p:cNvSpPr>
            <a:spLocks noGrp="1"/>
          </p:cNvSpPr>
          <p:nvPr>
            <p:ph sz="quarter" idx="12"/>
          </p:nvPr>
        </p:nvSpPr>
        <p:spPr>
          <a:xfrm>
            <a:off x="3821248" y="1892808"/>
            <a:ext cx="6332262" cy="4633652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7442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100" y="412556"/>
            <a:ext cx="8100000" cy="5076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2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242973" y="7022205"/>
            <a:ext cx="489367" cy="296583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8130DB0-7725-47EE-80CF-E960B7B04974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41149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56" y="2043642"/>
            <a:ext cx="9108000" cy="432824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33"/>
              </a:spcBef>
              <a:spcAft>
                <a:spcPts val="397"/>
              </a:spcAft>
              <a:defRPr sz="800" i="0" spc="33">
                <a:solidFill>
                  <a:srgbClr val="54301A"/>
                </a:solidFill>
                <a:latin typeface="Arial" panose="020B0604020202020204" pitchFamily="34" charset="0"/>
              </a:defRPr>
            </a:lvl1pPr>
            <a:lvl2pPr marL="115556" indent="-114506">
              <a:spcBef>
                <a:spcPts val="133"/>
              </a:spcBef>
              <a:spcAft>
                <a:spcPts val="133"/>
              </a:spcAft>
              <a:buFont typeface="Wingdings 3" pitchFamily="18" charset="2"/>
              <a:buNone/>
              <a:defRPr lang="en-US" sz="800" spc="33" dirty="0" smtClean="0">
                <a:solidFill>
                  <a:srgbClr val="6D6E71"/>
                </a:solidFill>
                <a:latin typeface="Arial" panose="020B0604020202020204" pitchFamily="34" charset="0"/>
                <a:ea typeface="+mn-ea"/>
                <a:cs typeface="LF_Kai"/>
              </a:defRPr>
            </a:lvl2pPr>
            <a:lvl3pPr marL="113455" indent="-113455">
              <a:spcBef>
                <a:spcPts val="133"/>
              </a:spcBef>
              <a:spcAft>
                <a:spcPts val="133"/>
              </a:spcAft>
              <a:buClr>
                <a:schemeClr val="bg2"/>
              </a:buClr>
              <a:buSzPct val="100000"/>
              <a:buFont typeface="Wingdings 3" pitchFamily="18" charset="2"/>
              <a:buChar char="}"/>
              <a:defRPr sz="800" spc="33" baseline="0">
                <a:solidFill>
                  <a:srgbClr val="6D6E71"/>
                </a:solidFill>
                <a:latin typeface="Arial" panose="020B0604020202020204" pitchFamily="34" charset="0"/>
              </a:defRPr>
            </a:lvl3pPr>
            <a:lvl4pPr marL="226910" indent="-113455">
              <a:spcBef>
                <a:spcPts val="133"/>
              </a:spcBef>
              <a:spcAft>
                <a:spcPts val="133"/>
              </a:spcAft>
              <a:buFont typeface="Arial Narrow" pitchFamily="34" charset="0"/>
              <a:buChar char="−"/>
              <a:defRPr sz="800" b="0" spc="33">
                <a:solidFill>
                  <a:srgbClr val="6D6E71"/>
                </a:solidFill>
                <a:latin typeface="Arial" panose="020B0604020202020204" pitchFamily="34" charset="0"/>
              </a:defRPr>
            </a:lvl4pPr>
            <a:lvl5pPr marL="344903" indent="-113455">
              <a:spcBef>
                <a:spcPts val="133"/>
              </a:spcBef>
              <a:spcAft>
                <a:spcPts val="133"/>
              </a:spcAft>
              <a:buFont typeface="Arial Narrow" pitchFamily="34" charset="0"/>
              <a:buChar char="−"/>
              <a:defRPr sz="800" spc="33">
                <a:solidFill>
                  <a:srgbClr val="6D6E7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812800" y="330846"/>
            <a:ext cx="8100000" cy="59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defRPr spc="33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Rectangle 22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5242973" y="6994687"/>
            <a:ext cx="489367" cy="296583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AD21B6-AE6C-42F6-ACAC-B479C2BEBAC8}" type="slidenum">
              <a:rPr lang="en-GB" smtClean="0">
                <a:solidFill>
                  <a:srgbClr val="6D6E70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6D6E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622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and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" y="-14006"/>
            <a:ext cx="5835948" cy="7576855"/>
          </a:xfrm>
          <a:custGeom>
            <a:avLst/>
            <a:gdLst>
              <a:gd name="connsiteX0" fmla="*/ 0 w 6108700"/>
              <a:gd name="connsiteY0" fmla="*/ 0 h 6858000"/>
              <a:gd name="connsiteX1" fmla="*/ 6108700 w 6108700"/>
              <a:gd name="connsiteY1" fmla="*/ 0 h 6858000"/>
              <a:gd name="connsiteX2" fmla="*/ 6108700 w 6108700"/>
              <a:gd name="connsiteY2" fmla="*/ 6858000 h 6858000"/>
              <a:gd name="connsiteX3" fmla="*/ 0 w 6108700"/>
              <a:gd name="connsiteY3" fmla="*/ 6858000 h 6858000"/>
              <a:gd name="connsiteX4" fmla="*/ 0 w 6108700"/>
              <a:gd name="connsiteY4" fmla="*/ 0 h 6858000"/>
              <a:gd name="connsiteX0" fmla="*/ 0 w 6108700"/>
              <a:gd name="connsiteY0" fmla="*/ 12700 h 6870700"/>
              <a:gd name="connsiteX1" fmla="*/ 4470400 w 6108700"/>
              <a:gd name="connsiteY1" fmla="*/ 0 h 6870700"/>
              <a:gd name="connsiteX2" fmla="*/ 6108700 w 6108700"/>
              <a:gd name="connsiteY2" fmla="*/ 6870700 h 6870700"/>
              <a:gd name="connsiteX3" fmla="*/ 0 w 6108700"/>
              <a:gd name="connsiteY3" fmla="*/ 6870700 h 6870700"/>
              <a:gd name="connsiteX4" fmla="*/ 0 w 6108700"/>
              <a:gd name="connsiteY4" fmla="*/ 12700 h 6870700"/>
              <a:gd name="connsiteX0" fmla="*/ 0 w 6108700"/>
              <a:gd name="connsiteY0" fmla="*/ 25424 h 6883424"/>
              <a:gd name="connsiteX1" fmla="*/ 5099923 w 6108700"/>
              <a:gd name="connsiteY1" fmla="*/ 0 h 6883424"/>
              <a:gd name="connsiteX2" fmla="*/ 6108700 w 6108700"/>
              <a:gd name="connsiteY2" fmla="*/ 6883424 h 6883424"/>
              <a:gd name="connsiteX3" fmla="*/ 0 w 6108700"/>
              <a:gd name="connsiteY3" fmla="*/ 6883424 h 6883424"/>
              <a:gd name="connsiteX4" fmla="*/ 0 w 6108700"/>
              <a:gd name="connsiteY4" fmla="*/ 25424 h 688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8700" h="6883424">
                <a:moveTo>
                  <a:pt x="0" y="25424"/>
                </a:moveTo>
                <a:lnTo>
                  <a:pt x="5099923" y="0"/>
                </a:lnTo>
                <a:lnTo>
                  <a:pt x="6108700" y="6883424"/>
                </a:lnTo>
                <a:lnTo>
                  <a:pt x="0" y="6883424"/>
                </a:lnTo>
                <a:lnTo>
                  <a:pt x="0" y="254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394"/>
            </a:lvl1pPr>
          </a:lstStyle>
          <a:p>
            <a:endParaRPr lang="ar-IQ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5577840" y="438150"/>
            <a:ext cx="3642361" cy="48895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GB" sz="1800" b="1" spc="33" baseline="0" dirty="0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36797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BFEEE6A-D670-4696-A6B5-33302CB095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95453" y="1325250"/>
            <a:ext cx="3814030" cy="4912351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E05212C3-F7AD-49B8-A4AA-B9414F101D7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51867" y="378143"/>
            <a:ext cx="3814030" cy="2698710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3DC6000-56E4-40C3-B84C-53F350619C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51866" y="3658610"/>
            <a:ext cx="3814030" cy="352609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9725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410522"/>
            <a:ext cx="8100000" cy="50760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1"/>
          <p:cNvSpPr>
            <a:spLocks noGrp="1"/>
          </p:cNvSpPr>
          <p:nvPr>
            <p:ph type="body" idx="10"/>
          </p:nvPr>
        </p:nvSpPr>
        <p:spPr>
          <a:xfrm>
            <a:off x="812800" y="2114551"/>
            <a:ext cx="9108000" cy="4791456"/>
          </a:xfr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ageSubtitle"/>
          <p:cNvSpPr>
            <a:spLocks noGrp="1"/>
          </p:cNvSpPr>
          <p:nvPr>
            <p:ph type="subTitle" sz="quarter" idx="11" hasCustomPrompt="1"/>
          </p:nvPr>
        </p:nvSpPr>
        <p:spPr>
          <a:xfrm>
            <a:off x="812800" y="1034416"/>
            <a:ext cx="9108000" cy="365761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680"/>
              </a:spcBef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Click to edit Page Subtitle</a:t>
            </a:r>
          </a:p>
        </p:txBody>
      </p:sp>
    </p:spTree>
    <p:extLst>
      <p:ext uri="{BB962C8B-B14F-4D97-AF65-F5344CB8AC3E}">
        <p14:creationId xmlns:p14="http://schemas.microsoft.com/office/powerpoint/2010/main" val="347242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0276" y="410522"/>
            <a:ext cx="8100000" cy="5076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1"/>
          <p:cNvSpPr>
            <a:spLocks noGrp="1"/>
          </p:cNvSpPr>
          <p:nvPr>
            <p:ph idx="10"/>
          </p:nvPr>
        </p:nvSpPr>
        <p:spPr>
          <a:xfrm>
            <a:off x="812800" y="2114550"/>
            <a:ext cx="4280400" cy="4489450"/>
          </a:xfr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2"/>
          <p:cNvSpPr>
            <a:spLocks noGrp="1"/>
          </p:cNvSpPr>
          <p:nvPr>
            <p:ph sz="quarter" idx="11"/>
          </p:nvPr>
        </p:nvSpPr>
        <p:spPr>
          <a:xfrm>
            <a:off x="5637877" y="2114550"/>
            <a:ext cx="4280400" cy="448945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ageSubtitle"/>
          <p:cNvSpPr>
            <a:spLocks noGrp="1"/>
          </p:cNvSpPr>
          <p:nvPr>
            <p:ph type="subTitle" sz="quarter" idx="12" hasCustomPrompt="1"/>
          </p:nvPr>
        </p:nvSpPr>
        <p:spPr>
          <a:xfrm>
            <a:off x="810278" y="1024891"/>
            <a:ext cx="9108000" cy="365761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680"/>
              </a:spcBef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Click to edit Page Subtitle</a:t>
            </a:r>
          </a:p>
        </p:txBody>
      </p:sp>
    </p:spTree>
    <p:extLst>
      <p:ext uri="{BB962C8B-B14F-4D97-AF65-F5344CB8AC3E}">
        <p14:creationId xmlns:p14="http://schemas.microsoft.com/office/powerpoint/2010/main" val="1820736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e Left Tw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0699" y="419500"/>
            <a:ext cx="8100000" cy="5076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1"/>
          <p:cNvSpPr>
            <a:spLocks noGrp="1"/>
          </p:cNvSpPr>
          <p:nvPr>
            <p:ph idx="10"/>
          </p:nvPr>
        </p:nvSpPr>
        <p:spPr>
          <a:xfrm>
            <a:off x="810700" y="2109177"/>
            <a:ext cx="4280400" cy="4480560"/>
          </a:xfr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2"/>
          <p:cNvSpPr>
            <a:spLocks noGrp="1"/>
          </p:cNvSpPr>
          <p:nvPr>
            <p:ph sz="quarter" idx="11"/>
          </p:nvPr>
        </p:nvSpPr>
        <p:spPr>
          <a:xfrm>
            <a:off x="5640869" y="2109178"/>
            <a:ext cx="42804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3"/>
          <p:cNvSpPr>
            <a:spLocks noGrp="1"/>
          </p:cNvSpPr>
          <p:nvPr>
            <p:ph sz="quarter" idx="12"/>
          </p:nvPr>
        </p:nvSpPr>
        <p:spPr>
          <a:xfrm>
            <a:off x="5640869" y="4623777"/>
            <a:ext cx="42804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ageSubtitle"/>
          <p:cNvSpPr>
            <a:spLocks noGrp="1"/>
          </p:cNvSpPr>
          <p:nvPr>
            <p:ph type="subTitle" sz="quarter" idx="13" hasCustomPrompt="1"/>
          </p:nvPr>
        </p:nvSpPr>
        <p:spPr>
          <a:xfrm>
            <a:off x="810700" y="1028152"/>
            <a:ext cx="9108000" cy="365761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680"/>
              </a:spcBef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Click to edit Page Subtitle</a:t>
            </a:r>
          </a:p>
        </p:txBody>
      </p:sp>
    </p:spTree>
    <p:extLst>
      <p:ext uri="{BB962C8B-B14F-4D97-AF65-F5344CB8AC3E}">
        <p14:creationId xmlns:p14="http://schemas.microsoft.com/office/powerpoint/2010/main" val="11917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wo Left O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678" y="402014"/>
            <a:ext cx="8100000" cy="5076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1"/>
          <p:cNvSpPr>
            <a:spLocks noGrp="1"/>
          </p:cNvSpPr>
          <p:nvPr>
            <p:ph idx="10"/>
          </p:nvPr>
        </p:nvSpPr>
        <p:spPr>
          <a:xfrm>
            <a:off x="822978" y="2109178"/>
            <a:ext cx="4280400" cy="1965960"/>
          </a:xfr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2"/>
          <p:cNvSpPr>
            <a:spLocks noGrp="1"/>
          </p:cNvSpPr>
          <p:nvPr>
            <p:ph sz="quarter" idx="11"/>
          </p:nvPr>
        </p:nvSpPr>
        <p:spPr>
          <a:xfrm>
            <a:off x="822978" y="4623777"/>
            <a:ext cx="42804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3"/>
          <p:cNvSpPr>
            <a:spLocks noGrp="1"/>
          </p:cNvSpPr>
          <p:nvPr>
            <p:ph sz="quarter" idx="12"/>
          </p:nvPr>
        </p:nvSpPr>
        <p:spPr>
          <a:xfrm>
            <a:off x="5650828" y="2109177"/>
            <a:ext cx="4280400" cy="44805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ageSubtitle"/>
          <p:cNvSpPr>
            <a:spLocks noGrp="1"/>
          </p:cNvSpPr>
          <p:nvPr>
            <p:ph type="subTitle" sz="quarter" idx="13" hasCustomPrompt="1"/>
          </p:nvPr>
        </p:nvSpPr>
        <p:spPr>
          <a:xfrm>
            <a:off x="835678" y="1015999"/>
            <a:ext cx="9108000" cy="365761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680"/>
              </a:spcBef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Click to edit Page Subtitle</a:t>
            </a:r>
          </a:p>
        </p:txBody>
      </p:sp>
    </p:spTree>
    <p:extLst>
      <p:ext uri="{BB962C8B-B14F-4D97-AF65-F5344CB8AC3E}">
        <p14:creationId xmlns:p14="http://schemas.microsoft.com/office/powerpoint/2010/main" val="109721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16872"/>
            <a:ext cx="8100000" cy="5076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1"/>
          <p:cNvSpPr>
            <a:spLocks noGrp="1"/>
          </p:cNvSpPr>
          <p:nvPr>
            <p:ph idx="10"/>
          </p:nvPr>
        </p:nvSpPr>
        <p:spPr>
          <a:xfrm>
            <a:off x="812800" y="2109178"/>
            <a:ext cx="4280400" cy="1965960"/>
          </a:xfr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2"/>
          <p:cNvSpPr>
            <a:spLocks noGrp="1"/>
          </p:cNvSpPr>
          <p:nvPr>
            <p:ph sz="quarter" idx="11"/>
          </p:nvPr>
        </p:nvSpPr>
        <p:spPr>
          <a:xfrm>
            <a:off x="812800" y="4623777"/>
            <a:ext cx="42804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3"/>
          <p:cNvSpPr>
            <a:spLocks noGrp="1"/>
          </p:cNvSpPr>
          <p:nvPr>
            <p:ph sz="quarter" idx="12"/>
          </p:nvPr>
        </p:nvSpPr>
        <p:spPr>
          <a:xfrm>
            <a:off x="5666356" y="2109178"/>
            <a:ext cx="42804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4"/>
          <p:cNvSpPr>
            <a:spLocks noGrp="1"/>
          </p:cNvSpPr>
          <p:nvPr>
            <p:ph sz="quarter" idx="13"/>
          </p:nvPr>
        </p:nvSpPr>
        <p:spPr>
          <a:xfrm>
            <a:off x="5666356" y="4623777"/>
            <a:ext cx="42804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ageSubtitle"/>
          <p:cNvSpPr>
            <a:spLocks noGrp="1"/>
          </p:cNvSpPr>
          <p:nvPr>
            <p:ph type="subTitle" sz="quarter" idx="14" hasCustomPrompt="1"/>
          </p:nvPr>
        </p:nvSpPr>
        <p:spPr>
          <a:xfrm>
            <a:off x="812800" y="1035049"/>
            <a:ext cx="9108000" cy="365761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680"/>
              </a:spcBef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Click to edit Page Subtitle</a:t>
            </a:r>
          </a:p>
        </p:txBody>
      </p:sp>
    </p:spTree>
    <p:extLst>
      <p:ext uri="{BB962C8B-B14F-4D97-AF65-F5344CB8AC3E}">
        <p14:creationId xmlns:p14="http://schemas.microsoft.com/office/powerpoint/2010/main" val="3196999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e Top On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0278" y="421064"/>
            <a:ext cx="8100000" cy="507600"/>
          </a:xfr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1"/>
          <p:cNvSpPr>
            <a:spLocks noGrp="1"/>
          </p:cNvSpPr>
          <p:nvPr>
            <p:ph idx="10"/>
          </p:nvPr>
        </p:nvSpPr>
        <p:spPr>
          <a:xfrm>
            <a:off x="810278" y="2109178"/>
            <a:ext cx="9108000" cy="1965960"/>
          </a:xfr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2"/>
          <p:cNvSpPr>
            <a:spLocks noGrp="1"/>
          </p:cNvSpPr>
          <p:nvPr>
            <p:ph sz="quarter" idx="11"/>
          </p:nvPr>
        </p:nvSpPr>
        <p:spPr>
          <a:xfrm>
            <a:off x="810278" y="4623777"/>
            <a:ext cx="9108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ageSubtitle"/>
          <p:cNvSpPr>
            <a:spLocks noGrp="1"/>
          </p:cNvSpPr>
          <p:nvPr>
            <p:ph type="subTitle" sz="quarter" idx="12" hasCustomPrompt="1"/>
          </p:nvPr>
        </p:nvSpPr>
        <p:spPr>
          <a:xfrm>
            <a:off x="810278" y="1035049"/>
            <a:ext cx="9108000" cy="365761"/>
          </a:xfrm>
          <a:prstGeom prst="rect">
            <a:avLst/>
          </a:prstGeo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680"/>
              </a:spcBef>
              <a:buFontTx/>
              <a:buNone/>
              <a:defRPr sz="12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Click to edit Page Subtitle</a:t>
            </a:r>
          </a:p>
        </p:txBody>
      </p:sp>
    </p:spTree>
    <p:extLst>
      <p:ext uri="{BB962C8B-B14F-4D97-AF65-F5344CB8AC3E}">
        <p14:creationId xmlns:p14="http://schemas.microsoft.com/office/powerpoint/2010/main" val="343792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ne Top Tw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0438" y="422629"/>
            <a:ext cx="8100000" cy="5076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ageSubtitle"/>
          <p:cNvSpPr>
            <a:spLocks noGrp="1"/>
          </p:cNvSpPr>
          <p:nvPr>
            <p:ph type="subTitle" idx="10" hasCustomPrompt="1"/>
          </p:nvPr>
        </p:nvSpPr>
        <p:spPr>
          <a:xfrm>
            <a:off x="820438" y="1036614"/>
            <a:ext cx="9108000" cy="365761"/>
          </a:xfrm>
        </p:spPr>
        <p:txBody>
          <a:bodyPr vert="horz" wrap="square" lIns="0" tIns="0" rIns="0" bIns="0" anchor="t">
            <a:noAutofit/>
          </a:bodyPr>
          <a:lstStyle>
            <a:lvl1pPr marL="0" indent="0" algn="l">
              <a:lnSpc>
                <a:spcPct val="110000"/>
              </a:lnSpc>
              <a:spcBef>
                <a:spcPts val="680"/>
              </a:spcBef>
              <a:buFontTx/>
              <a:buNone/>
              <a:defRPr sz="14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310942" indent="0" algn="ctr">
              <a:buNone/>
            </a:lvl2pPr>
            <a:lvl3pPr marL="621883" indent="0" algn="ctr">
              <a:buNone/>
            </a:lvl3pPr>
            <a:lvl4pPr marL="932825" indent="0" algn="ctr">
              <a:buNone/>
            </a:lvl4pPr>
            <a:lvl5pPr marL="1243767" indent="0" algn="ctr">
              <a:buNone/>
            </a:lvl5pPr>
            <a:lvl6pPr marL="1554709" indent="0" algn="ctr">
              <a:buNone/>
            </a:lvl6pPr>
            <a:lvl7pPr marL="1865650" indent="0" algn="ctr">
              <a:buNone/>
            </a:lvl7pPr>
            <a:lvl8pPr marL="2176592" indent="0" algn="ctr">
              <a:buNone/>
            </a:lvl8pPr>
            <a:lvl9pPr marL="2487534" indent="0" algn="ctr">
              <a:buNone/>
            </a:lvl9pPr>
          </a:lstStyle>
          <a:p>
            <a:r>
              <a:rPr lang="en-US" dirty="0"/>
              <a:t>Click to edit Page Subtitle</a:t>
            </a:r>
          </a:p>
        </p:txBody>
      </p:sp>
      <p:sp>
        <p:nvSpPr>
          <p:cNvPr id="4" name="Content1"/>
          <p:cNvSpPr>
            <a:spLocks noGrp="1"/>
          </p:cNvSpPr>
          <p:nvPr>
            <p:ph sz="quarter" idx="11"/>
          </p:nvPr>
        </p:nvSpPr>
        <p:spPr>
          <a:xfrm>
            <a:off x="820438" y="2109178"/>
            <a:ext cx="91080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2"/>
          <p:cNvSpPr>
            <a:spLocks noGrp="1"/>
          </p:cNvSpPr>
          <p:nvPr>
            <p:ph sz="quarter" idx="12"/>
          </p:nvPr>
        </p:nvSpPr>
        <p:spPr>
          <a:xfrm>
            <a:off x="820438" y="4623777"/>
            <a:ext cx="42804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3"/>
          <p:cNvSpPr>
            <a:spLocks noGrp="1"/>
          </p:cNvSpPr>
          <p:nvPr>
            <p:ph sz="quarter" idx="13"/>
          </p:nvPr>
        </p:nvSpPr>
        <p:spPr>
          <a:xfrm>
            <a:off x="5663278" y="4623777"/>
            <a:ext cx="4280400" cy="1965960"/>
          </a:xfrm>
          <a:prstGeom prst="rect">
            <a:avLst/>
          </a:prstGeom>
        </p:spPr>
        <p:txBody>
          <a:bodyPr/>
          <a:lstStyle>
            <a:lvl1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900" b="0" i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908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2382" y="0"/>
            <a:ext cx="10696893" cy="102211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1000">
                <a:schemeClr val="tx2"/>
              </a:gs>
              <a:gs pos="100000">
                <a:schemeClr val="bg2"/>
              </a:gs>
            </a:gsLst>
            <a:lin ang="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3" name="PlaceholderBody"/>
          <p:cNvSpPr>
            <a:spLocks noGrp="1"/>
          </p:cNvSpPr>
          <p:nvPr>
            <p:ph type="body" idx="1"/>
          </p:nvPr>
        </p:nvSpPr>
        <p:spPr>
          <a:xfrm>
            <a:off x="812800" y="1527048"/>
            <a:ext cx="9108000" cy="5029200"/>
          </a:xfrm>
          <a:prstGeom prst="rect">
            <a:avLst/>
          </a:prstGeom>
        </p:spPr>
        <p:txBody>
          <a:bodyPr vert="horz" wrap="square" lIns="91440" tIns="36576" rIns="36576" bIns="36576" rtlCol="0" anchor="t">
            <a:noAutofit/>
          </a:bodyPr>
          <a:lstStyle/>
          <a:p>
            <a:pPr marL="8292" lvl="0" indent="-6132" algn="l" defTabSz="621883" rtl="0" eaLnBrk="1" latinLnBrk="0" hangingPunct="1">
              <a:lnSpc>
                <a:spcPct val="110000"/>
              </a:lnSpc>
              <a:spcBef>
                <a:spcPts val="619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dirty="0"/>
              <a:t>Body Text</a:t>
            </a:r>
          </a:p>
          <a:p>
            <a:pPr marL="505280" lvl="1" indent="-194339" algn="l" defTabSz="621883" rtl="0" eaLnBrk="1" latinLnBrk="0" hangingPunct="1">
              <a:lnSpc>
                <a:spcPct val="110000"/>
              </a:lnSpc>
              <a:spcBef>
                <a:spcPts val="408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Arial" panose="020B0604020202020204" pitchFamily="34" charset="0"/>
              <a:buChar char="•"/>
            </a:pPr>
            <a:r>
              <a:rPr lang="en-US" dirty="0"/>
              <a:t>Bullet one</a:t>
            </a:r>
          </a:p>
          <a:p>
            <a:pPr marL="777354" lvl="2" indent="-155471" algn="l" defTabSz="621883" rtl="0" eaLnBrk="1" latinLnBrk="0" hangingPunct="1">
              <a:lnSpc>
                <a:spcPct val="110000"/>
              </a:lnSpc>
              <a:spcBef>
                <a:spcPts val="204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Arial" panose="020B0604020202020204" pitchFamily="34" charset="0"/>
              <a:buChar char="•"/>
            </a:pPr>
            <a:r>
              <a:rPr lang="en-US" dirty="0"/>
              <a:t>Bullet two</a:t>
            </a:r>
          </a:p>
          <a:p>
            <a:pPr marL="1088296" lvl="3" indent="-155471" algn="l" defTabSz="621883" rtl="0" eaLnBrk="1" latinLnBrk="0" hangingPunct="1">
              <a:lnSpc>
                <a:spcPct val="110000"/>
              </a:lnSpc>
              <a:spcBef>
                <a:spcPts val="68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Bullet three</a:t>
            </a:r>
          </a:p>
          <a:p>
            <a:pPr marL="1399238" lvl="4" indent="-155471" algn="l" defTabSz="6218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Bullet four</a:t>
            </a:r>
          </a:p>
        </p:txBody>
      </p:sp>
      <p:sp>
        <p:nvSpPr>
          <p:cNvPr id="5" name="ConfidentialInternal"/>
          <p:cNvSpPr txBox="1"/>
          <p:nvPr userDrawn="1">
            <p:custDataLst>
              <p:tags r:id="rId27"/>
            </p:custDataLst>
          </p:nvPr>
        </p:nvSpPr>
        <p:spPr>
          <a:xfrm>
            <a:off x="2725721" y="246888"/>
            <a:ext cx="7180172" cy="219456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r">
              <a:lnSpc>
                <a:spcPct val="110000"/>
              </a:lnSpc>
            </a:pPr>
            <a:endParaRPr lang="en-GB" sz="476" b="0" i="0" cap="all" spc="143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" name="Confidential" hidden="1"/>
          <p:cNvSpPr txBox="1"/>
          <p:nvPr userDrawn="1">
            <p:custDataLst>
              <p:tags r:id="rId28"/>
            </p:custDataLst>
          </p:nvPr>
        </p:nvSpPr>
        <p:spPr>
          <a:xfrm>
            <a:off x="475630" y="7059169"/>
            <a:ext cx="7180172" cy="143330"/>
          </a:xfrm>
          <a:prstGeom prst="rect">
            <a:avLst/>
          </a:prstGeom>
          <a:noFill/>
        </p:spPr>
        <p:txBody>
          <a:bodyPr vert="horz" wrap="square" lIns="0" tIns="31094" rIns="0" bIns="31094" rtlCol="0" anchor="t">
            <a:spAutoFit/>
          </a:bodyPr>
          <a:lstStyle/>
          <a:p>
            <a:pPr algn="r">
              <a:lnSpc>
                <a:spcPct val="110000"/>
              </a:lnSpc>
            </a:pPr>
            <a:endParaRPr lang="en-GB" sz="476" b="0" i="0" cap="all" spc="143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7" name="SubsectionTracker"/>
          <p:cNvSpPr txBox="1"/>
          <p:nvPr userDrawn="1"/>
        </p:nvSpPr>
        <p:spPr>
          <a:xfrm>
            <a:off x="795765" y="239115"/>
            <a:ext cx="65" cy="97847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endParaRPr lang="en-GB" sz="578" b="0" i="0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8" name="PageNumber"/>
          <p:cNvSpPr txBox="1"/>
          <p:nvPr userDrawn="1"/>
        </p:nvSpPr>
        <p:spPr>
          <a:xfrm>
            <a:off x="5236495" y="6903721"/>
            <a:ext cx="228668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endParaRPr lang="en-GB" sz="612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0" name="ClientName"/>
          <p:cNvSpPr txBox="1"/>
          <p:nvPr userDrawn="1">
            <p:custDataLst>
              <p:tags r:id="rId29"/>
            </p:custDataLst>
          </p:nvPr>
        </p:nvSpPr>
        <p:spPr>
          <a:xfrm>
            <a:off x="795764" y="6967729"/>
            <a:ext cx="1829343" cy="11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0" tIns="0" rIns="0" bIns="0" rtlCol="0" anchor="b">
            <a:noAutofit/>
          </a:bodyPr>
          <a:lstStyle/>
          <a:p>
            <a:pPr algn="l">
              <a:lnSpc>
                <a:spcPct val="110000"/>
              </a:lnSpc>
            </a:pPr>
            <a:endParaRPr lang="en-GB" sz="612" b="0" i="0" cap="all" spc="102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 userDrawn="1"/>
        </p:nvGrpSpPr>
        <p:grpSpPr>
          <a:xfrm>
            <a:off x="-1261651" y="930028"/>
            <a:ext cx="929018" cy="5005003"/>
            <a:chOff x="-1125063" y="1607231"/>
            <a:chExt cx="929018" cy="5005003"/>
          </a:xfrm>
        </p:grpSpPr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-661473" y="3057759"/>
              <a:ext cx="465428" cy="215145"/>
            </a:xfrm>
            <a:prstGeom prst="rect">
              <a:avLst/>
            </a:prstGeom>
            <a:noFill/>
          </p:spPr>
          <p:txBody>
            <a:bodyPr vert="horz" wrap="none" lIns="62188" tIns="31094" rIns="62188" bIns="31094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sz="900" b="0" i="0" dirty="0">
                  <a:solidFill>
                    <a:schemeClr val="tx2"/>
                  </a:solidFill>
                  <a:latin typeface="Arial" panose="020B0604020202020204" pitchFamily="34" charset="0"/>
                </a:rPr>
                <a:t>Charts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-639228" y="3319324"/>
              <a:ext cx="420938" cy="504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155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3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-639228" y="3877106"/>
              <a:ext cx="420938" cy="5040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157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157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157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-639228" y="4434888"/>
              <a:ext cx="420938" cy="504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206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206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206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-639228" y="4992670"/>
              <a:ext cx="420938" cy="504000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83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51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52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-639228" y="5550452"/>
              <a:ext cx="420938" cy="504000"/>
            </a:xfrm>
            <a:prstGeom prst="rect">
              <a:avLst/>
            </a:prstGeom>
            <a:solidFill>
              <a:schemeClr val="accent5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135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92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102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-639228" y="6108234"/>
              <a:ext cx="420938" cy="504000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189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159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166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-639228" y="1841844"/>
              <a:ext cx="420938" cy="504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44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59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76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-639228" y="2392273"/>
              <a:ext cx="420938" cy="5040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218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32</a:t>
              </a:r>
            </a:p>
            <a:p>
              <a:pPr algn="ctr"/>
              <a:r>
                <a:rPr lang="en-GB" sz="900" dirty="0">
                  <a:solidFill>
                    <a:schemeClr val="bg1"/>
                  </a:solidFill>
                  <a:latin typeface="Arial" panose="020B0604020202020204" pitchFamily="34" charset="0"/>
                </a:rPr>
                <a:t>56</a:t>
              </a:r>
            </a:p>
          </p:txBody>
        </p:sp>
        <p:sp>
          <p:nvSpPr>
            <p:cNvPr id="51" name="TextBox 50"/>
            <p:cNvSpPr txBox="1">
              <a:spLocks/>
            </p:cNvSpPr>
            <p:nvPr/>
          </p:nvSpPr>
          <p:spPr>
            <a:xfrm>
              <a:off x="-1016058" y="1897735"/>
              <a:ext cx="325966" cy="198217"/>
            </a:xfrm>
            <a:prstGeom prst="rect">
              <a:avLst/>
            </a:prstGeom>
            <a:noFill/>
          </p:spPr>
          <p:txBody>
            <a:bodyPr vert="horz" wrap="none" lIns="62188" tIns="31094" rIns="62188" bIns="31094" rtlCol="0" anchor="t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GB" sz="800" i="1" dirty="0">
                  <a:solidFill>
                    <a:schemeClr val="tx2"/>
                  </a:solidFill>
                  <a:latin typeface="Arial" panose="020B0604020202020204" pitchFamily="34" charset="0"/>
                </a:rPr>
                <a:t>Text</a:t>
              </a:r>
              <a:endParaRPr lang="en-GB" sz="800" b="0" i="1" dirty="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2" name="TextBox 51"/>
            <p:cNvSpPr txBox="1">
              <a:spLocks/>
            </p:cNvSpPr>
            <p:nvPr/>
          </p:nvSpPr>
          <p:spPr>
            <a:xfrm>
              <a:off x="-1125063" y="2392273"/>
              <a:ext cx="434971" cy="198217"/>
            </a:xfrm>
            <a:prstGeom prst="rect">
              <a:avLst/>
            </a:prstGeom>
            <a:noFill/>
          </p:spPr>
          <p:txBody>
            <a:bodyPr vert="horz" wrap="none" lIns="62188" tIns="31094" rIns="62188" bIns="31094" rtlCol="0" anchor="t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en-GB" sz="800" i="1" dirty="0">
                  <a:solidFill>
                    <a:schemeClr val="tx2"/>
                  </a:solidFill>
                  <a:latin typeface="Arial" panose="020B0604020202020204" pitchFamily="34" charset="0"/>
                </a:rPr>
                <a:t>Bullets</a:t>
              </a:r>
              <a:endParaRPr lang="en-GB" sz="800" b="0" i="1" dirty="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3" name="TextBox 52"/>
            <p:cNvSpPr txBox="1">
              <a:spLocks/>
            </p:cNvSpPr>
            <p:nvPr/>
          </p:nvSpPr>
          <p:spPr>
            <a:xfrm>
              <a:off x="-606971" y="1607231"/>
              <a:ext cx="356423" cy="215145"/>
            </a:xfrm>
            <a:prstGeom prst="rect">
              <a:avLst/>
            </a:prstGeom>
            <a:noFill/>
          </p:spPr>
          <p:txBody>
            <a:bodyPr vert="horz" wrap="none" lIns="62188" tIns="31094" rIns="62188" bIns="31094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sz="900" b="0" i="0" dirty="0">
                  <a:solidFill>
                    <a:schemeClr val="tx2"/>
                  </a:solidFill>
                  <a:latin typeface="Arial" panose="020B0604020202020204" pitchFamily="34" charset="0"/>
                </a:rPr>
                <a:t>Arial</a:t>
              </a:r>
            </a:p>
          </p:txBody>
        </p:sp>
      </p:grpSp>
      <p:sp>
        <p:nvSpPr>
          <p:cNvPr id="2" name="PlaceholderTitle"/>
          <p:cNvSpPr>
            <a:spLocks noGrp="1"/>
          </p:cNvSpPr>
          <p:nvPr>
            <p:ph type="title"/>
          </p:nvPr>
        </p:nvSpPr>
        <p:spPr>
          <a:xfrm>
            <a:off x="812799" y="431420"/>
            <a:ext cx="8100000" cy="506018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257" y="6808559"/>
            <a:ext cx="904080" cy="32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6" r:id="rId23"/>
    <p:sldLayoutId id="2147483680" r:id="rId24"/>
    <p:sldLayoutId id="2147483681" r:id="rId25"/>
  </p:sldLayoutIdLst>
  <p:hf hdr="0" ftr="0" dt="0"/>
  <p:txStyles>
    <p:titleStyle>
      <a:lvl1pPr algn="l" defTabSz="621883" rtl="0" eaLnBrk="1" latinLnBrk="0" hangingPunct="1">
        <a:spcBef>
          <a:spcPct val="0"/>
        </a:spcBef>
        <a:buFontTx/>
        <a:buNone/>
        <a:defRPr lang="en-US" sz="1800" b="1" i="0" kern="1200" dirty="0">
          <a:solidFill>
            <a:schemeClr val="bg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8292" indent="-6132" algn="l" defTabSz="621883" rtl="0" eaLnBrk="1" latinLnBrk="0" hangingPunct="1">
        <a:lnSpc>
          <a:spcPct val="110000"/>
        </a:lnSpc>
        <a:spcBef>
          <a:spcPts val="619"/>
        </a:spcBef>
        <a:spcAft>
          <a:spcPct val="0"/>
        </a:spcAft>
        <a:buFontTx/>
        <a:buNone/>
        <a:defRPr sz="816" b="0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1pPr>
      <a:lvl2pPr marL="143033" indent="-143033" algn="l" defTabSz="621883" rtl="0" eaLnBrk="1" latinLnBrk="0" hangingPunct="1">
        <a:lnSpc>
          <a:spcPct val="110000"/>
        </a:lnSpc>
        <a:spcBef>
          <a:spcPts val="408"/>
        </a:spcBef>
        <a:spcAft>
          <a:spcPct val="0"/>
        </a:spcAft>
        <a:buClr>
          <a:schemeClr val="bg2"/>
        </a:buClr>
        <a:buSzPct val="92000"/>
        <a:buFont typeface="Wingdings"/>
        <a:buChar char="n"/>
        <a:defRPr sz="816" b="0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286066" indent="-143033" algn="l" defTabSz="621883" rtl="0" eaLnBrk="1" latinLnBrk="0" hangingPunct="1">
        <a:lnSpc>
          <a:spcPct val="110000"/>
        </a:lnSpc>
        <a:spcBef>
          <a:spcPts val="204"/>
        </a:spcBef>
        <a:spcAft>
          <a:spcPct val="0"/>
        </a:spcAft>
        <a:buClr>
          <a:schemeClr val="tx2"/>
        </a:buClr>
        <a:buSzPct val="92000"/>
        <a:buFont typeface="Wingdings"/>
        <a:buChar char="n"/>
        <a:defRPr sz="816" b="0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441537" indent="-155471" algn="l" defTabSz="621883" rtl="0" eaLnBrk="1" latinLnBrk="0" hangingPunct="1">
        <a:lnSpc>
          <a:spcPct val="110000"/>
        </a:lnSpc>
        <a:spcBef>
          <a:spcPts val="68"/>
        </a:spcBef>
        <a:spcAft>
          <a:spcPct val="0"/>
        </a:spcAft>
        <a:buClr>
          <a:schemeClr val="tx2"/>
        </a:buClr>
        <a:buSzPct val="100000"/>
        <a:buFont typeface="Arial"/>
        <a:buChar char="–"/>
        <a:defRPr sz="816" b="0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597008" indent="-155471" algn="l" defTabSz="621883" rtl="0" eaLnBrk="1" latinLnBrk="0" hangingPunct="1">
        <a:lnSpc>
          <a:spcPct val="11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 typeface="Arial"/>
        <a:buChar char="–"/>
        <a:defRPr sz="816" b="0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1710179" indent="-155471" algn="l" defTabSz="621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6pPr>
      <a:lvl7pPr marL="2021121" indent="-155471" algn="l" defTabSz="621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7pPr>
      <a:lvl8pPr marL="2332063" indent="-155471" algn="l" defTabSz="621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8pPr>
      <a:lvl9pPr marL="2643005" indent="-155471" algn="l" defTabSz="621883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8292" indent="-6132" algn="l" defTabSz="621883" rtl="0" eaLnBrk="1" fontAlgn="b" latinLnBrk="0" hangingPunct="1">
        <a:lnSpc>
          <a:spcPct val="100000"/>
        </a:lnSpc>
        <a:spcBef>
          <a:spcPts val="180"/>
        </a:spcBef>
        <a:spcAft>
          <a:spcPct val="0"/>
        </a:spcAft>
        <a:buFontTx/>
        <a:buNone/>
        <a:defRPr sz="612" b="0" i="0" kern="1200">
          <a:solidFill>
            <a:schemeClr val="tx2"/>
          </a:solidFill>
          <a:latin typeface="Arial"/>
          <a:ea typeface="Arial Unicode MS"/>
          <a:cs typeface="+mn-cs"/>
        </a:defRPr>
      </a:lvl1pPr>
      <a:lvl2pPr marL="143033" indent="-143033" algn="l" defTabSz="621883" rtl="0" eaLnBrk="1" fontAlgn="b" latinLnBrk="0" hangingPunct="1">
        <a:lnSpc>
          <a:spcPct val="100000"/>
        </a:lnSpc>
        <a:spcBef>
          <a:spcPts val="180"/>
        </a:spcBef>
        <a:spcAft>
          <a:spcPct val="0"/>
        </a:spcAft>
        <a:buClr>
          <a:schemeClr val="bg2"/>
        </a:buClr>
        <a:buSzPct val="92000"/>
        <a:buFont typeface="Wingdings"/>
        <a:buChar char="n"/>
        <a:defRPr sz="612" b="0" i="0" kern="1200">
          <a:solidFill>
            <a:schemeClr val="tx2"/>
          </a:solidFill>
          <a:latin typeface="Arial"/>
          <a:ea typeface="Arial Unicode MS"/>
          <a:cs typeface="+mn-cs"/>
        </a:defRPr>
      </a:lvl2pPr>
      <a:lvl3pPr marL="286066" indent="-143033" algn="l" defTabSz="621883" rtl="0" eaLnBrk="1" fontAlgn="b" latinLnBrk="0" hangingPunct="1">
        <a:lnSpc>
          <a:spcPct val="100000"/>
        </a:lnSpc>
        <a:spcBef>
          <a:spcPts val="180"/>
        </a:spcBef>
        <a:spcAft>
          <a:spcPct val="0"/>
        </a:spcAft>
        <a:buClr>
          <a:schemeClr val="tx2"/>
        </a:buClr>
        <a:buSzPct val="92000"/>
        <a:buFont typeface="Wingdings"/>
        <a:buChar char="n"/>
        <a:defRPr sz="612" b="0" i="0" kern="1200">
          <a:solidFill>
            <a:schemeClr val="tx2"/>
          </a:solidFill>
          <a:latin typeface="Arial"/>
          <a:ea typeface="Arial Unicode MS"/>
          <a:cs typeface="+mn-cs"/>
        </a:defRPr>
      </a:lvl3pPr>
      <a:lvl4pPr marL="441537" indent="-155471" algn="l" defTabSz="621883" rtl="0" eaLnBrk="1" fontAlgn="b" latinLnBrk="0" hangingPunct="1">
        <a:lnSpc>
          <a:spcPct val="100000"/>
        </a:lnSpc>
        <a:spcBef>
          <a:spcPts val="180"/>
        </a:spcBef>
        <a:spcAft>
          <a:spcPct val="0"/>
        </a:spcAft>
        <a:buClr>
          <a:schemeClr val="tx2"/>
        </a:buClr>
        <a:buSzPct val="100000"/>
        <a:buFont typeface="Arial"/>
        <a:buChar char="–"/>
        <a:defRPr sz="612" b="0" i="0" kern="1200">
          <a:solidFill>
            <a:schemeClr val="tx2"/>
          </a:solidFill>
          <a:latin typeface="Arial"/>
          <a:ea typeface="Arial Unicode MS"/>
          <a:cs typeface="+mn-cs"/>
        </a:defRPr>
      </a:lvl4pPr>
      <a:lvl5pPr marL="597008" indent="-155471" algn="l" defTabSz="621883" rtl="0" eaLnBrk="1" fontAlgn="b" latinLnBrk="0" hangingPunct="1">
        <a:lnSpc>
          <a:spcPct val="100000"/>
        </a:lnSpc>
        <a:spcBef>
          <a:spcPts val="180"/>
        </a:spcBef>
        <a:spcAft>
          <a:spcPct val="0"/>
        </a:spcAft>
        <a:buClr>
          <a:schemeClr val="tx2"/>
        </a:buClr>
        <a:buSzPct val="100000"/>
        <a:buFont typeface="Arial"/>
        <a:buChar char="–"/>
        <a:defRPr sz="612" b="0" i="0" kern="1200">
          <a:solidFill>
            <a:schemeClr val="tx2"/>
          </a:solidFill>
          <a:latin typeface="Arial"/>
          <a:ea typeface="Arial Unicode MS"/>
          <a:cs typeface="+mn-cs"/>
        </a:defRPr>
      </a:lvl5pPr>
    </p:otherStyle>
  </p:txStyles>
  <p:extLst>
    <p:ext uri="{27BBF7A9-308A-43DC-89C8-2F10F3537804}">
      <p15:sldGuideLst xmlns:p15="http://schemas.microsoft.com/office/powerpoint/2012/main">
        <p15:guide id="1" pos="6252" userDrawn="1">
          <p15:clr>
            <a:srgbClr val="F26B43"/>
          </p15:clr>
        </p15:guide>
        <p15:guide id="2" pos="512" userDrawn="1">
          <p15:clr>
            <a:srgbClr val="F26B43"/>
          </p15:clr>
        </p15:guide>
        <p15:guide id="3" orient="horz" pos="59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tags" Target="../tags/tag48.xml"/><Relationship Id="rId18" Type="http://schemas.openxmlformats.org/officeDocument/2006/relationships/image" Target="../media/image42.jpeg"/><Relationship Id="rId26" Type="http://schemas.openxmlformats.org/officeDocument/2006/relationships/image" Target="../media/image48.png"/><Relationship Id="rId3" Type="http://schemas.openxmlformats.org/officeDocument/2006/relationships/tags" Target="../tags/tag38.xml"/><Relationship Id="rId21" Type="http://schemas.openxmlformats.org/officeDocument/2006/relationships/image" Target="../media/image44.png"/><Relationship Id="rId7" Type="http://schemas.openxmlformats.org/officeDocument/2006/relationships/tags" Target="../tags/tag42.xml"/><Relationship Id="rId12" Type="http://schemas.openxmlformats.org/officeDocument/2006/relationships/tags" Target="../tags/tag47.xml"/><Relationship Id="rId17" Type="http://schemas.openxmlformats.org/officeDocument/2006/relationships/chart" Target="../charts/chart4.xml"/><Relationship Id="rId25" Type="http://schemas.openxmlformats.org/officeDocument/2006/relationships/image" Target="../media/image47.png"/><Relationship Id="rId2" Type="http://schemas.openxmlformats.org/officeDocument/2006/relationships/tags" Target="../tags/tag37.xml"/><Relationship Id="rId16" Type="http://schemas.openxmlformats.org/officeDocument/2006/relationships/notesSlide" Target="../notesSlides/notesSlide6.xml"/><Relationship Id="rId20" Type="http://schemas.openxmlformats.org/officeDocument/2006/relationships/image" Target="../media/image43.png"/><Relationship Id="rId29" Type="http://schemas.openxmlformats.org/officeDocument/2006/relationships/image" Target="../media/image51.png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tags" Target="../tags/tag46.xml"/><Relationship Id="rId24" Type="http://schemas.openxmlformats.org/officeDocument/2006/relationships/image" Target="../media/image46.jpeg"/><Relationship Id="rId32" Type="http://schemas.openxmlformats.org/officeDocument/2006/relationships/image" Target="../media/image53.png"/><Relationship Id="rId5" Type="http://schemas.openxmlformats.org/officeDocument/2006/relationships/tags" Target="../tags/tag40.xml"/><Relationship Id="rId15" Type="http://schemas.openxmlformats.org/officeDocument/2006/relationships/slideLayout" Target="../slideLayouts/slideLayout11.xml"/><Relationship Id="rId23" Type="http://schemas.openxmlformats.org/officeDocument/2006/relationships/image" Target="../media/image45.jpeg"/><Relationship Id="rId28" Type="http://schemas.openxmlformats.org/officeDocument/2006/relationships/image" Target="../media/image50.png"/><Relationship Id="rId10" Type="http://schemas.openxmlformats.org/officeDocument/2006/relationships/tags" Target="../tags/tag45.xml"/><Relationship Id="rId19" Type="http://schemas.openxmlformats.org/officeDocument/2006/relationships/image" Target="../media/image1.emf"/><Relationship Id="rId31" Type="http://schemas.openxmlformats.org/officeDocument/2006/relationships/image" Target="../media/image52.png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tags" Target="../tags/tag49.xml"/><Relationship Id="rId22" Type="http://schemas.openxmlformats.org/officeDocument/2006/relationships/image" Target="../media/image12.jpeg"/><Relationship Id="rId27" Type="http://schemas.openxmlformats.org/officeDocument/2006/relationships/image" Target="../media/image49.png"/><Relationship Id="rId30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chart" Target="../charts/chart7.xml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chart" Target="../charts/chart6.xml"/><Relationship Id="rId2" Type="http://schemas.openxmlformats.org/officeDocument/2006/relationships/tags" Target="../tags/tag51.xml"/><Relationship Id="rId16" Type="http://schemas.openxmlformats.org/officeDocument/2006/relationships/chart" Target="../charts/chart10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chart" Target="../charts/chart5.xml"/><Relationship Id="rId5" Type="http://schemas.openxmlformats.org/officeDocument/2006/relationships/tags" Target="../tags/tag54.xml"/><Relationship Id="rId15" Type="http://schemas.openxmlformats.org/officeDocument/2006/relationships/chart" Target="../charts/chart9.xml"/><Relationship Id="rId10" Type="http://schemas.openxmlformats.org/officeDocument/2006/relationships/notesSlide" Target="../notesSlides/notesSlide7.xml"/><Relationship Id="rId4" Type="http://schemas.openxmlformats.org/officeDocument/2006/relationships/tags" Target="../tags/tag53.xml"/><Relationship Id="rId9" Type="http://schemas.openxmlformats.org/officeDocument/2006/relationships/slideLayout" Target="../slideLayouts/slideLayout2.xml"/><Relationship Id="rId1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54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chart" Target="../charts/chart14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chart" Target="../charts/chart13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chart" Target="../charts/chart12.xml"/><Relationship Id="rId5" Type="http://schemas.openxmlformats.org/officeDocument/2006/relationships/tags" Target="../tags/tag64.xml"/><Relationship Id="rId15" Type="http://schemas.openxmlformats.org/officeDocument/2006/relationships/image" Target="../media/image55.emf"/><Relationship Id="rId10" Type="http://schemas.openxmlformats.org/officeDocument/2006/relationships/chart" Target="../charts/chart11.xml"/><Relationship Id="rId4" Type="http://schemas.openxmlformats.org/officeDocument/2006/relationships/tags" Target="../tags/tag63.xml"/><Relationship Id="rId9" Type="http://schemas.openxmlformats.org/officeDocument/2006/relationships/notesSlide" Target="../notesSlides/notesSlide9.xml"/><Relationship Id="rId14" Type="http://schemas.openxmlformats.org/officeDocument/2006/relationships/chart" Target="../charts/char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2.png"/><Relationship Id="rId12" Type="http://schemas.openxmlformats.org/officeDocument/2006/relationships/image" Target="../media/image59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6.png"/><Relationship Id="rId11" Type="http://schemas.openxmlformats.org/officeDocument/2006/relationships/image" Target="../media/image58.png"/><Relationship Id="rId5" Type="http://schemas.openxmlformats.org/officeDocument/2006/relationships/image" Target="../media/image56.png"/><Relationship Id="rId15" Type="http://schemas.openxmlformats.org/officeDocument/2006/relationships/image" Target="../media/image60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7.png"/><Relationship Id="rId1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3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62.png"/><Relationship Id="rId5" Type="http://schemas.openxmlformats.org/officeDocument/2006/relationships/image" Target="../media/image61.emf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78.png"/><Relationship Id="rId7" Type="http://schemas.openxmlformats.org/officeDocument/2006/relationships/image" Target="../media/image63.png"/><Relationship Id="rId12" Type="http://schemas.openxmlformats.org/officeDocument/2006/relationships/image" Target="../media/image71.png"/><Relationship Id="rId17" Type="http://schemas.openxmlformats.org/officeDocument/2006/relationships/image" Target="../media/image75.png"/><Relationship Id="rId2" Type="http://schemas.openxmlformats.org/officeDocument/2006/relationships/tags" Target="../tags/tag72.xml"/><Relationship Id="rId16" Type="http://schemas.openxmlformats.org/officeDocument/2006/relationships/image" Target="../media/image74.png"/><Relationship Id="rId20" Type="http://schemas.openxmlformats.org/officeDocument/2006/relationships/image" Target="../media/image77.png"/><Relationship Id="rId1" Type="http://schemas.openxmlformats.org/officeDocument/2006/relationships/tags" Target="../tags/tag71.xml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image" Target="../media/image66.emf"/><Relationship Id="rId15" Type="http://schemas.openxmlformats.org/officeDocument/2006/relationships/image" Target="../media/image73.png"/><Relationship Id="rId23" Type="http://schemas.openxmlformats.org/officeDocument/2006/relationships/image" Target="../media/image79.png"/><Relationship Id="rId10" Type="http://schemas.openxmlformats.org/officeDocument/2006/relationships/image" Target="../media/image10.png"/><Relationship Id="rId19" Type="http://schemas.openxmlformats.org/officeDocument/2006/relationships/image" Target="../media/image6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9.png"/><Relationship Id="rId14" Type="http://schemas.openxmlformats.org/officeDocument/2006/relationships/image" Target="../media/image62.png"/><Relationship Id="rId22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80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11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10" Type="http://schemas.openxmlformats.org/officeDocument/2006/relationships/chart" Target="../charts/chart17.xml"/><Relationship Id="rId4" Type="http://schemas.openxmlformats.org/officeDocument/2006/relationships/tags" Target="../tags/tag78.xml"/><Relationship Id="rId9" Type="http://schemas.openxmlformats.org/officeDocument/2006/relationships/chart" Target="../charts/char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8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10" Type="http://schemas.openxmlformats.org/officeDocument/2006/relationships/chart" Target="../charts/chart19.xml"/><Relationship Id="rId4" Type="http://schemas.openxmlformats.org/officeDocument/2006/relationships/tags" Target="../tags/tag84.xml"/><Relationship Id="rId9" Type="http://schemas.openxmlformats.org/officeDocument/2006/relationships/chart" Target="../charts/char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tags" Target="../tags/tag89.xml"/><Relationship Id="rId7" Type="http://schemas.openxmlformats.org/officeDocument/2006/relationships/image" Target="../media/image81.jpg"/><Relationship Id="rId12" Type="http://schemas.openxmlformats.org/officeDocument/2006/relationships/image" Target="../media/image84.jp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chart" Target="../charts/chart20.xml"/><Relationship Id="rId11" Type="http://schemas.openxmlformats.org/officeDocument/2006/relationships/image" Target="../media/image83.jp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9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1.xml"/><Relationship Id="rId3" Type="http://schemas.openxmlformats.org/officeDocument/2006/relationships/tags" Target="../tags/tag10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10" Type="http://schemas.openxmlformats.org/officeDocument/2006/relationships/chart" Target="../charts/chart23.xml"/><Relationship Id="rId4" Type="http://schemas.openxmlformats.org/officeDocument/2006/relationships/tags" Target="../tags/tag108.xml"/><Relationship Id="rId9" Type="http://schemas.openxmlformats.org/officeDocument/2006/relationships/chart" Target="../charts/char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tags" Target="../tags/tag18.xml"/><Relationship Id="rId21" Type="http://schemas.openxmlformats.org/officeDocument/2006/relationships/image" Target="../media/image20.png"/><Relationship Id="rId34" Type="http://schemas.openxmlformats.org/officeDocument/2006/relationships/image" Target="../media/image33.jpg"/><Relationship Id="rId7" Type="http://schemas.openxmlformats.org/officeDocument/2006/relationships/tags" Target="../tags/tag22.xml"/><Relationship Id="rId12" Type="http://schemas.openxmlformats.org/officeDocument/2006/relationships/image" Target="../media/image1.emf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tags" Target="../tags/tag17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gif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11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tags" Target="../tags/tag20.xml"/><Relationship Id="rId15" Type="http://schemas.openxmlformats.org/officeDocument/2006/relationships/image" Target="../media/image14.gif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tags" Target="../tags/tag19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8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openxmlformats.org/officeDocument/2006/relationships/image" Target="../media/image37.png"/><Relationship Id="rId18" Type="http://schemas.openxmlformats.org/officeDocument/2006/relationships/image" Target="../media/image41.jpg"/><Relationship Id="rId3" Type="http://schemas.openxmlformats.org/officeDocument/2006/relationships/tags" Target="../tags/tag26.xml"/><Relationship Id="rId7" Type="http://schemas.openxmlformats.org/officeDocument/2006/relationships/chart" Target="../charts/chart1.xml"/><Relationship Id="rId12" Type="http://schemas.openxmlformats.org/officeDocument/2006/relationships/image" Target="../media/image16.png"/><Relationship Id="rId17" Type="http://schemas.openxmlformats.org/officeDocument/2006/relationships/image" Target="../media/image40.jpg"/><Relationship Id="rId2" Type="http://schemas.openxmlformats.org/officeDocument/2006/relationships/tags" Target="../tags/tag25.xml"/><Relationship Id="rId16" Type="http://schemas.openxmlformats.org/officeDocument/2006/relationships/image" Target="../media/image39.png"/><Relationship Id="rId1" Type="http://schemas.openxmlformats.org/officeDocument/2006/relationships/tags" Target="../tags/tag24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10" Type="http://schemas.openxmlformats.org/officeDocument/2006/relationships/image" Target="../media/image35.png"/><Relationship Id="rId4" Type="http://schemas.openxmlformats.org/officeDocument/2006/relationships/tags" Target="../tags/tag27.xml"/><Relationship Id="rId9" Type="http://schemas.openxmlformats.org/officeDocument/2006/relationships/chart" Target="../charts/chart3.xml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/>
            <p:custDataLst>
              <p:tags r:id="rId2"/>
            </p:custDataLst>
          </p:nvPr>
        </p:nvSpPr>
        <p:spPr>
          <a:xfrm>
            <a:off x="795765" y="1389889"/>
            <a:ext cx="1737876" cy="274320"/>
          </a:xfrm>
        </p:spPr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5766" y="5641848"/>
            <a:ext cx="4116023" cy="9144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idx="10"/>
          </p:nvPr>
        </p:nvSpPr>
        <p:spPr>
          <a:xfrm>
            <a:off x="795765" y="3009532"/>
            <a:ext cx="9110129" cy="254878"/>
          </a:xfrm>
        </p:spPr>
        <p:txBody>
          <a:bodyPr/>
          <a:lstStyle/>
          <a:p>
            <a:r>
              <a:rPr lang="pl-PL"/>
              <a:t>fa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r="10229"/>
          <a:stretch/>
        </p:blipFill>
        <p:spPr>
          <a:xfrm>
            <a:off x="-30913" y="12351"/>
            <a:ext cx="10718800" cy="7563600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-72408" y="3858769"/>
            <a:ext cx="10764221" cy="3717182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55000">
                <a:schemeClr val="tx1">
                  <a:alpha val="74000"/>
                </a:schemeClr>
              </a:gs>
              <a:gs pos="100000">
                <a:schemeClr val="tx1"/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49866" y="2375981"/>
            <a:ext cx="1911137" cy="3265867"/>
          </a:xfrm>
          <a:prstGeom prst="rect">
            <a:avLst/>
          </a:prstGeom>
        </p:spPr>
      </p:pic>
      <p:sp>
        <p:nvSpPr>
          <p:cNvPr id="21" name="AutoShape 2">
            <a:extLst>
              <a:ext uri="{FF2B5EF4-FFF2-40B4-BE49-F238E27FC236}">
                <a16:creationId xmlns:a16="http://schemas.microsoft.com/office/drawing/2014/main" id="{078833A4-EB47-0647-B31D-704D2CD9839A}"/>
              </a:ext>
            </a:extLst>
          </p:cNvPr>
          <p:cNvSpPr>
            <a:spLocks/>
          </p:cNvSpPr>
          <p:nvPr/>
        </p:nvSpPr>
        <p:spPr bwMode="auto">
          <a:xfrm>
            <a:off x="-2179638" y="3971264"/>
            <a:ext cx="479180" cy="354323"/>
          </a:xfrm>
          <a:custGeom>
            <a:avLst/>
            <a:gdLst/>
            <a:ahLst/>
            <a:cxnLst/>
            <a:rect l="0" t="0" r="r" b="b"/>
            <a:pathLst>
              <a:path w="21543" h="21521">
                <a:moveTo>
                  <a:pt x="1664" y="8705"/>
                </a:moveTo>
                <a:cubicBezTo>
                  <a:pt x="1680" y="8617"/>
                  <a:pt x="1711" y="8661"/>
                  <a:pt x="1730" y="8616"/>
                </a:cubicBezTo>
                <a:cubicBezTo>
                  <a:pt x="1831" y="8374"/>
                  <a:pt x="1913" y="8133"/>
                  <a:pt x="1995" y="7988"/>
                </a:cubicBezTo>
                <a:cubicBezTo>
                  <a:pt x="2027" y="7931"/>
                  <a:pt x="2125" y="7784"/>
                  <a:pt x="2128" y="7718"/>
                </a:cubicBezTo>
                <a:cubicBezTo>
                  <a:pt x="2131" y="7617"/>
                  <a:pt x="2174" y="7676"/>
                  <a:pt x="2193" y="7628"/>
                </a:cubicBezTo>
                <a:cubicBezTo>
                  <a:pt x="2274" y="7431"/>
                  <a:pt x="2319" y="7301"/>
                  <a:pt x="2392" y="7180"/>
                </a:cubicBezTo>
                <a:cubicBezTo>
                  <a:pt x="2519" y="6970"/>
                  <a:pt x="2616" y="6819"/>
                  <a:pt x="2723" y="6642"/>
                </a:cubicBezTo>
                <a:cubicBezTo>
                  <a:pt x="2802" y="6509"/>
                  <a:pt x="2985" y="6271"/>
                  <a:pt x="2988" y="6192"/>
                </a:cubicBezTo>
                <a:cubicBezTo>
                  <a:pt x="2992" y="6087"/>
                  <a:pt x="3025" y="6154"/>
                  <a:pt x="3054" y="6103"/>
                </a:cubicBezTo>
                <a:cubicBezTo>
                  <a:pt x="3326" y="5635"/>
                  <a:pt x="3757" y="5044"/>
                  <a:pt x="4047" y="4757"/>
                </a:cubicBezTo>
                <a:cubicBezTo>
                  <a:pt x="4166" y="4639"/>
                  <a:pt x="4237" y="4476"/>
                  <a:pt x="4312" y="4398"/>
                </a:cubicBezTo>
                <a:cubicBezTo>
                  <a:pt x="4367" y="4341"/>
                  <a:pt x="4453" y="4369"/>
                  <a:pt x="4511" y="4309"/>
                </a:cubicBezTo>
                <a:cubicBezTo>
                  <a:pt x="4621" y="4192"/>
                  <a:pt x="4662" y="4063"/>
                  <a:pt x="4775" y="3949"/>
                </a:cubicBezTo>
                <a:cubicBezTo>
                  <a:pt x="4871" y="3853"/>
                  <a:pt x="4993" y="3790"/>
                  <a:pt x="5107" y="3680"/>
                </a:cubicBezTo>
                <a:cubicBezTo>
                  <a:pt x="5138" y="3649"/>
                  <a:pt x="5140" y="3534"/>
                  <a:pt x="5172" y="3500"/>
                </a:cubicBezTo>
                <a:cubicBezTo>
                  <a:pt x="5227" y="3446"/>
                  <a:pt x="5322" y="3455"/>
                  <a:pt x="5371" y="3410"/>
                </a:cubicBezTo>
                <a:cubicBezTo>
                  <a:pt x="5413" y="3372"/>
                  <a:pt x="5458" y="3270"/>
                  <a:pt x="5504" y="3231"/>
                </a:cubicBezTo>
                <a:cubicBezTo>
                  <a:pt x="5580" y="3167"/>
                  <a:pt x="5648" y="3142"/>
                  <a:pt x="5702" y="3052"/>
                </a:cubicBezTo>
                <a:cubicBezTo>
                  <a:pt x="5720" y="3022"/>
                  <a:pt x="5811" y="3074"/>
                  <a:pt x="5835" y="3052"/>
                </a:cubicBezTo>
                <a:cubicBezTo>
                  <a:pt x="5886" y="3004"/>
                  <a:pt x="5900" y="2922"/>
                  <a:pt x="5967" y="2872"/>
                </a:cubicBezTo>
                <a:cubicBezTo>
                  <a:pt x="6036" y="2820"/>
                  <a:pt x="6087" y="2836"/>
                  <a:pt x="6166" y="2783"/>
                </a:cubicBezTo>
                <a:cubicBezTo>
                  <a:pt x="6338" y="2666"/>
                  <a:pt x="6458" y="2536"/>
                  <a:pt x="6629" y="2423"/>
                </a:cubicBezTo>
                <a:cubicBezTo>
                  <a:pt x="6696" y="2378"/>
                  <a:pt x="6754" y="2387"/>
                  <a:pt x="6828" y="2334"/>
                </a:cubicBezTo>
                <a:cubicBezTo>
                  <a:pt x="6864" y="2306"/>
                  <a:pt x="6916" y="2181"/>
                  <a:pt x="6960" y="2154"/>
                </a:cubicBezTo>
                <a:cubicBezTo>
                  <a:pt x="7070" y="2086"/>
                  <a:pt x="7240" y="2038"/>
                  <a:pt x="7357" y="1974"/>
                </a:cubicBezTo>
                <a:cubicBezTo>
                  <a:pt x="7475" y="1910"/>
                  <a:pt x="7556" y="1817"/>
                  <a:pt x="7622" y="1795"/>
                </a:cubicBezTo>
                <a:cubicBezTo>
                  <a:pt x="7838" y="1722"/>
                  <a:pt x="7935" y="1685"/>
                  <a:pt x="8086" y="1615"/>
                </a:cubicBezTo>
                <a:cubicBezTo>
                  <a:pt x="8357" y="1490"/>
                  <a:pt x="8617" y="1426"/>
                  <a:pt x="8880" y="1346"/>
                </a:cubicBezTo>
                <a:cubicBezTo>
                  <a:pt x="8909" y="1338"/>
                  <a:pt x="8867" y="1235"/>
                  <a:pt x="8946" y="1256"/>
                </a:cubicBezTo>
                <a:cubicBezTo>
                  <a:pt x="8975" y="1265"/>
                  <a:pt x="8933" y="1361"/>
                  <a:pt x="9012" y="1346"/>
                </a:cubicBezTo>
                <a:cubicBezTo>
                  <a:pt x="9010" y="1346"/>
                  <a:pt x="9040" y="1269"/>
                  <a:pt x="9079" y="1256"/>
                </a:cubicBezTo>
                <a:cubicBezTo>
                  <a:pt x="9185" y="1221"/>
                  <a:pt x="9278" y="1188"/>
                  <a:pt x="9344" y="1166"/>
                </a:cubicBezTo>
                <a:cubicBezTo>
                  <a:pt x="9427" y="1141"/>
                  <a:pt x="9524" y="1190"/>
                  <a:pt x="9608" y="1166"/>
                </a:cubicBezTo>
                <a:cubicBezTo>
                  <a:pt x="9746" y="1128"/>
                  <a:pt x="9872" y="1016"/>
                  <a:pt x="10006" y="987"/>
                </a:cubicBezTo>
                <a:cubicBezTo>
                  <a:pt x="10177" y="950"/>
                  <a:pt x="10334" y="1020"/>
                  <a:pt x="10535" y="987"/>
                </a:cubicBezTo>
                <a:cubicBezTo>
                  <a:pt x="10531" y="988"/>
                  <a:pt x="10564" y="910"/>
                  <a:pt x="10602" y="898"/>
                </a:cubicBezTo>
                <a:cubicBezTo>
                  <a:pt x="10737" y="852"/>
                  <a:pt x="10943" y="999"/>
                  <a:pt x="10932" y="808"/>
                </a:cubicBezTo>
                <a:cubicBezTo>
                  <a:pt x="10738" y="826"/>
                  <a:pt x="10685" y="666"/>
                  <a:pt x="10602" y="808"/>
                </a:cubicBezTo>
                <a:cubicBezTo>
                  <a:pt x="10552" y="892"/>
                  <a:pt x="10507" y="541"/>
                  <a:pt x="10403" y="718"/>
                </a:cubicBezTo>
                <a:cubicBezTo>
                  <a:pt x="10415" y="697"/>
                  <a:pt x="10194" y="638"/>
                  <a:pt x="10138" y="628"/>
                </a:cubicBezTo>
                <a:cubicBezTo>
                  <a:pt x="10023" y="608"/>
                  <a:pt x="9841" y="543"/>
                  <a:pt x="9740" y="538"/>
                </a:cubicBezTo>
                <a:cubicBezTo>
                  <a:pt x="9739" y="538"/>
                  <a:pt x="9743" y="624"/>
                  <a:pt x="9740" y="628"/>
                </a:cubicBezTo>
                <a:cubicBezTo>
                  <a:pt x="9654" y="771"/>
                  <a:pt x="9212" y="538"/>
                  <a:pt x="9277" y="538"/>
                </a:cubicBezTo>
                <a:cubicBezTo>
                  <a:pt x="9210" y="538"/>
                  <a:pt x="9200" y="625"/>
                  <a:pt x="9145" y="628"/>
                </a:cubicBezTo>
                <a:cubicBezTo>
                  <a:pt x="8921" y="641"/>
                  <a:pt x="8805" y="621"/>
                  <a:pt x="8748" y="718"/>
                </a:cubicBezTo>
                <a:cubicBezTo>
                  <a:pt x="8713" y="776"/>
                  <a:pt x="8666" y="627"/>
                  <a:pt x="8681" y="628"/>
                </a:cubicBezTo>
                <a:cubicBezTo>
                  <a:pt x="8457" y="608"/>
                  <a:pt x="8416" y="704"/>
                  <a:pt x="8218" y="718"/>
                </a:cubicBezTo>
                <a:cubicBezTo>
                  <a:pt x="8162" y="722"/>
                  <a:pt x="8163" y="804"/>
                  <a:pt x="8152" y="808"/>
                </a:cubicBezTo>
                <a:cubicBezTo>
                  <a:pt x="7891" y="883"/>
                  <a:pt x="7692" y="918"/>
                  <a:pt x="7490" y="987"/>
                </a:cubicBezTo>
                <a:cubicBezTo>
                  <a:pt x="7363" y="1031"/>
                  <a:pt x="7197" y="1031"/>
                  <a:pt x="7093" y="1077"/>
                </a:cubicBezTo>
                <a:cubicBezTo>
                  <a:pt x="7086" y="1080"/>
                  <a:pt x="7097" y="1158"/>
                  <a:pt x="7093" y="1166"/>
                </a:cubicBezTo>
                <a:cubicBezTo>
                  <a:pt x="7077" y="1193"/>
                  <a:pt x="6984" y="1151"/>
                  <a:pt x="6960" y="1166"/>
                </a:cubicBezTo>
                <a:cubicBezTo>
                  <a:pt x="6952" y="1172"/>
                  <a:pt x="6967" y="1246"/>
                  <a:pt x="6960" y="1256"/>
                </a:cubicBezTo>
                <a:cubicBezTo>
                  <a:pt x="6945" y="1282"/>
                  <a:pt x="6851" y="1244"/>
                  <a:pt x="6828" y="1256"/>
                </a:cubicBezTo>
                <a:cubicBezTo>
                  <a:pt x="6493" y="1448"/>
                  <a:pt x="6189" y="1612"/>
                  <a:pt x="5901" y="1795"/>
                </a:cubicBezTo>
                <a:cubicBezTo>
                  <a:pt x="5893" y="1800"/>
                  <a:pt x="5907" y="1875"/>
                  <a:pt x="5901" y="1885"/>
                </a:cubicBezTo>
                <a:cubicBezTo>
                  <a:pt x="5886" y="1909"/>
                  <a:pt x="5792" y="1872"/>
                  <a:pt x="5768" y="1885"/>
                </a:cubicBezTo>
                <a:cubicBezTo>
                  <a:pt x="5545" y="2006"/>
                  <a:pt x="5345" y="2158"/>
                  <a:pt x="5239" y="2334"/>
                </a:cubicBezTo>
                <a:cubicBezTo>
                  <a:pt x="5221" y="2362"/>
                  <a:pt x="5131" y="2311"/>
                  <a:pt x="5107" y="2334"/>
                </a:cubicBezTo>
                <a:cubicBezTo>
                  <a:pt x="5077" y="2361"/>
                  <a:pt x="5072" y="2481"/>
                  <a:pt x="5040" y="2513"/>
                </a:cubicBezTo>
                <a:cubicBezTo>
                  <a:pt x="4988" y="2566"/>
                  <a:pt x="4889" y="2561"/>
                  <a:pt x="4842" y="2602"/>
                </a:cubicBezTo>
                <a:cubicBezTo>
                  <a:pt x="4832" y="2612"/>
                  <a:pt x="4850" y="2680"/>
                  <a:pt x="4842" y="2692"/>
                </a:cubicBezTo>
                <a:cubicBezTo>
                  <a:pt x="4826" y="2719"/>
                  <a:pt x="4733" y="2678"/>
                  <a:pt x="4709" y="2692"/>
                </a:cubicBezTo>
                <a:cubicBezTo>
                  <a:pt x="4701" y="2698"/>
                  <a:pt x="4716" y="2772"/>
                  <a:pt x="4709" y="2783"/>
                </a:cubicBezTo>
                <a:cubicBezTo>
                  <a:pt x="4692" y="2811"/>
                  <a:pt x="4601" y="2762"/>
                  <a:pt x="4577" y="2783"/>
                </a:cubicBezTo>
                <a:cubicBezTo>
                  <a:pt x="4511" y="2837"/>
                  <a:pt x="4445" y="2990"/>
                  <a:pt x="4378" y="3052"/>
                </a:cubicBezTo>
                <a:cubicBezTo>
                  <a:pt x="4307" y="3118"/>
                  <a:pt x="4298" y="3143"/>
                  <a:pt x="4246" y="3231"/>
                </a:cubicBezTo>
                <a:cubicBezTo>
                  <a:pt x="4228" y="3261"/>
                  <a:pt x="4137" y="3208"/>
                  <a:pt x="4113" y="3231"/>
                </a:cubicBezTo>
                <a:cubicBezTo>
                  <a:pt x="4084" y="3259"/>
                  <a:pt x="4075" y="3375"/>
                  <a:pt x="4047" y="3410"/>
                </a:cubicBezTo>
                <a:cubicBezTo>
                  <a:pt x="3996" y="3476"/>
                  <a:pt x="3907" y="3439"/>
                  <a:pt x="3849" y="3500"/>
                </a:cubicBezTo>
                <a:cubicBezTo>
                  <a:pt x="3783" y="3570"/>
                  <a:pt x="3721" y="3689"/>
                  <a:pt x="3650" y="3770"/>
                </a:cubicBezTo>
                <a:cubicBezTo>
                  <a:pt x="3505" y="3933"/>
                  <a:pt x="3406" y="4074"/>
                  <a:pt x="3319" y="4218"/>
                </a:cubicBezTo>
                <a:cubicBezTo>
                  <a:pt x="3301" y="4248"/>
                  <a:pt x="3210" y="4194"/>
                  <a:pt x="3186" y="4218"/>
                </a:cubicBezTo>
                <a:cubicBezTo>
                  <a:pt x="3107" y="4304"/>
                  <a:pt x="3062" y="4483"/>
                  <a:pt x="2988" y="4577"/>
                </a:cubicBezTo>
                <a:cubicBezTo>
                  <a:pt x="2840" y="4765"/>
                  <a:pt x="2653" y="4924"/>
                  <a:pt x="2524" y="5116"/>
                </a:cubicBezTo>
                <a:cubicBezTo>
                  <a:pt x="2464" y="5205"/>
                  <a:pt x="2457" y="5366"/>
                  <a:pt x="2392" y="5475"/>
                </a:cubicBezTo>
                <a:cubicBezTo>
                  <a:pt x="2321" y="5594"/>
                  <a:pt x="2181" y="5645"/>
                  <a:pt x="2128" y="5743"/>
                </a:cubicBezTo>
                <a:cubicBezTo>
                  <a:pt x="2106" y="5782"/>
                  <a:pt x="2142" y="5879"/>
                  <a:pt x="2128" y="5924"/>
                </a:cubicBezTo>
                <a:cubicBezTo>
                  <a:pt x="2117" y="5954"/>
                  <a:pt x="2011" y="5976"/>
                  <a:pt x="1995" y="6013"/>
                </a:cubicBezTo>
                <a:cubicBezTo>
                  <a:pt x="1977" y="6055"/>
                  <a:pt x="1929" y="6270"/>
                  <a:pt x="1929" y="6282"/>
                </a:cubicBezTo>
                <a:cubicBezTo>
                  <a:pt x="1922" y="6450"/>
                  <a:pt x="1736" y="6588"/>
                  <a:pt x="1730" y="6731"/>
                </a:cubicBezTo>
                <a:cubicBezTo>
                  <a:pt x="1726" y="6835"/>
                  <a:pt x="1688" y="6772"/>
                  <a:pt x="1664" y="6821"/>
                </a:cubicBezTo>
                <a:cubicBezTo>
                  <a:pt x="1523" y="7115"/>
                  <a:pt x="1414" y="7636"/>
                  <a:pt x="1333" y="7808"/>
                </a:cubicBezTo>
                <a:cubicBezTo>
                  <a:pt x="1231" y="8024"/>
                  <a:pt x="1187" y="8414"/>
                  <a:pt x="1134" y="8526"/>
                </a:cubicBezTo>
                <a:cubicBezTo>
                  <a:pt x="1025" y="8757"/>
                  <a:pt x="1159" y="8784"/>
                  <a:pt x="1068" y="8885"/>
                </a:cubicBezTo>
                <a:cubicBezTo>
                  <a:pt x="1061" y="8893"/>
                  <a:pt x="1002" y="9153"/>
                  <a:pt x="1002" y="9155"/>
                </a:cubicBezTo>
                <a:cubicBezTo>
                  <a:pt x="932" y="9468"/>
                  <a:pt x="962" y="9610"/>
                  <a:pt x="935" y="9873"/>
                </a:cubicBezTo>
                <a:cubicBezTo>
                  <a:pt x="937" y="9861"/>
                  <a:pt x="1004" y="9895"/>
                  <a:pt x="1002" y="9962"/>
                </a:cubicBezTo>
                <a:cubicBezTo>
                  <a:pt x="1002" y="9965"/>
                  <a:pt x="940" y="9958"/>
                  <a:pt x="935" y="9962"/>
                </a:cubicBezTo>
                <a:cubicBezTo>
                  <a:pt x="921" y="9978"/>
                  <a:pt x="940" y="10113"/>
                  <a:pt x="935" y="10142"/>
                </a:cubicBezTo>
                <a:cubicBezTo>
                  <a:pt x="902" y="10398"/>
                  <a:pt x="867" y="10516"/>
                  <a:pt x="935" y="10590"/>
                </a:cubicBezTo>
                <a:cubicBezTo>
                  <a:pt x="924" y="10576"/>
                  <a:pt x="873" y="10867"/>
                  <a:pt x="870" y="10949"/>
                </a:cubicBezTo>
                <a:cubicBezTo>
                  <a:pt x="820" y="12147"/>
                  <a:pt x="1111" y="13209"/>
                  <a:pt x="1333" y="13911"/>
                </a:cubicBezTo>
                <a:cubicBezTo>
                  <a:pt x="1349" y="13963"/>
                  <a:pt x="1397" y="14046"/>
                  <a:pt x="1399" y="14090"/>
                </a:cubicBezTo>
                <a:cubicBezTo>
                  <a:pt x="1404" y="14209"/>
                  <a:pt x="1514" y="14172"/>
                  <a:pt x="1531" y="14270"/>
                </a:cubicBezTo>
                <a:cubicBezTo>
                  <a:pt x="1542" y="14324"/>
                  <a:pt x="1517" y="14397"/>
                  <a:pt x="1531" y="14449"/>
                </a:cubicBezTo>
                <a:cubicBezTo>
                  <a:pt x="1595" y="14676"/>
                  <a:pt x="1730" y="14831"/>
                  <a:pt x="1796" y="14988"/>
                </a:cubicBezTo>
                <a:cubicBezTo>
                  <a:pt x="1815" y="15034"/>
                  <a:pt x="1780" y="15120"/>
                  <a:pt x="1796" y="15167"/>
                </a:cubicBezTo>
                <a:cubicBezTo>
                  <a:pt x="1806" y="15196"/>
                  <a:pt x="1912" y="15224"/>
                  <a:pt x="1929" y="15257"/>
                </a:cubicBezTo>
                <a:cubicBezTo>
                  <a:pt x="1944" y="15287"/>
                  <a:pt x="1994" y="15410"/>
                  <a:pt x="1995" y="15436"/>
                </a:cubicBezTo>
                <a:cubicBezTo>
                  <a:pt x="2000" y="15565"/>
                  <a:pt x="2123" y="15587"/>
                  <a:pt x="2128" y="15706"/>
                </a:cubicBezTo>
                <a:cubicBezTo>
                  <a:pt x="2131" y="15816"/>
                  <a:pt x="2211" y="15833"/>
                  <a:pt x="2260" y="15885"/>
                </a:cubicBezTo>
                <a:cubicBezTo>
                  <a:pt x="2375" y="16009"/>
                  <a:pt x="2399" y="16205"/>
                  <a:pt x="2458" y="16333"/>
                </a:cubicBezTo>
                <a:cubicBezTo>
                  <a:pt x="2622" y="16346"/>
                  <a:pt x="2684" y="16578"/>
                  <a:pt x="2789" y="16693"/>
                </a:cubicBezTo>
                <a:cubicBezTo>
                  <a:pt x="2897" y="16811"/>
                  <a:pt x="2965" y="16817"/>
                  <a:pt x="3054" y="16872"/>
                </a:cubicBezTo>
                <a:cubicBezTo>
                  <a:pt x="3072" y="16883"/>
                  <a:pt x="3102" y="17030"/>
                  <a:pt x="3121" y="17052"/>
                </a:cubicBezTo>
                <a:cubicBezTo>
                  <a:pt x="3144" y="17081"/>
                  <a:pt x="3230" y="17021"/>
                  <a:pt x="3253" y="17052"/>
                </a:cubicBezTo>
                <a:cubicBezTo>
                  <a:pt x="3275" y="17082"/>
                  <a:pt x="3231" y="17200"/>
                  <a:pt x="3253" y="17231"/>
                </a:cubicBezTo>
                <a:cubicBezTo>
                  <a:pt x="3355" y="17377"/>
                  <a:pt x="3457" y="17490"/>
                  <a:pt x="3518" y="17590"/>
                </a:cubicBezTo>
                <a:cubicBezTo>
                  <a:pt x="3536" y="17620"/>
                  <a:pt x="3627" y="17565"/>
                  <a:pt x="3650" y="17590"/>
                </a:cubicBezTo>
                <a:cubicBezTo>
                  <a:pt x="3745" y="17693"/>
                  <a:pt x="3756" y="17853"/>
                  <a:pt x="3849" y="17860"/>
                </a:cubicBezTo>
                <a:cubicBezTo>
                  <a:pt x="3925" y="17865"/>
                  <a:pt x="3878" y="17918"/>
                  <a:pt x="3914" y="17950"/>
                </a:cubicBezTo>
                <a:cubicBezTo>
                  <a:pt x="4023" y="18044"/>
                  <a:pt x="4111" y="18062"/>
                  <a:pt x="4179" y="18129"/>
                </a:cubicBezTo>
                <a:cubicBezTo>
                  <a:pt x="4222" y="18171"/>
                  <a:pt x="4264" y="18269"/>
                  <a:pt x="4312" y="18308"/>
                </a:cubicBezTo>
                <a:cubicBezTo>
                  <a:pt x="4361" y="18348"/>
                  <a:pt x="4458" y="18275"/>
                  <a:pt x="4511" y="18308"/>
                </a:cubicBezTo>
                <a:cubicBezTo>
                  <a:pt x="4534" y="18324"/>
                  <a:pt x="4550" y="18465"/>
                  <a:pt x="4577" y="18487"/>
                </a:cubicBezTo>
                <a:cubicBezTo>
                  <a:pt x="4640" y="18542"/>
                  <a:pt x="4706" y="18644"/>
                  <a:pt x="4775" y="18667"/>
                </a:cubicBezTo>
                <a:cubicBezTo>
                  <a:pt x="4813" y="18680"/>
                  <a:pt x="4874" y="18644"/>
                  <a:pt x="4908" y="18667"/>
                </a:cubicBezTo>
                <a:cubicBezTo>
                  <a:pt x="4934" y="18685"/>
                  <a:pt x="4942" y="18826"/>
                  <a:pt x="4974" y="18847"/>
                </a:cubicBezTo>
                <a:cubicBezTo>
                  <a:pt x="5074" y="18911"/>
                  <a:pt x="5110" y="18832"/>
                  <a:pt x="5172" y="18936"/>
                </a:cubicBezTo>
                <a:cubicBezTo>
                  <a:pt x="5187" y="18961"/>
                  <a:pt x="5282" y="18924"/>
                  <a:pt x="5305" y="18936"/>
                </a:cubicBezTo>
                <a:cubicBezTo>
                  <a:pt x="5479" y="19026"/>
                  <a:pt x="5589" y="19103"/>
                  <a:pt x="5702" y="19205"/>
                </a:cubicBezTo>
                <a:cubicBezTo>
                  <a:pt x="5790" y="19285"/>
                  <a:pt x="5841" y="19244"/>
                  <a:pt x="5967" y="19295"/>
                </a:cubicBezTo>
                <a:cubicBezTo>
                  <a:pt x="5992" y="19306"/>
                  <a:pt x="6065" y="19460"/>
                  <a:pt x="6100" y="19475"/>
                </a:cubicBezTo>
                <a:cubicBezTo>
                  <a:pt x="6156" y="19500"/>
                  <a:pt x="6239" y="19466"/>
                  <a:pt x="6298" y="19475"/>
                </a:cubicBezTo>
                <a:cubicBezTo>
                  <a:pt x="6470" y="19500"/>
                  <a:pt x="6761" y="19593"/>
                  <a:pt x="6828" y="19655"/>
                </a:cubicBezTo>
                <a:cubicBezTo>
                  <a:pt x="6949" y="19764"/>
                  <a:pt x="7170" y="19787"/>
                  <a:pt x="7357" y="19834"/>
                </a:cubicBezTo>
                <a:cubicBezTo>
                  <a:pt x="7550" y="19882"/>
                  <a:pt x="7846" y="20014"/>
                  <a:pt x="7887" y="20014"/>
                </a:cubicBezTo>
                <a:cubicBezTo>
                  <a:pt x="7925" y="20014"/>
                  <a:pt x="7969" y="19925"/>
                  <a:pt x="7953" y="19924"/>
                </a:cubicBezTo>
                <a:cubicBezTo>
                  <a:pt x="8048" y="19927"/>
                  <a:pt x="8092" y="20005"/>
                  <a:pt x="8152" y="20014"/>
                </a:cubicBezTo>
                <a:cubicBezTo>
                  <a:pt x="8239" y="20025"/>
                  <a:pt x="8330" y="19998"/>
                  <a:pt x="8416" y="20014"/>
                </a:cubicBezTo>
                <a:cubicBezTo>
                  <a:pt x="8502" y="20029"/>
                  <a:pt x="8562" y="20097"/>
                  <a:pt x="8615" y="20103"/>
                </a:cubicBezTo>
                <a:cubicBezTo>
                  <a:pt x="8609" y="20103"/>
                  <a:pt x="8633" y="20014"/>
                  <a:pt x="8681" y="20014"/>
                </a:cubicBezTo>
                <a:cubicBezTo>
                  <a:pt x="8735" y="20014"/>
                  <a:pt x="8743" y="20103"/>
                  <a:pt x="8748" y="20103"/>
                </a:cubicBezTo>
                <a:cubicBezTo>
                  <a:pt x="8958" y="20140"/>
                  <a:pt x="9128" y="20077"/>
                  <a:pt x="9277" y="20103"/>
                </a:cubicBezTo>
                <a:cubicBezTo>
                  <a:pt x="9507" y="20144"/>
                  <a:pt x="9394" y="20154"/>
                  <a:pt x="9542" y="20103"/>
                </a:cubicBezTo>
                <a:cubicBezTo>
                  <a:pt x="9582" y="20090"/>
                  <a:pt x="9633" y="20107"/>
                  <a:pt x="9674" y="20103"/>
                </a:cubicBezTo>
                <a:cubicBezTo>
                  <a:pt x="9930" y="20078"/>
                  <a:pt x="9988" y="20043"/>
                  <a:pt x="10138" y="20014"/>
                </a:cubicBezTo>
                <a:cubicBezTo>
                  <a:pt x="10245" y="19993"/>
                  <a:pt x="10360" y="20025"/>
                  <a:pt x="10469" y="20014"/>
                </a:cubicBezTo>
                <a:cubicBezTo>
                  <a:pt x="10707" y="19988"/>
                  <a:pt x="10750" y="19931"/>
                  <a:pt x="10800" y="20014"/>
                </a:cubicBezTo>
                <a:cubicBezTo>
                  <a:pt x="10861" y="20114"/>
                  <a:pt x="11100" y="19932"/>
                  <a:pt x="11131" y="19924"/>
                </a:cubicBezTo>
                <a:cubicBezTo>
                  <a:pt x="11193" y="19908"/>
                  <a:pt x="11266" y="19928"/>
                  <a:pt x="11330" y="19924"/>
                </a:cubicBezTo>
                <a:cubicBezTo>
                  <a:pt x="11383" y="19920"/>
                  <a:pt x="11389" y="19836"/>
                  <a:pt x="11395" y="19834"/>
                </a:cubicBezTo>
                <a:cubicBezTo>
                  <a:pt x="11549" y="19797"/>
                  <a:pt x="11712" y="19785"/>
                  <a:pt x="11860" y="19744"/>
                </a:cubicBezTo>
                <a:cubicBezTo>
                  <a:pt x="12022" y="19700"/>
                  <a:pt x="12146" y="19619"/>
                  <a:pt x="12323" y="19565"/>
                </a:cubicBezTo>
                <a:cubicBezTo>
                  <a:pt x="12302" y="19571"/>
                  <a:pt x="12351" y="19655"/>
                  <a:pt x="12388" y="19655"/>
                </a:cubicBezTo>
                <a:cubicBezTo>
                  <a:pt x="12449" y="19655"/>
                  <a:pt x="12441" y="19569"/>
                  <a:pt x="12455" y="19565"/>
                </a:cubicBezTo>
                <a:cubicBezTo>
                  <a:pt x="13072" y="19384"/>
                  <a:pt x="13752" y="19078"/>
                  <a:pt x="14243" y="18847"/>
                </a:cubicBezTo>
                <a:cubicBezTo>
                  <a:pt x="14442" y="18753"/>
                  <a:pt x="14527" y="18664"/>
                  <a:pt x="14639" y="18578"/>
                </a:cubicBezTo>
                <a:cubicBezTo>
                  <a:pt x="14726" y="18511"/>
                  <a:pt x="14792" y="18553"/>
                  <a:pt x="14904" y="18487"/>
                </a:cubicBezTo>
                <a:cubicBezTo>
                  <a:pt x="15043" y="18407"/>
                  <a:pt x="15041" y="18352"/>
                  <a:pt x="15169" y="18308"/>
                </a:cubicBezTo>
                <a:cubicBezTo>
                  <a:pt x="15237" y="18285"/>
                  <a:pt x="15266" y="18138"/>
                  <a:pt x="15302" y="18129"/>
                </a:cubicBezTo>
                <a:cubicBezTo>
                  <a:pt x="15331" y="18120"/>
                  <a:pt x="15400" y="18205"/>
                  <a:pt x="15368" y="18218"/>
                </a:cubicBezTo>
                <a:cubicBezTo>
                  <a:pt x="15457" y="18181"/>
                  <a:pt x="15487" y="18092"/>
                  <a:pt x="15567" y="18039"/>
                </a:cubicBezTo>
                <a:cubicBezTo>
                  <a:pt x="15708" y="17947"/>
                  <a:pt x="15762" y="17869"/>
                  <a:pt x="15898" y="17860"/>
                </a:cubicBezTo>
                <a:cubicBezTo>
                  <a:pt x="15970" y="17854"/>
                  <a:pt x="15932" y="17791"/>
                  <a:pt x="15964" y="17770"/>
                </a:cubicBezTo>
                <a:cubicBezTo>
                  <a:pt x="16105" y="17677"/>
                  <a:pt x="16159" y="17600"/>
                  <a:pt x="16295" y="17590"/>
                </a:cubicBezTo>
                <a:cubicBezTo>
                  <a:pt x="16369" y="17585"/>
                  <a:pt x="16327" y="17525"/>
                  <a:pt x="16361" y="17500"/>
                </a:cubicBezTo>
                <a:cubicBezTo>
                  <a:pt x="16594" y="17334"/>
                  <a:pt x="16862" y="17158"/>
                  <a:pt x="17089" y="16963"/>
                </a:cubicBezTo>
                <a:cubicBezTo>
                  <a:pt x="17129" y="16928"/>
                  <a:pt x="17176" y="16819"/>
                  <a:pt x="17222" y="16783"/>
                </a:cubicBezTo>
                <a:cubicBezTo>
                  <a:pt x="17255" y="16757"/>
                  <a:pt x="17319" y="16804"/>
                  <a:pt x="17354" y="16783"/>
                </a:cubicBezTo>
                <a:cubicBezTo>
                  <a:pt x="17375" y="16769"/>
                  <a:pt x="17396" y="16625"/>
                  <a:pt x="17420" y="16603"/>
                </a:cubicBezTo>
                <a:cubicBezTo>
                  <a:pt x="17560" y="16476"/>
                  <a:pt x="17611" y="16457"/>
                  <a:pt x="17685" y="16333"/>
                </a:cubicBezTo>
                <a:cubicBezTo>
                  <a:pt x="17703" y="16305"/>
                  <a:pt x="17794" y="16357"/>
                  <a:pt x="17818" y="16333"/>
                </a:cubicBezTo>
                <a:cubicBezTo>
                  <a:pt x="17916" y="16237"/>
                  <a:pt x="17979" y="16083"/>
                  <a:pt x="18082" y="15975"/>
                </a:cubicBezTo>
                <a:cubicBezTo>
                  <a:pt x="18192" y="15859"/>
                  <a:pt x="18256" y="15851"/>
                  <a:pt x="18347" y="15796"/>
                </a:cubicBezTo>
                <a:cubicBezTo>
                  <a:pt x="18365" y="15784"/>
                  <a:pt x="18394" y="15638"/>
                  <a:pt x="18413" y="15616"/>
                </a:cubicBezTo>
                <a:cubicBezTo>
                  <a:pt x="18522" y="15492"/>
                  <a:pt x="18638" y="15387"/>
                  <a:pt x="18744" y="15257"/>
                </a:cubicBezTo>
                <a:cubicBezTo>
                  <a:pt x="18835" y="15146"/>
                  <a:pt x="18898" y="15064"/>
                  <a:pt x="18943" y="14988"/>
                </a:cubicBezTo>
                <a:cubicBezTo>
                  <a:pt x="18954" y="14970"/>
                  <a:pt x="18932" y="14916"/>
                  <a:pt x="18943" y="14898"/>
                </a:cubicBezTo>
                <a:cubicBezTo>
                  <a:pt x="18961" y="14867"/>
                  <a:pt x="19054" y="14926"/>
                  <a:pt x="19075" y="14898"/>
                </a:cubicBezTo>
                <a:cubicBezTo>
                  <a:pt x="19123" y="14833"/>
                  <a:pt x="19096" y="14699"/>
                  <a:pt x="19142" y="14629"/>
                </a:cubicBezTo>
                <a:cubicBezTo>
                  <a:pt x="19180" y="14569"/>
                  <a:pt x="19302" y="14597"/>
                  <a:pt x="19339" y="14539"/>
                </a:cubicBezTo>
                <a:cubicBezTo>
                  <a:pt x="19381" y="14477"/>
                  <a:pt x="19372" y="14330"/>
                  <a:pt x="19406" y="14270"/>
                </a:cubicBezTo>
                <a:cubicBezTo>
                  <a:pt x="19450" y="14195"/>
                  <a:pt x="19560" y="14167"/>
                  <a:pt x="19605" y="14090"/>
                </a:cubicBezTo>
                <a:cubicBezTo>
                  <a:pt x="19641" y="14027"/>
                  <a:pt x="19646" y="13878"/>
                  <a:pt x="19671" y="13821"/>
                </a:cubicBezTo>
                <a:cubicBezTo>
                  <a:pt x="19681" y="13798"/>
                  <a:pt x="19717" y="13773"/>
                  <a:pt x="19737" y="13731"/>
                </a:cubicBezTo>
                <a:cubicBezTo>
                  <a:pt x="19828" y="13539"/>
                  <a:pt x="19995" y="13372"/>
                  <a:pt x="20002" y="13192"/>
                </a:cubicBezTo>
                <a:cubicBezTo>
                  <a:pt x="20007" y="13053"/>
                  <a:pt x="20103" y="12926"/>
                  <a:pt x="20134" y="12834"/>
                </a:cubicBezTo>
                <a:cubicBezTo>
                  <a:pt x="20151" y="12785"/>
                  <a:pt x="20199" y="12696"/>
                  <a:pt x="20201" y="12654"/>
                </a:cubicBezTo>
                <a:cubicBezTo>
                  <a:pt x="20204" y="12558"/>
                  <a:pt x="20254" y="12606"/>
                  <a:pt x="20267" y="12564"/>
                </a:cubicBezTo>
                <a:cubicBezTo>
                  <a:pt x="20405" y="12138"/>
                  <a:pt x="20454" y="11695"/>
                  <a:pt x="20532" y="11308"/>
                </a:cubicBezTo>
                <a:cubicBezTo>
                  <a:pt x="20574" y="11096"/>
                  <a:pt x="20639" y="10880"/>
                  <a:pt x="20664" y="10680"/>
                </a:cubicBezTo>
                <a:cubicBezTo>
                  <a:pt x="20766" y="9867"/>
                  <a:pt x="20703" y="8914"/>
                  <a:pt x="20598" y="8346"/>
                </a:cubicBezTo>
                <a:cubicBezTo>
                  <a:pt x="20574" y="8218"/>
                  <a:pt x="20573" y="8165"/>
                  <a:pt x="20532" y="8077"/>
                </a:cubicBezTo>
                <a:cubicBezTo>
                  <a:pt x="20475" y="7956"/>
                  <a:pt x="20498" y="7895"/>
                  <a:pt x="20466" y="7718"/>
                </a:cubicBezTo>
                <a:cubicBezTo>
                  <a:pt x="20435" y="7552"/>
                  <a:pt x="20382" y="7420"/>
                  <a:pt x="20333" y="7270"/>
                </a:cubicBezTo>
                <a:cubicBezTo>
                  <a:pt x="20309" y="7194"/>
                  <a:pt x="20306" y="7075"/>
                  <a:pt x="20267" y="7000"/>
                </a:cubicBezTo>
                <a:cubicBezTo>
                  <a:pt x="20230" y="6928"/>
                  <a:pt x="20100" y="6899"/>
                  <a:pt x="20069" y="6821"/>
                </a:cubicBezTo>
                <a:cubicBezTo>
                  <a:pt x="20035" y="6741"/>
                  <a:pt x="20132" y="6743"/>
                  <a:pt x="20134" y="6731"/>
                </a:cubicBezTo>
                <a:cubicBezTo>
                  <a:pt x="20148" y="6663"/>
                  <a:pt x="20027" y="6514"/>
                  <a:pt x="20002" y="6462"/>
                </a:cubicBezTo>
                <a:cubicBezTo>
                  <a:pt x="19914" y="6273"/>
                  <a:pt x="19832" y="6141"/>
                  <a:pt x="19737" y="6013"/>
                </a:cubicBezTo>
                <a:cubicBezTo>
                  <a:pt x="19671" y="5924"/>
                  <a:pt x="19562" y="5810"/>
                  <a:pt x="19473" y="5743"/>
                </a:cubicBezTo>
                <a:cubicBezTo>
                  <a:pt x="19326" y="5473"/>
                  <a:pt x="19143" y="5317"/>
                  <a:pt x="19075" y="5026"/>
                </a:cubicBezTo>
                <a:cubicBezTo>
                  <a:pt x="18790" y="4999"/>
                  <a:pt x="18630" y="4678"/>
                  <a:pt x="18413" y="4488"/>
                </a:cubicBezTo>
                <a:cubicBezTo>
                  <a:pt x="18195" y="4295"/>
                  <a:pt x="17901" y="4183"/>
                  <a:pt x="17751" y="3859"/>
                </a:cubicBezTo>
                <a:cubicBezTo>
                  <a:pt x="17501" y="3829"/>
                  <a:pt x="17390" y="3736"/>
                  <a:pt x="17222" y="3680"/>
                </a:cubicBezTo>
                <a:cubicBezTo>
                  <a:pt x="17138" y="3651"/>
                  <a:pt x="17159" y="3538"/>
                  <a:pt x="17089" y="3500"/>
                </a:cubicBezTo>
                <a:cubicBezTo>
                  <a:pt x="16988" y="3446"/>
                  <a:pt x="16927" y="3445"/>
                  <a:pt x="16824" y="3410"/>
                </a:cubicBezTo>
                <a:cubicBezTo>
                  <a:pt x="16740" y="3382"/>
                  <a:pt x="16707" y="3237"/>
                  <a:pt x="16626" y="3231"/>
                </a:cubicBezTo>
                <a:cubicBezTo>
                  <a:pt x="16558" y="3226"/>
                  <a:pt x="16585" y="3153"/>
                  <a:pt x="16560" y="3141"/>
                </a:cubicBezTo>
                <a:cubicBezTo>
                  <a:pt x="16492" y="3108"/>
                  <a:pt x="16459" y="3258"/>
                  <a:pt x="16361" y="3231"/>
                </a:cubicBezTo>
                <a:cubicBezTo>
                  <a:pt x="16356" y="3229"/>
                  <a:pt x="16366" y="3148"/>
                  <a:pt x="16361" y="3141"/>
                </a:cubicBezTo>
                <a:cubicBezTo>
                  <a:pt x="16311" y="3073"/>
                  <a:pt x="16239" y="3087"/>
                  <a:pt x="16162" y="3052"/>
                </a:cubicBezTo>
                <a:cubicBezTo>
                  <a:pt x="15878" y="2921"/>
                  <a:pt x="15624" y="2804"/>
                  <a:pt x="15302" y="2692"/>
                </a:cubicBezTo>
                <a:cubicBezTo>
                  <a:pt x="15311" y="2696"/>
                  <a:pt x="15288" y="2797"/>
                  <a:pt x="15236" y="2783"/>
                </a:cubicBezTo>
                <a:cubicBezTo>
                  <a:pt x="15234" y="2782"/>
                  <a:pt x="15177" y="2612"/>
                  <a:pt x="15169" y="2602"/>
                </a:cubicBezTo>
                <a:cubicBezTo>
                  <a:pt x="15134" y="2555"/>
                  <a:pt x="14956" y="2622"/>
                  <a:pt x="14904" y="2602"/>
                </a:cubicBezTo>
                <a:cubicBezTo>
                  <a:pt x="14762" y="2550"/>
                  <a:pt x="14594" y="2461"/>
                  <a:pt x="14441" y="2423"/>
                </a:cubicBezTo>
                <a:cubicBezTo>
                  <a:pt x="14332" y="2396"/>
                  <a:pt x="14297" y="2426"/>
                  <a:pt x="14243" y="2334"/>
                </a:cubicBezTo>
                <a:cubicBezTo>
                  <a:pt x="14239" y="2328"/>
                  <a:pt x="14057" y="2447"/>
                  <a:pt x="13977" y="2423"/>
                </a:cubicBezTo>
                <a:cubicBezTo>
                  <a:pt x="13807" y="2373"/>
                  <a:pt x="13801" y="2187"/>
                  <a:pt x="13713" y="2334"/>
                </a:cubicBezTo>
                <a:cubicBezTo>
                  <a:pt x="13675" y="2396"/>
                  <a:pt x="13585" y="2251"/>
                  <a:pt x="13581" y="2244"/>
                </a:cubicBezTo>
                <a:cubicBezTo>
                  <a:pt x="13569" y="2226"/>
                  <a:pt x="13468" y="2247"/>
                  <a:pt x="13448" y="2244"/>
                </a:cubicBezTo>
                <a:cubicBezTo>
                  <a:pt x="13222" y="2207"/>
                  <a:pt x="13162" y="2168"/>
                  <a:pt x="13117" y="2244"/>
                </a:cubicBezTo>
                <a:cubicBezTo>
                  <a:pt x="13108" y="2259"/>
                  <a:pt x="13001" y="2245"/>
                  <a:pt x="12985" y="2244"/>
                </a:cubicBezTo>
                <a:cubicBezTo>
                  <a:pt x="12627" y="2216"/>
                  <a:pt x="12281" y="2030"/>
                  <a:pt x="11925" y="2244"/>
                </a:cubicBezTo>
                <a:cubicBezTo>
                  <a:pt x="11796" y="1983"/>
                  <a:pt x="11634" y="2086"/>
                  <a:pt x="11595" y="2154"/>
                </a:cubicBezTo>
                <a:cubicBezTo>
                  <a:pt x="11564" y="2206"/>
                  <a:pt x="11506" y="2068"/>
                  <a:pt x="11528" y="2064"/>
                </a:cubicBezTo>
                <a:cubicBezTo>
                  <a:pt x="11442" y="2079"/>
                  <a:pt x="11436" y="2145"/>
                  <a:pt x="11330" y="2154"/>
                </a:cubicBezTo>
                <a:cubicBezTo>
                  <a:pt x="10774" y="2200"/>
                  <a:pt x="10453" y="2183"/>
                  <a:pt x="10072" y="2244"/>
                </a:cubicBezTo>
                <a:cubicBezTo>
                  <a:pt x="9972" y="2260"/>
                  <a:pt x="9854" y="2334"/>
                  <a:pt x="9807" y="2334"/>
                </a:cubicBezTo>
                <a:cubicBezTo>
                  <a:pt x="9742" y="2334"/>
                  <a:pt x="9726" y="2240"/>
                  <a:pt x="9674" y="2244"/>
                </a:cubicBezTo>
                <a:cubicBezTo>
                  <a:pt x="9609" y="2248"/>
                  <a:pt x="9631" y="2323"/>
                  <a:pt x="9608" y="2334"/>
                </a:cubicBezTo>
                <a:cubicBezTo>
                  <a:pt x="9264" y="2489"/>
                  <a:pt x="8823" y="2422"/>
                  <a:pt x="8483" y="2513"/>
                </a:cubicBezTo>
                <a:cubicBezTo>
                  <a:pt x="8482" y="2513"/>
                  <a:pt x="8455" y="2588"/>
                  <a:pt x="8416" y="2602"/>
                </a:cubicBezTo>
                <a:cubicBezTo>
                  <a:pt x="8309" y="2647"/>
                  <a:pt x="8278" y="2593"/>
                  <a:pt x="8218" y="2692"/>
                </a:cubicBezTo>
                <a:cubicBezTo>
                  <a:pt x="8203" y="2717"/>
                  <a:pt x="8109" y="2680"/>
                  <a:pt x="8086" y="2692"/>
                </a:cubicBezTo>
                <a:cubicBezTo>
                  <a:pt x="7941" y="2770"/>
                  <a:pt x="7774" y="2814"/>
                  <a:pt x="7622" y="2872"/>
                </a:cubicBezTo>
                <a:cubicBezTo>
                  <a:pt x="7499" y="2919"/>
                  <a:pt x="7385" y="2923"/>
                  <a:pt x="7291" y="2962"/>
                </a:cubicBezTo>
                <a:cubicBezTo>
                  <a:pt x="7232" y="2986"/>
                  <a:pt x="7255" y="3029"/>
                  <a:pt x="7225" y="3052"/>
                </a:cubicBezTo>
                <a:cubicBezTo>
                  <a:pt x="7102" y="3142"/>
                  <a:pt x="6906" y="3157"/>
                  <a:pt x="6761" y="3231"/>
                </a:cubicBezTo>
                <a:cubicBezTo>
                  <a:pt x="6684" y="3271"/>
                  <a:pt x="6664" y="3314"/>
                  <a:pt x="6563" y="3321"/>
                </a:cubicBezTo>
                <a:cubicBezTo>
                  <a:pt x="6494" y="3326"/>
                  <a:pt x="6525" y="3395"/>
                  <a:pt x="6497" y="3410"/>
                </a:cubicBezTo>
                <a:cubicBezTo>
                  <a:pt x="6396" y="3465"/>
                  <a:pt x="6243" y="3452"/>
                  <a:pt x="6166" y="3500"/>
                </a:cubicBezTo>
                <a:cubicBezTo>
                  <a:pt x="6153" y="3508"/>
                  <a:pt x="6111" y="3661"/>
                  <a:pt x="6100" y="3680"/>
                </a:cubicBezTo>
                <a:cubicBezTo>
                  <a:pt x="6083" y="3708"/>
                  <a:pt x="5992" y="3661"/>
                  <a:pt x="5967" y="3680"/>
                </a:cubicBezTo>
                <a:cubicBezTo>
                  <a:pt x="5958" y="3687"/>
                  <a:pt x="5974" y="3757"/>
                  <a:pt x="5967" y="3770"/>
                </a:cubicBezTo>
                <a:cubicBezTo>
                  <a:pt x="5951" y="3795"/>
                  <a:pt x="5859" y="3754"/>
                  <a:pt x="5835" y="3770"/>
                </a:cubicBezTo>
                <a:cubicBezTo>
                  <a:pt x="5827" y="3775"/>
                  <a:pt x="5841" y="3849"/>
                  <a:pt x="5835" y="3859"/>
                </a:cubicBezTo>
                <a:cubicBezTo>
                  <a:pt x="5819" y="3886"/>
                  <a:pt x="5727" y="3842"/>
                  <a:pt x="5702" y="3859"/>
                </a:cubicBezTo>
                <a:cubicBezTo>
                  <a:pt x="5694" y="3866"/>
                  <a:pt x="5709" y="3937"/>
                  <a:pt x="5702" y="3949"/>
                </a:cubicBezTo>
                <a:cubicBezTo>
                  <a:pt x="5687" y="3975"/>
                  <a:pt x="5594" y="3933"/>
                  <a:pt x="5570" y="3949"/>
                </a:cubicBezTo>
                <a:cubicBezTo>
                  <a:pt x="5562" y="3954"/>
                  <a:pt x="5576" y="4029"/>
                  <a:pt x="5570" y="4039"/>
                </a:cubicBezTo>
                <a:cubicBezTo>
                  <a:pt x="5554" y="4065"/>
                  <a:pt x="5462" y="4023"/>
                  <a:pt x="5437" y="4039"/>
                </a:cubicBezTo>
                <a:cubicBezTo>
                  <a:pt x="5429" y="4044"/>
                  <a:pt x="5444" y="4118"/>
                  <a:pt x="5437" y="4128"/>
                </a:cubicBezTo>
                <a:cubicBezTo>
                  <a:pt x="5421" y="4155"/>
                  <a:pt x="5329" y="4113"/>
                  <a:pt x="5305" y="4128"/>
                </a:cubicBezTo>
                <a:cubicBezTo>
                  <a:pt x="5297" y="4134"/>
                  <a:pt x="5311" y="4208"/>
                  <a:pt x="5305" y="4218"/>
                </a:cubicBezTo>
                <a:cubicBezTo>
                  <a:pt x="5288" y="4247"/>
                  <a:pt x="5197" y="4199"/>
                  <a:pt x="5172" y="4218"/>
                </a:cubicBezTo>
                <a:cubicBezTo>
                  <a:pt x="5155" y="4233"/>
                  <a:pt x="5121" y="4373"/>
                  <a:pt x="5107" y="4398"/>
                </a:cubicBezTo>
                <a:cubicBezTo>
                  <a:pt x="5089" y="4426"/>
                  <a:pt x="4998" y="4376"/>
                  <a:pt x="4974" y="4398"/>
                </a:cubicBezTo>
                <a:cubicBezTo>
                  <a:pt x="4911" y="4453"/>
                  <a:pt x="4832" y="4616"/>
                  <a:pt x="4775" y="4667"/>
                </a:cubicBezTo>
                <a:cubicBezTo>
                  <a:pt x="4765" y="4676"/>
                  <a:pt x="4722" y="4666"/>
                  <a:pt x="4709" y="4667"/>
                </a:cubicBezTo>
                <a:cubicBezTo>
                  <a:pt x="4641" y="4672"/>
                  <a:pt x="4562" y="4797"/>
                  <a:pt x="4511" y="4846"/>
                </a:cubicBezTo>
                <a:cubicBezTo>
                  <a:pt x="4400" y="4953"/>
                  <a:pt x="4265" y="5199"/>
                  <a:pt x="4179" y="5205"/>
                </a:cubicBezTo>
                <a:cubicBezTo>
                  <a:pt x="4034" y="5216"/>
                  <a:pt x="3933" y="5558"/>
                  <a:pt x="3849" y="5564"/>
                </a:cubicBezTo>
                <a:cubicBezTo>
                  <a:pt x="3780" y="5570"/>
                  <a:pt x="3701" y="5694"/>
                  <a:pt x="3650" y="5743"/>
                </a:cubicBezTo>
                <a:cubicBezTo>
                  <a:pt x="3572" y="5820"/>
                  <a:pt x="3543" y="5904"/>
                  <a:pt x="3451" y="6013"/>
                </a:cubicBezTo>
                <a:cubicBezTo>
                  <a:pt x="3169" y="6349"/>
                  <a:pt x="2874" y="6664"/>
                  <a:pt x="2657" y="7000"/>
                </a:cubicBezTo>
                <a:cubicBezTo>
                  <a:pt x="2636" y="7032"/>
                  <a:pt x="2671" y="7139"/>
                  <a:pt x="2657" y="7180"/>
                </a:cubicBezTo>
                <a:cubicBezTo>
                  <a:pt x="2649" y="7204"/>
                  <a:pt x="2541" y="7243"/>
                  <a:pt x="2524" y="7270"/>
                </a:cubicBezTo>
                <a:cubicBezTo>
                  <a:pt x="2455" y="7381"/>
                  <a:pt x="2328" y="7571"/>
                  <a:pt x="2326" y="7628"/>
                </a:cubicBezTo>
                <a:cubicBezTo>
                  <a:pt x="2322" y="7722"/>
                  <a:pt x="2230" y="7828"/>
                  <a:pt x="2193" y="7898"/>
                </a:cubicBezTo>
                <a:cubicBezTo>
                  <a:pt x="2126" y="8025"/>
                  <a:pt x="1998" y="8186"/>
                  <a:pt x="1995" y="8257"/>
                </a:cubicBezTo>
                <a:cubicBezTo>
                  <a:pt x="1991" y="8360"/>
                  <a:pt x="1952" y="8296"/>
                  <a:pt x="1929" y="8346"/>
                </a:cubicBezTo>
                <a:cubicBezTo>
                  <a:pt x="1837" y="8539"/>
                  <a:pt x="1831" y="8594"/>
                  <a:pt x="1730" y="8705"/>
                </a:cubicBezTo>
                <a:cubicBezTo>
                  <a:pt x="1709" y="8729"/>
                  <a:pt x="1745" y="8852"/>
                  <a:pt x="1730" y="8885"/>
                </a:cubicBezTo>
                <a:cubicBezTo>
                  <a:pt x="1713" y="8923"/>
                  <a:pt x="1620" y="8935"/>
                  <a:pt x="1598" y="8975"/>
                </a:cubicBezTo>
                <a:cubicBezTo>
                  <a:pt x="1524" y="9107"/>
                  <a:pt x="1531" y="9487"/>
                  <a:pt x="1399" y="9513"/>
                </a:cubicBezTo>
                <a:cubicBezTo>
                  <a:pt x="1440" y="9176"/>
                  <a:pt x="1623" y="8927"/>
                  <a:pt x="1664" y="8705"/>
                </a:cubicBezTo>
                <a:close/>
                <a:moveTo>
                  <a:pt x="2657" y="18936"/>
                </a:moveTo>
                <a:cubicBezTo>
                  <a:pt x="2610" y="18871"/>
                  <a:pt x="2580" y="18815"/>
                  <a:pt x="2524" y="18757"/>
                </a:cubicBezTo>
                <a:cubicBezTo>
                  <a:pt x="2489" y="18720"/>
                  <a:pt x="2426" y="18710"/>
                  <a:pt x="2392" y="18667"/>
                </a:cubicBezTo>
                <a:cubicBezTo>
                  <a:pt x="2235" y="18469"/>
                  <a:pt x="2137" y="18254"/>
                  <a:pt x="1929" y="18039"/>
                </a:cubicBezTo>
                <a:cubicBezTo>
                  <a:pt x="1872" y="17980"/>
                  <a:pt x="1862" y="17912"/>
                  <a:pt x="1796" y="17860"/>
                </a:cubicBezTo>
                <a:cubicBezTo>
                  <a:pt x="1744" y="17818"/>
                  <a:pt x="1659" y="17885"/>
                  <a:pt x="1664" y="17770"/>
                </a:cubicBezTo>
                <a:cubicBezTo>
                  <a:pt x="1654" y="17549"/>
                  <a:pt x="1493" y="17480"/>
                  <a:pt x="1399" y="17321"/>
                </a:cubicBezTo>
                <a:cubicBezTo>
                  <a:pt x="1371" y="17275"/>
                  <a:pt x="1285" y="17188"/>
                  <a:pt x="1267" y="17142"/>
                </a:cubicBezTo>
                <a:cubicBezTo>
                  <a:pt x="1226" y="17039"/>
                  <a:pt x="1247" y="16957"/>
                  <a:pt x="1200" y="16872"/>
                </a:cubicBezTo>
                <a:cubicBezTo>
                  <a:pt x="1184" y="16842"/>
                  <a:pt x="1088" y="16899"/>
                  <a:pt x="1068" y="16872"/>
                </a:cubicBezTo>
                <a:cubicBezTo>
                  <a:pt x="1048" y="16846"/>
                  <a:pt x="1047" y="16518"/>
                  <a:pt x="1002" y="16424"/>
                </a:cubicBezTo>
                <a:cubicBezTo>
                  <a:pt x="977" y="16373"/>
                  <a:pt x="904" y="16301"/>
                  <a:pt x="870" y="16244"/>
                </a:cubicBezTo>
                <a:cubicBezTo>
                  <a:pt x="843" y="16200"/>
                  <a:pt x="753" y="16108"/>
                  <a:pt x="737" y="16065"/>
                </a:cubicBezTo>
                <a:cubicBezTo>
                  <a:pt x="652" y="15839"/>
                  <a:pt x="622" y="15532"/>
                  <a:pt x="539" y="15257"/>
                </a:cubicBezTo>
                <a:cubicBezTo>
                  <a:pt x="498" y="15125"/>
                  <a:pt x="441" y="15012"/>
                  <a:pt x="406" y="14898"/>
                </a:cubicBezTo>
                <a:cubicBezTo>
                  <a:pt x="394" y="14858"/>
                  <a:pt x="344" y="14904"/>
                  <a:pt x="340" y="14808"/>
                </a:cubicBezTo>
                <a:cubicBezTo>
                  <a:pt x="331" y="14585"/>
                  <a:pt x="314" y="14562"/>
                  <a:pt x="274" y="14359"/>
                </a:cubicBezTo>
                <a:cubicBezTo>
                  <a:pt x="268" y="14330"/>
                  <a:pt x="290" y="14198"/>
                  <a:pt x="274" y="14180"/>
                </a:cubicBezTo>
                <a:cubicBezTo>
                  <a:pt x="185" y="14082"/>
                  <a:pt x="256" y="14025"/>
                  <a:pt x="207" y="13731"/>
                </a:cubicBezTo>
                <a:cubicBezTo>
                  <a:pt x="205" y="13715"/>
                  <a:pt x="144" y="13719"/>
                  <a:pt x="141" y="13641"/>
                </a:cubicBezTo>
                <a:cubicBezTo>
                  <a:pt x="137" y="13531"/>
                  <a:pt x="162" y="13388"/>
                  <a:pt x="141" y="13282"/>
                </a:cubicBezTo>
                <a:cubicBezTo>
                  <a:pt x="137" y="13260"/>
                  <a:pt x="78" y="13275"/>
                  <a:pt x="75" y="13192"/>
                </a:cubicBezTo>
                <a:cubicBezTo>
                  <a:pt x="74" y="13169"/>
                  <a:pt x="82" y="13125"/>
                  <a:pt x="75" y="13103"/>
                </a:cubicBezTo>
                <a:cubicBezTo>
                  <a:pt x="68" y="13079"/>
                  <a:pt x="7" y="12988"/>
                  <a:pt x="9" y="13013"/>
                </a:cubicBezTo>
                <a:cubicBezTo>
                  <a:pt x="-7" y="12817"/>
                  <a:pt x="131" y="12778"/>
                  <a:pt x="75" y="12475"/>
                </a:cubicBezTo>
                <a:cubicBezTo>
                  <a:pt x="59" y="12388"/>
                  <a:pt x="-27" y="12276"/>
                  <a:pt x="9" y="12116"/>
                </a:cubicBezTo>
                <a:cubicBezTo>
                  <a:pt x="25" y="12043"/>
                  <a:pt x="97" y="11968"/>
                  <a:pt x="75" y="11847"/>
                </a:cubicBezTo>
                <a:cubicBezTo>
                  <a:pt x="49" y="11702"/>
                  <a:pt x="23" y="11459"/>
                  <a:pt x="75" y="11039"/>
                </a:cubicBezTo>
                <a:cubicBezTo>
                  <a:pt x="84" y="10967"/>
                  <a:pt x="123" y="10881"/>
                  <a:pt x="141" y="10770"/>
                </a:cubicBezTo>
                <a:cubicBezTo>
                  <a:pt x="151" y="10713"/>
                  <a:pt x="131" y="10646"/>
                  <a:pt x="141" y="10590"/>
                </a:cubicBezTo>
                <a:cubicBezTo>
                  <a:pt x="160" y="10488"/>
                  <a:pt x="219" y="10064"/>
                  <a:pt x="274" y="9782"/>
                </a:cubicBezTo>
                <a:cubicBezTo>
                  <a:pt x="275" y="9778"/>
                  <a:pt x="330" y="9747"/>
                  <a:pt x="340" y="9693"/>
                </a:cubicBezTo>
                <a:cubicBezTo>
                  <a:pt x="368" y="9538"/>
                  <a:pt x="353" y="9449"/>
                  <a:pt x="406" y="9243"/>
                </a:cubicBezTo>
                <a:cubicBezTo>
                  <a:pt x="414" y="9211"/>
                  <a:pt x="468" y="9245"/>
                  <a:pt x="472" y="9155"/>
                </a:cubicBezTo>
                <a:cubicBezTo>
                  <a:pt x="473" y="9130"/>
                  <a:pt x="466" y="9087"/>
                  <a:pt x="472" y="9064"/>
                </a:cubicBezTo>
                <a:cubicBezTo>
                  <a:pt x="499" y="8975"/>
                  <a:pt x="515" y="8921"/>
                  <a:pt x="539" y="8795"/>
                </a:cubicBezTo>
                <a:cubicBezTo>
                  <a:pt x="554" y="8708"/>
                  <a:pt x="592" y="8747"/>
                  <a:pt x="605" y="8705"/>
                </a:cubicBezTo>
                <a:cubicBezTo>
                  <a:pt x="665" y="8507"/>
                  <a:pt x="676" y="8334"/>
                  <a:pt x="737" y="8167"/>
                </a:cubicBezTo>
                <a:cubicBezTo>
                  <a:pt x="753" y="8123"/>
                  <a:pt x="799" y="8176"/>
                  <a:pt x="803" y="8077"/>
                </a:cubicBezTo>
                <a:cubicBezTo>
                  <a:pt x="805" y="8036"/>
                  <a:pt x="853" y="7947"/>
                  <a:pt x="870" y="7898"/>
                </a:cubicBezTo>
                <a:cubicBezTo>
                  <a:pt x="892" y="7830"/>
                  <a:pt x="901" y="7711"/>
                  <a:pt x="935" y="7628"/>
                </a:cubicBezTo>
                <a:cubicBezTo>
                  <a:pt x="951" y="7591"/>
                  <a:pt x="1057" y="7570"/>
                  <a:pt x="1068" y="7539"/>
                </a:cubicBezTo>
                <a:cubicBezTo>
                  <a:pt x="1084" y="7491"/>
                  <a:pt x="1049" y="7404"/>
                  <a:pt x="1068" y="7359"/>
                </a:cubicBezTo>
                <a:cubicBezTo>
                  <a:pt x="1095" y="7298"/>
                  <a:pt x="1175" y="7234"/>
                  <a:pt x="1200" y="7180"/>
                </a:cubicBezTo>
                <a:cubicBezTo>
                  <a:pt x="1228" y="7120"/>
                  <a:pt x="1236" y="7064"/>
                  <a:pt x="1267" y="7000"/>
                </a:cubicBezTo>
                <a:cubicBezTo>
                  <a:pt x="1287" y="6958"/>
                  <a:pt x="1323" y="6933"/>
                  <a:pt x="1333" y="6910"/>
                </a:cubicBezTo>
                <a:cubicBezTo>
                  <a:pt x="1393" y="6773"/>
                  <a:pt x="1453" y="6644"/>
                  <a:pt x="1531" y="6462"/>
                </a:cubicBezTo>
                <a:cubicBezTo>
                  <a:pt x="1559" y="6398"/>
                  <a:pt x="1560" y="6266"/>
                  <a:pt x="1598" y="6192"/>
                </a:cubicBezTo>
                <a:cubicBezTo>
                  <a:pt x="1637" y="6116"/>
                  <a:pt x="1758" y="6087"/>
                  <a:pt x="1796" y="6013"/>
                </a:cubicBezTo>
                <a:cubicBezTo>
                  <a:pt x="1841" y="5926"/>
                  <a:pt x="1817" y="5821"/>
                  <a:pt x="1863" y="5743"/>
                </a:cubicBezTo>
                <a:cubicBezTo>
                  <a:pt x="1934" y="5623"/>
                  <a:pt x="2052" y="5511"/>
                  <a:pt x="2128" y="5385"/>
                </a:cubicBezTo>
                <a:cubicBezTo>
                  <a:pt x="2227" y="5217"/>
                  <a:pt x="2301" y="5080"/>
                  <a:pt x="2392" y="4937"/>
                </a:cubicBezTo>
                <a:cubicBezTo>
                  <a:pt x="2792" y="4306"/>
                  <a:pt x="3330" y="3612"/>
                  <a:pt x="3849" y="3052"/>
                </a:cubicBezTo>
                <a:cubicBezTo>
                  <a:pt x="3869" y="3029"/>
                  <a:pt x="3896" y="2883"/>
                  <a:pt x="3914" y="2872"/>
                </a:cubicBezTo>
                <a:cubicBezTo>
                  <a:pt x="4006" y="2816"/>
                  <a:pt x="4064" y="2796"/>
                  <a:pt x="4179" y="2692"/>
                </a:cubicBezTo>
                <a:cubicBezTo>
                  <a:pt x="4300" y="2584"/>
                  <a:pt x="4399" y="2531"/>
                  <a:pt x="4511" y="2423"/>
                </a:cubicBezTo>
                <a:cubicBezTo>
                  <a:pt x="4534" y="2401"/>
                  <a:pt x="4556" y="2256"/>
                  <a:pt x="4577" y="2244"/>
                </a:cubicBezTo>
                <a:cubicBezTo>
                  <a:pt x="4668" y="2188"/>
                  <a:pt x="4727" y="2170"/>
                  <a:pt x="4842" y="2064"/>
                </a:cubicBezTo>
                <a:cubicBezTo>
                  <a:pt x="4898" y="2013"/>
                  <a:pt x="4899" y="1935"/>
                  <a:pt x="4974" y="1885"/>
                </a:cubicBezTo>
                <a:cubicBezTo>
                  <a:pt x="5053" y="1831"/>
                  <a:pt x="5105" y="1850"/>
                  <a:pt x="5172" y="1795"/>
                </a:cubicBezTo>
                <a:cubicBezTo>
                  <a:pt x="5248" y="1734"/>
                  <a:pt x="5291" y="1674"/>
                  <a:pt x="5371" y="1615"/>
                </a:cubicBezTo>
                <a:cubicBezTo>
                  <a:pt x="5427" y="1575"/>
                  <a:pt x="5501" y="1577"/>
                  <a:pt x="5570" y="1526"/>
                </a:cubicBezTo>
                <a:cubicBezTo>
                  <a:pt x="5598" y="1505"/>
                  <a:pt x="5612" y="1361"/>
                  <a:pt x="5636" y="1346"/>
                </a:cubicBezTo>
                <a:cubicBezTo>
                  <a:pt x="5741" y="1283"/>
                  <a:pt x="5823" y="1344"/>
                  <a:pt x="5967" y="1256"/>
                </a:cubicBezTo>
                <a:cubicBezTo>
                  <a:pt x="5998" y="1238"/>
                  <a:pt x="5962" y="1172"/>
                  <a:pt x="6033" y="1166"/>
                </a:cubicBezTo>
                <a:cubicBezTo>
                  <a:pt x="6145" y="1158"/>
                  <a:pt x="6106" y="1118"/>
                  <a:pt x="6166" y="1077"/>
                </a:cubicBezTo>
                <a:cubicBezTo>
                  <a:pt x="6303" y="983"/>
                  <a:pt x="6538" y="916"/>
                  <a:pt x="6761" y="808"/>
                </a:cubicBezTo>
                <a:cubicBezTo>
                  <a:pt x="6787" y="796"/>
                  <a:pt x="6761" y="723"/>
                  <a:pt x="6828" y="718"/>
                </a:cubicBezTo>
                <a:cubicBezTo>
                  <a:pt x="6845" y="717"/>
                  <a:pt x="6878" y="727"/>
                  <a:pt x="6894" y="718"/>
                </a:cubicBezTo>
                <a:cubicBezTo>
                  <a:pt x="7183" y="561"/>
                  <a:pt x="7701" y="421"/>
                  <a:pt x="8086" y="269"/>
                </a:cubicBezTo>
                <a:cubicBezTo>
                  <a:pt x="8300" y="185"/>
                  <a:pt x="8523" y="121"/>
                  <a:pt x="8880" y="90"/>
                </a:cubicBezTo>
                <a:cubicBezTo>
                  <a:pt x="8943" y="84"/>
                  <a:pt x="9018" y="108"/>
                  <a:pt x="9079" y="90"/>
                </a:cubicBezTo>
                <a:cubicBezTo>
                  <a:pt x="9133" y="73"/>
                  <a:pt x="9143" y="2"/>
                  <a:pt x="9211" y="0"/>
                </a:cubicBezTo>
                <a:cubicBezTo>
                  <a:pt x="9387" y="-5"/>
                  <a:pt x="9590" y="75"/>
                  <a:pt x="9740" y="90"/>
                </a:cubicBezTo>
                <a:cubicBezTo>
                  <a:pt x="9873" y="103"/>
                  <a:pt x="10343" y="-9"/>
                  <a:pt x="10403" y="90"/>
                </a:cubicBezTo>
                <a:cubicBezTo>
                  <a:pt x="10409" y="100"/>
                  <a:pt x="10394" y="175"/>
                  <a:pt x="10403" y="180"/>
                </a:cubicBezTo>
                <a:cubicBezTo>
                  <a:pt x="10427" y="195"/>
                  <a:pt x="10519" y="153"/>
                  <a:pt x="10535" y="180"/>
                </a:cubicBezTo>
                <a:cubicBezTo>
                  <a:pt x="10645" y="362"/>
                  <a:pt x="10915" y="165"/>
                  <a:pt x="11065" y="359"/>
                </a:cubicBezTo>
                <a:cubicBezTo>
                  <a:pt x="11111" y="419"/>
                  <a:pt x="11264" y="448"/>
                  <a:pt x="11395" y="538"/>
                </a:cubicBezTo>
                <a:cubicBezTo>
                  <a:pt x="11514" y="620"/>
                  <a:pt x="11661" y="774"/>
                  <a:pt x="11793" y="808"/>
                </a:cubicBezTo>
                <a:cubicBezTo>
                  <a:pt x="11901" y="836"/>
                  <a:pt x="11907" y="708"/>
                  <a:pt x="11991" y="718"/>
                </a:cubicBezTo>
                <a:cubicBezTo>
                  <a:pt x="11988" y="717"/>
                  <a:pt x="12013" y="804"/>
                  <a:pt x="12058" y="808"/>
                </a:cubicBezTo>
                <a:cubicBezTo>
                  <a:pt x="12203" y="818"/>
                  <a:pt x="12278" y="715"/>
                  <a:pt x="12521" y="718"/>
                </a:cubicBezTo>
                <a:cubicBezTo>
                  <a:pt x="12490" y="718"/>
                  <a:pt x="12572" y="803"/>
                  <a:pt x="12588" y="808"/>
                </a:cubicBezTo>
                <a:cubicBezTo>
                  <a:pt x="12690" y="843"/>
                  <a:pt x="12914" y="854"/>
                  <a:pt x="13051" y="808"/>
                </a:cubicBezTo>
                <a:cubicBezTo>
                  <a:pt x="13077" y="799"/>
                  <a:pt x="13136" y="718"/>
                  <a:pt x="13117" y="718"/>
                </a:cubicBezTo>
                <a:cubicBezTo>
                  <a:pt x="13148" y="718"/>
                  <a:pt x="13304" y="781"/>
                  <a:pt x="13382" y="808"/>
                </a:cubicBezTo>
                <a:cubicBezTo>
                  <a:pt x="13408" y="816"/>
                  <a:pt x="13467" y="898"/>
                  <a:pt x="13448" y="898"/>
                </a:cubicBezTo>
                <a:cubicBezTo>
                  <a:pt x="13503" y="898"/>
                  <a:pt x="13513" y="804"/>
                  <a:pt x="13581" y="808"/>
                </a:cubicBezTo>
                <a:cubicBezTo>
                  <a:pt x="13640" y="811"/>
                  <a:pt x="13681" y="915"/>
                  <a:pt x="13779" y="898"/>
                </a:cubicBezTo>
                <a:cubicBezTo>
                  <a:pt x="13834" y="888"/>
                  <a:pt x="13845" y="800"/>
                  <a:pt x="13911" y="808"/>
                </a:cubicBezTo>
                <a:cubicBezTo>
                  <a:pt x="13965" y="813"/>
                  <a:pt x="14022" y="885"/>
                  <a:pt x="14110" y="898"/>
                </a:cubicBezTo>
                <a:cubicBezTo>
                  <a:pt x="14327" y="929"/>
                  <a:pt x="14589" y="926"/>
                  <a:pt x="14904" y="987"/>
                </a:cubicBezTo>
                <a:cubicBezTo>
                  <a:pt x="14925" y="992"/>
                  <a:pt x="15025" y="969"/>
                  <a:pt x="15037" y="987"/>
                </a:cubicBezTo>
                <a:cubicBezTo>
                  <a:pt x="15081" y="1061"/>
                  <a:pt x="15087" y="1049"/>
                  <a:pt x="15169" y="1077"/>
                </a:cubicBezTo>
                <a:cubicBezTo>
                  <a:pt x="15204" y="1089"/>
                  <a:pt x="15243" y="1167"/>
                  <a:pt x="15236" y="1166"/>
                </a:cubicBezTo>
                <a:cubicBezTo>
                  <a:pt x="15428" y="1192"/>
                  <a:pt x="15331" y="1077"/>
                  <a:pt x="15567" y="1166"/>
                </a:cubicBezTo>
                <a:cubicBezTo>
                  <a:pt x="15588" y="1175"/>
                  <a:pt x="15686" y="1144"/>
                  <a:pt x="15699" y="1166"/>
                </a:cubicBezTo>
                <a:cubicBezTo>
                  <a:pt x="15751" y="1254"/>
                  <a:pt x="15789" y="1239"/>
                  <a:pt x="15898" y="1256"/>
                </a:cubicBezTo>
                <a:cubicBezTo>
                  <a:pt x="15917" y="1260"/>
                  <a:pt x="16019" y="1238"/>
                  <a:pt x="16030" y="1256"/>
                </a:cubicBezTo>
                <a:cubicBezTo>
                  <a:pt x="16073" y="1329"/>
                  <a:pt x="16225" y="1354"/>
                  <a:pt x="16427" y="1436"/>
                </a:cubicBezTo>
                <a:cubicBezTo>
                  <a:pt x="16520" y="1474"/>
                  <a:pt x="16649" y="1574"/>
                  <a:pt x="16758" y="1615"/>
                </a:cubicBezTo>
                <a:cubicBezTo>
                  <a:pt x="16864" y="1656"/>
                  <a:pt x="17040" y="1666"/>
                  <a:pt x="17155" y="1705"/>
                </a:cubicBezTo>
                <a:cubicBezTo>
                  <a:pt x="17171" y="1711"/>
                  <a:pt x="17163" y="1791"/>
                  <a:pt x="17222" y="1795"/>
                </a:cubicBezTo>
                <a:cubicBezTo>
                  <a:pt x="17374" y="1806"/>
                  <a:pt x="17441" y="1784"/>
                  <a:pt x="17553" y="1885"/>
                </a:cubicBezTo>
                <a:cubicBezTo>
                  <a:pt x="17577" y="1907"/>
                  <a:pt x="17732" y="1943"/>
                  <a:pt x="17751" y="1974"/>
                </a:cubicBezTo>
                <a:cubicBezTo>
                  <a:pt x="17758" y="1985"/>
                  <a:pt x="17743" y="2058"/>
                  <a:pt x="17751" y="2064"/>
                </a:cubicBezTo>
                <a:cubicBezTo>
                  <a:pt x="17775" y="2081"/>
                  <a:pt x="17868" y="2038"/>
                  <a:pt x="17883" y="2064"/>
                </a:cubicBezTo>
                <a:cubicBezTo>
                  <a:pt x="17890" y="2075"/>
                  <a:pt x="17875" y="2149"/>
                  <a:pt x="17883" y="2154"/>
                </a:cubicBezTo>
                <a:cubicBezTo>
                  <a:pt x="17908" y="2169"/>
                  <a:pt x="18000" y="2128"/>
                  <a:pt x="18016" y="2154"/>
                </a:cubicBezTo>
                <a:cubicBezTo>
                  <a:pt x="18063" y="2231"/>
                  <a:pt x="18163" y="2222"/>
                  <a:pt x="18347" y="2334"/>
                </a:cubicBezTo>
                <a:cubicBezTo>
                  <a:pt x="18377" y="2352"/>
                  <a:pt x="18342" y="2418"/>
                  <a:pt x="18413" y="2423"/>
                </a:cubicBezTo>
                <a:cubicBezTo>
                  <a:pt x="18427" y="2424"/>
                  <a:pt x="18576" y="2488"/>
                  <a:pt x="18612" y="2513"/>
                </a:cubicBezTo>
                <a:cubicBezTo>
                  <a:pt x="18631" y="2526"/>
                  <a:pt x="18595" y="2671"/>
                  <a:pt x="18612" y="2692"/>
                </a:cubicBezTo>
                <a:cubicBezTo>
                  <a:pt x="18654" y="2749"/>
                  <a:pt x="18840" y="2632"/>
                  <a:pt x="18876" y="2692"/>
                </a:cubicBezTo>
                <a:cubicBezTo>
                  <a:pt x="18926" y="2775"/>
                  <a:pt x="19014" y="2868"/>
                  <a:pt x="19142" y="2962"/>
                </a:cubicBezTo>
                <a:cubicBezTo>
                  <a:pt x="19205" y="3008"/>
                  <a:pt x="19263" y="3136"/>
                  <a:pt x="19339" y="3141"/>
                </a:cubicBezTo>
                <a:cubicBezTo>
                  <a:pt x="19436" y="3148"/>
                  <a:pt x="19483" y="3312"/>
                  <a:pt x="19605" y="3321"/>
                </a:cubicBezTo>
                <a:cubicBezTo>
                  <a:pt x="19705" y="3328"/>
                  <a:pt x="19800" y="3585"/>
                  <a:pt x="19936" y="3770"/>
                </a:cubicBezTo>
                <a:cubicBezTo>
                  <a:pt x="20039" y="3910"/>
                  <a:pt x="20191" y="4018"/>
                  <a:pt x="20267" y="4128"/>
                </a:cubicBezTo>
                <a:cubicBezTo>
                  <a:pt x="20287" y="4158"/>
                  <a:pt x="20244" y="4283"/>
                  <a:pt x="20267" y="4309"/>
                </a:cubicBezTo>
                <a:cubicBezTo>
                  <a:pt x="20299" y="4344"/>
                  <a:pt x="20370" y="4356"/>
                  <a:pt x="20399" y="4398"/>
                </a:cubicBezTo>
                <a:cubicBezTo>
                  <a:pt x="20441" y="4458"/>
                  <a:pt x="20491" y="4518"/>
                  <a:pt x="20532" y="4577"/>
                </a:cubicBezTo>
                <a:cubicBezTo>
                  <a:pt x="20615" y="4697"/>
                  <a:pt x="20750" y="4847"/>
                  <a:pt x="20797" y="4937"/>
                </a:cubicBezTo>
                <a:cubicBezTo>
                  <a:pt x="20852" y="5041"/>
                  <a:pt x="20819" y="5174"/>
                  <a:pt x="20862" y="5295"/>
                </a:cubicBezTo>
                <a:cubicBezTo>
                  <a:pt x="20879" y="5339"/>
                  <a:pt x="20925" y="5286"/>
                  <a:pt x="20929" y="5385"/>
                </a:cubicBezTo>
                <a:cubicBezTo>
                  <a:pt x="20933" y="5504"/>
                  <a:pt x="21057" y="5525"/>
                  <a:pt x="21062" y="5654"/>
                </a:cubicBezTo>
                <a:cubicBezTo>
                  <a:pt x="21063" y="5699"/>
                  <a:pt x="21111" y="5781"/>
                  <a:pt x="21128" y="5834"/>
                </a:cubicBezTo>
                <a:cubicBezTo>
                  <a:pt x="21251" y="6226"/>
                  <a:pt x="21365" y="6642"/>
                  <a:pt x="21459" y="7180"/>
                </a:cubicBezTo>
                <a:cubicBezTo>
                  <a:pt x="21573" y="7835"/>
                  <a:pt x="21569" y="8949"/>
                  <a:pt x="21459" y="9782"/>
                </a:cubicBezTo>
                <a:cubicBezTo>
                  <a:pt x="21460" y="9772"/>
                  <a:pt x="21400" y="9830"/>
                  <a:pt x="21392" y="9873"/>
                </a:cubicBezTo>
                <a:cubicBezTo>
                  <a:pt x="21374" y="9968"/>
                  <a:pt x="21433" y="10212"/>
                  <a:pt x="21392" y="10410"/>
                </a:cubicBezTo>
                <a:cubicBezTo>
                  <a:pt x="21387" y="10435"/>
                  <a:pt x="21329" y="10417"/>
                  <a:pt x="21326" y="10500"/>
                </a:cubicBezTo>
                <a:cubicBezTo>
                  <a:pt x="21323" y="10576"/>
                  <a:pt x="21250" y="10830"/>
                  <a:pt x="21194" y="10949"/>
                </a:cubicBezTo>
                <a:cubicBezTo>
                  <a:pt x="21148" y="11047"/>
                  <a:pt x="21088" y="11380"/>
                  <a:pt x="20995" y="11577"/>
                </a:cubicBezTo>
                <a:cubicBezTo>
                  <a:pt x="20946" y="11681"/>
                  <a:pt x="20978" y="11798"/>
                  <a:pt x="20929" y="11936"/>
                </a:cubicBezTo>
                <a:cubicBezTo>
                  <a:pt x="20914" y="11980"/>
                  <a:pt x="20810" y="11990"/>
                  <a:pt x="20797" y="12026"/>
                </a:cubicBezTo>
                <a:cubicBezTo>
                  <a:pt x="20751" y="12147"/>
                  <a:pt x="20780" y="12264"/>
                  <a:pt x="20730" y="12385"/>
                </a:cubicBezTo>
                <a:cubicBezTo>
                  <a:pt x="20710" y="12433"/>
                  <a:pt x="20668" y="12373"/>
                  <a:pt x="20664" y="12475"/>
                </a:cubicBezTo>
                <a:cubicBezTo>
                  <a:pt x="20659" y="12594"/>
                  <a:pt x="20537" y="12615"/>
                  <a:pt x="20532" y="12744"/>
                </a:cubicBezTo>
                <a:cubicBezTo>
                  <a:pt x="20531" y="12773"/>
                  <a:pt x="20481" y="12890"/>
                  <a:pt x="20466" y="12924"/>
                </a:cubicBezTo>
                <a:cubicBezTo>
                  <a:pt x="20287" y="13302"/>
                  <a:pt x="20063" y="13660"/>
                  <a:pt x="19869" y="14001"/>
                </a:cubicBezTo>
                <a:cubicBezTo>
                  <a:pt x="19769" y="14178"/>
                  <a:pt x="19710" y="14377"/>
                  <a:pt x="19605" y="14539"/>
                </a:cubicBezTo>
                <a:cubicBezTo>
                  <a:pt x="19504" y="14694"/>
                  <a:pt x="19379" y="14830"/>
                  <a:pt x="19274" y="14988"/>
                </a:cubicBezTo>
                <a:cubicBezTo>
                  <a:pt x="19056" y="15317"/>
                  <a:pt x="18854" y="15660"/>
                  <a:pt x="18612" y="15975"/>
                </a:cubicBezTo>
                <a:cubicBezTo>
                  <a:pt x="18389" y="16266"/>
                  <a:pt x="18135" y="16502"/>
                  <a:pt x="17883" y="16783"/>
                </a:cubicBezTo>
                <a:cubicBezTo>
                  <a:pt x="17800" y="16876"/>
                  <a:pt x="17777" y="16957"/>
                  <a:pt x="17685" y="17052"/>
                </a:cubicBezTo>
                <a:cubicBezTo>
                  <a:pt x="17635" y="17103"/>
                  <a:pt x="17512" y="17314"/>
                  <a:pt x="17420" y="17321"/>
                </a:cubicBezTo>
                <a:cubicBezTo>
                  <a:pt x="17402" y="17323"/>
                  <a:pt x="17308" y="17391"/>
                  <a:pt x="17288" y="17411"/>
                </a:cubicBezTo>
                <a:cubicBezTo>
                  <a:pt x="17265" y="17434"/>
                  <a:pt x="17242" y="17578"/>
                  <a:pt x="17222" y="17590"/>
                </a:cubicBezTo>
                <a:cubicBezTo>
                  <a:pt x="17093" y="17669"/>
                  <a:pt x="17010" y="17653"/>
                  <a:pt x="16891" y="17770"/>
                </a:cubicBezTo>
                <a:cubicBezTo>
                  <a:pt x="16868" y="17792"/>
                  <a:pt x="16845" y="17937"/>
                  <a:pt x="16824" y="17950"/>
                </a:cubicBezTo>
                <a:cubicBezTo>
                  <a:pt x="16791" y="17970"/>
                  <a:pt x="16721" y="17922"/>
                  <a:pt x="16692" y="17950"/>
                </a:cubicBezTo>
                <a:cubicBezTo>
                  <a:pt x="16668" y="17972"/>
                  <a:pt x="16646" y="18116"/>
                  <a:pt x="16626" y="18129"/>
                </a:cubicBezTo>
                <a:cubicBezTo>
                  <a:pt x="16592" y="18150"/>
                  <a:pt x="16524" y="18101"/>
                  <a:pt x="16493" y="18129"/>
                </a:cubicBezTo>
                <a:cubicBezTo>
                  <a:pt x="16469" y="18151"/>
                  <a:pt x="16448" y="18295"/>
                  <a:pt x="16427" y="18308"/>
                </a:cubicBezTo>
                <a:cubicBezTo>
                  <a:pt x="16347" y="18358"/>
                  <a:pt x="16233" y="18326"/>
                  <a:pt x="16162" y="18398"/>
                </a:cubicBezTo>
                <a:cubicBezTo>
                  <a:pt x="16138" y="18423"/>
                  <a:pt x="16119" y="18562"/>
                  <a:pt x="16097" y="18578"/>
                </a:cubicBezTo>
                <a:cubicBezTo>
                  <a:pt x="15995" y="18647"/>
                  <a:pt x="15913" y="18605"/>
                  <a:pt x="15831" y="18667"/>
                </a:cubicBezTo>
                <a:cubicBezTo>
                  <a:pt x="15796" y="18694"/>
                  <a:pt x="15840" y="18752"/>
                  <a:pt x="15765" y="18757"/>
                </a:cubicBezTo>
                <a:cubicBezTo>
                  <a:pt x="15677" y="18764"/>
                  <a:pt x="15661" y="18930"/>
                  <a:pt x="15567" y="18936"/>
                </a:cubicBezTo>
                <a:cubicBezTo>
                  <a:pt x="15455" y="18945"/>
                  <a:pt x="15494" y="18986"/>
                  <a:pt x="15434" y="19026"/>
                </a:cubicBezTo>
                <a:cubicBezTo>
                  <a:pt x="15343" y="19089"/>
                  <a:pt x="15265" y="19054"/>
                  <a:pt x="15169" y="19117"/>
                </a:cubicBezTo>
                <a:cubicBezTo>
                  <a:pt x="15137" y="19138"/>
                  <a:pt x="15176" y="19200"/>
                  <a:pt x="15103" y="19205"/>
                </a:cubicBezTo>
                <a:cubicBezTo>
                  <a:pt x="15072" y="19208"/>
                  <a:pt x="15007" y="19273"/>
                  <a:pt x="14971" y="19295"/>
                </a:cubicBezTo>
                <a:cubicBezTo>
                  <a:pt x="14801" y="19402"/>
                  <a:pt x="14670" y="19464"/>
                  <a:pt x="14507" y="19565"/>
                </a:cubicBezTo>
                <a:cubicBezTo>
                  <a:pt x="14476" y="19584"/>
                  <a:pt x="14513" y="19650"/>
                  <a:pt x="14441" y="19655"/>
                </a:cubicBezTo>
                <a:cubicBezTo>
                  <a:pt x="14307" y="19664"/>
                  <a:pt x="14232" y="19729"/>
                  <a:pt x="14110" y="19834"/>
                </a:cubicBezTo>
                <a:cubicBezTo>
                  <a:pt x="14061" y="19876"/>
                  <a:pt x="13916" y="19950"/>
                  <a:pt x="13779" y="20014"/>
                </a:cubicBezTo>
                <a:cubicBezTo>
                  <a:pt x="13715" y="20043"/>
                  <a:pt x="13608" y="20054"/>
                  <a:pt x="13514" y="20103"/>
                </a:cubicBezTo>
                <a:cubicBezTo>
                  <a:pt x="13431" y="20147"/>
                  <a:pt x="13402" y="20235"/>
                  <a:pt x="13316" y="20283"/>
                </a:cubicBezTo>
                <a:cubicBezTo>
                  <a:pt x="13171" y="20363"/>
                  <a:pt x="13065" y="20336"/>
                  <a:pt x="12918" y="20463"/>
                </a:cubicBezTo>
                <a:cubicBezTo>
                  <a:pt x="12849" y="20523"/>
                  <a:pt x="12646" y="20472"/>
                  <a:pt x="12588" y="20551"/>
                </a:cubicBezTo>
                <a:cubicBezTo>
                  <a:pt x="12581" y="20560"/>
                  <a:pt x="12594" y="20639"/>
                  <a:pt x="12588" y="20642"/>
                </a:cubicBezTo>
                <a:cubicBezTo>
                  <a:pt x="12408" y="20718"/>
                  <a:pt x="12179" y="20751"/>
                  <a:pt x="11991" y="20821"/>
                </a:cubicBezTo>
                <a:cubicBezTo>
                  <a:pt x="11526" y="20996"/>
                  <a:pt x="10924" y="21150"/>
                  <a:pt x="10336" y="21270"/>
                </a:cubicBezTo>
                <a:cubicBezTo>
                  <a:pt x="10282" y="21282"/>
                  <a:pt x="10271" y="21365"/>
                  <a:pt x="10204" y="21360"/>
                </a:cubicBezTo>
                <a:cubicBezTo>
                  <a:pt x="10213" y="21361"/>
                  <a:pt x="10179" y="21273"/>
                  <a:pt x="10138" y="21270"/>
                </a:cubicBezTo>
                <a:cubicBezTo>
                  <a:pt x="10050" y="21264"/>
                  <a:pt x="9723" y="21440"/>
                  <a:pt x="9542" y="21449"/>
                </a:cubicBezTo>
                <a:cubicBezTo>
                  <a:pt x="9489" y="21452"/>
                  <a:pt x="9477" y="21349"/>
                  <a:pt x="9410" y="21360"/>
                </a:cubicBezTo>
                <a:cubicBezTo>
                  <a:pt x="9362" y="21368"/>
                  <a:pt x="9344" y="21449"/>
                  <a:pt x="9344" y="21449"/>
                </a:cubicBezTo>
                <a:cubicBezTo>
                  <a:pt x="8924" y="21485"/>
                  <a:pt x="8303" y="21591"/>
                  <a:pt x="7887" y="21449"/>
                </a:cubicBezTo>
                <a:cubicBezTo>
                  <a:pt x="7848" y="21436"/>
                  <a:pt x="7819" y="21359"/>
                  <a:pt x="7821" y="21360"/>
                </a:cubicBezTo>
                <a:cubicBezTo>
                  <a:pt x="7742" y="21345"/>
                  <a:pt x="7783" y="21442"/>
                  <a:pt x="7755" y="21449"/>
                </a:cubicBezTo>
                <a:cubicBezTo>
                  <a:pt x="7908" y="21408"/>
                  <a:pt x="7304" y="21381"/>
                  <a:pt x="7291" y="21360"/>
                </a:cubicBezTo>
                <a:cubicBezTo>
                  <a:pt x="7232" y="21261"/>
                  <a:pt x="7229" y="21368"/>
                  <a:pt x="7093" y="21360"/>
                </a:cubicBezTo>
                <a:cubicBezTo>
                  <a:pt x="7044" y="21357"/>
                  <a:pt x="6976" y="21285"/>
                  <a:pt x="6894" y="21270"/>
                </a:cubicBezTo>
                <a:cubicBezTo>
                  <a:pt x="6834" y="21259"/>
                  <a:pt x="6845" y="21185"/>
                  <a:pt x="6828" y="21181"/>
                </a:cubicBezTo>
                <a:cubicBezTo>
                  <a:pt x="6814" y="21177"/>
                  <a:pt x="6669" y="21336"/>
                  <a:pt x="6629" y="21270"/>
                </a:cubicBezTo>
                <a:cubicBezTo>
                  <a:pt x="6540" y="21122"/>
                  <a:pt x="6015" y="21090"/>
                  <a:pt x="5768" y="21001"/>
                </a:cubicBezTo>
                <a:cubicBezTo>
                  <a:pt x="5765" y="21000"/>
                  <a:pt x="5743" y="20925"/>
                  <a:pt x="5702" y="20911"/>
                </a:cubicBezTo>
                <a:cubicBezTo>
                  <a:pt x="5606" y="20878"/>
                  <a:pt x="5482" y="20876"/>
                  <a:pt x="5371" y="20821"/>
                </a:cubicBezTo>
                <a:cubicBezTo>
                  <a:pt x="5265" y="20768"/>
                  <a:pt x="5162" y="20701"/>
                  <a:pt x="5040" y="20642"/>
                </a:cubicBezTo>
                <a:cubicBezTo>
                  <a:pt x="5076" y="20659"/>
                  <a:pt x="5002" y="20739"/>
                  <a:pt x="4974" y="20732"/>
                </a:cubicBezTo>
                <a:cubicBezTo>
                  <a:pt x="5005" y="20739"/>
                  <a:pt x="4909" y="20642"/>
                  <a:pt x="4908" y="20642"/>
                </a:cubicBezTo>
                <a:cubicBezTo>
                  <a:pt x="4869" y="20611"/>
                  <a:pt x="4810" y="20485"/>
                  <a:pt x="4775" y="20463"/>
                </a:cubicBezTo>
                <a:cubicBezTo>
                  <a:pt x="4708" y="20418"/>
                  <a:pt x="4572" y="20517"/>
                  <a:pt x="4511" y="20463"/>
                </a:cubicBezTo>
                <a:cubicBezTo>
                  <a:pt x="4466" y="20422"/>
                  <a:pt x="4514" y="20327"/>
                  <a:pt x="4444" y="20283"/>
                </a:cubicBezTo>
                <a:cubicBezTo>
                  <a:pt x="4409" y="20260"/>
                  <a:pt x="4350" y="20296"/>
                  <a:pt x="4312" y="20283"/>
                </a:cubicBezTo>
                <a:cubicBezTo>
                  <a:pt x="4241" y="20259"/>
                  <a:pt x="4262" y="20131"/>
                  <a:pt x="4179" y="20103"/>
                </a:cubicBezTo>
                <a:cubicBezTo>
                  <a:pt x="4143" y="20091"/>
                  <a:pt x="4081" y="20126"/>
                  <a:pt x="4047" y="20103"/>
                </a:cubicBezTo>
                <a:cubicBezTo>
                  <a:pt x="3976" y="20055"/>
                  <a:pt x="3968" y="19973"/>
                  <a:pt x="3914" y="19924"/>
                </a:cubicBezTo>
                <a:cubicBezTo>
                  <a:pt x="3891" y="19901"/>
                  <a:pt x="3800" y="19953"/>
                  <a:pt x="3782" y="19924"/>
                </a:cubicBezTo>
                <a:cubicBezTo>
                  <a:pt x="3728" y="19834"/>
                  <a:pt x="3661" y="19805"/>
                  <a:pt x="3584" y="19744"/>
                </a:cubicBezTo>
                <a:cubicBezTo>
                  <a:pt x="3535" y="19707"/>
                  <a:pt x="3485" y="19586"/>
                  <a:pt x="3451" y="19565"/>
                </a:cubicBezTo>
                <a:cubicBezTo>
                  <a:pt x="3380" y="19519"/>
                  <a:pt x="3404" y="19649"/>
                  <a:pt x="3386" y="19655"/>
                </a:cubicBezTo>
                <a:cubicBezTo>
                  <a:pt x="3350" y="19665"/>
                  <a:pt x="3223" y="19506"/>
                  <a:pt x="3186" y="19475"/>
                </a:cubicBezTo>
                <a:cubicBezTo>
                  <a:pt x="3146" y="19440"/>
                  <a:pt x="3091" y="19323"/>
                  <a:pt x="3054" y="19295"/>
                </a:cubicBezTo>
                <a:cubicBezTo>
                  <a:pt x="3030" y="19277"/>
                  <a:pt x="2938" y="19323"/>
                  <a:pt x="2922" y="19295"/>
                </a:cubicBezTo>
                <a:cubicBezTo>
                  <a:pt x="2891" y="19245"/>
                  <a:pt x="2956" y="19073"/>
                  <a:pt x="2922" y="19026"/>
                </a:cubicBezTo>
                <a:cubicBezTo>
                  <a:pt x="2866" y="18952"/>
                  <a:pt x="2632" y="19120"/>
                  <a:pt x="2657" y="18936"/>
                </a:cubicBezTo>
                <a:close/>
                <a:moveTo>
                  <a:pt x="2657" y="18936"/>
                </a:moveTo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lIns="0" tIns="0" rIns="0" bIns="0"/>
          <a:lstStyle/>
          <a:p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-2189165" y="1583997"/>
            <a:ext cx="2116757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800" b="1" dirty="0">
                <a:solidFill>
                  <a:srgbClr val="E32726"/>
                </a:solidFill>
                <a:latin typeface="Arial Black" panose="020B0A04020102020204" pitchFamily="34" charset="0"/>
              </a:rPr>
              <a:t>NINIEJSZY PLIK TO PP+ DOC </a:t>
            </a:r>
            <a:r>
              <a:rPr lang="pl-PL" sz="800" dirty="0">
                <a:solidFill>
                  <a:srgbClr val="E32726"/>
                </a:solidFill>
              </a:rPr>
              <a:t>I MOŻE BYĆ ODŚWIEŻONY.  TEN DOKUMENT MA NIESTANDARDOWĄ OKŁADKĘ  PROSIMY UPEWNIĆ SIĘ, ŻE ODZNACZONO ELEMENTY OKŁADKI 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0772412" y="-7653"/>
            <a:ext cx="1683945" cy="270074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pl-PL" sz="1050">
                <a:latin typeface="Arial" panose="020B0604020202020204" pitchFamily="34" charset="0"/>
              </a:rPr>
              <a:t>2969901-001 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1" y="3321742"/>
            <a:ext cx="3117239" cy="11353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B25DDC6-3124-4D70-A95E-3EF661881603}"/>
              </a:ext>
            </a:extLst>
          </p:cNvPr>
          <p:cNvSpPr txBox="1"/>
          <p:nvPr/>
        </p:nvSpPr>
        <p:spPr>
          <a:xfrm>
            <a:off x="723891" y="5156346"/>
            <a:ext cx="6494840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pl-PL" sz="2800">
                <a:solidFill>
                  <a:schemeClr val="bg1"/>
                </a:solidFill>
              </a:rPr>
              <a:t>Prezentacja dla inwestorów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B25DDC6-3124-4D70-A95E-3EF661881603}"/>
              </a:ext>
            </a:extLst>
          </p:cNvPr>
          <p:cNvSpPr txBox="1"/>
          <p:nvPr/>
        </p:nvSpPr>
        <p:spPr>
          <a:xfrm>
            <a:off x="723891" y="5675498"/>
            <a:ext cx="2973145" cy="18466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MARZEC 2020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2189165" y="5789654"/>
            <a:ext cx="2116757" cy="4985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800" b="1">
                <a:solidFill>
                  <a:srgbClr val="E32726"/>
                </a:solidFill>
                <a:latin typeface="Arial Black" panose="020B0A04020102020204" pitchFamily="34" charset="0"/>
              </a:rPr>
              <a:t>PROSIMY DODAĆ/USUNĄĆ MARKĘ, LOGO, ZRZECZENIE SIĘ ODPOWIEDZIALNOŚCI PRZEZ MANU WŁAŚCIWOŚCI PP+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263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773307" y="1851352"/>
          <a:ext cx="9145200" cy="286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11" name="Rectangle 10"/>
          <p:cNvSpPr/>
          <p:nvPr/>
        </p:nvSpPr>
        <p:spPr>
          <a:xfrm>
            <a:off x="1964041" y="2112094"/>
            <a:ext cx="7938910" cy="725461"/>
          </a:xfrm>
          <a:prstGeom prst="rect">
            <a:avLst/>
          </a:prstGeom>
          <a:solidFill>
            <a:srgbClr val="E9E7E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marL="0" marR="0" lvl="0" indent="0" algn="ctr" defTabSz="79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C3B4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811971" y="5991323"/>
            <a:ext cx="91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71" y="186256"/>
            <a:ext cx="8721727" cy="507600"/>
          </a:xfrm>
        </p:spPr>
        <p:txBody>
          <a:bodyPr/>
          <a:lstStyle/>
          <a:p>
            <a:r>
              <a:rPr lang="pl-PL" dirty="0"/>
              <a:t>Największy notowany na giełdzie Europejski dystrybutor części i niekwestionowany lider na rynku polskim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11971" y="1785222"/>
            <a:ext cx="382477" cy="21723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 marL="0" marR="0" lvl="0" indent="0" algn="l" defTabSz="79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(</a:t>
            </a:r>
            <a:r>
              <a:rPr kumimoji="0" lang="pl-PL" sz="8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mld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€)</a:t>
            </a:r>
          </a:p>
        </p:txBody>
      </p:sp>
      <p:pic>
        <p:nvPicPr>
          <p:cNvPr id="1028" name="Picture 4" descr="Image result for LKq europe logo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4" b="29633"/>
          <a:stretch/>
        </p:blipFill>
        <p:spPr bwMode="auto">
          <a:xfrm>
            <a:off x="1089737" y="4522891"/>
            <a:ext cx="658102" cy="24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804" y="4510739"/>
            <a:ext cx="733205" cy="267035"/>
          </a:xfrm>
          <a:prstGeom prst="rect">
            <a:avLst/>
          </a:prstGeom>
        </p:spPr>
      </p:pic>
      <p:pic>
        <p:nvPicPr>
          <p:cNvPr id="1030" name="Picture 6" descr="Image result for wm logo auto wessels mull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40" y="4530276"/>
            <a:ext cx="430821" cy="2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GPC auto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524" y="4523660"/>
            <a:ext cx="343896" cy="28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Image result for autodis logo"/>
          <p:cNvPicPr>
            <a:picLocks noChangeAspect="1" noChangeArrowheads="1"/>
          </p:cNvPicPr>
          <p:nvPr/>
        </p:nvPicPr>
        <p:blipFill rotWithShape="1"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1" b="34509"/>
          <a:stretch/>
        </p:blipFill>
        <p:spPr bwMode="auto">
          <a:xfrm>
            <a:off x="5545488" y="4549924"/>
            <a:ext cx="773314" cy="18866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7" name="Picture 8" descr="Image result for mekonomen logo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09" y="4517352"/>
            <a:ext cx="752585" cy="19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swiss automotive group"/>
          <p:cNvPicPr>
            <a:picLocks noChangeAspect="1" noChangeArrowheads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t="18134" r="14148" b="19125"/>
          <a:stretch/>
        </p:blipFill>
        <p:spPr bwMode="auto">
          <a:xfrm>
            <a:off x="7860996" y="4513201"/>
            <a:ext cx="568981" cy="26211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United States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22" y="4865530"/>
            <a:ext cx="412132" cy="385544"/>
          </a:xfrm>
          <a:prstGeom prst="rect">
            <a:avLst/>
          </a:prstGeom>
        </p:spPr>
      </p:pic>
      <p:pic>
        <p:nvPicPr>
          <p:cNvPr id="24" name="Germany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66" y="4865530"/>
            <a:ext cx="412132" cy="385544"/>
          </a:xfrm>
          <a:prstGeom prst="rect">
            <a:avLst/>
          </a:prstGeom>
        </p:spPr>
      </p:pic>
      <p:pic>
        <p:nvPicPr>
          <p:cNvPr id="25" name="Switzerland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96" y="4865530"/>
            <a:ext cx="412132" cy="385544"/>
          </a:xfrm>
          <a:prstGeom prst="rect">
            <a:avLst/>
          </a:prstGeom>
        </p:spPr>
      </p:pic>
      <p:pic>
        <p:nvPicPr>
          <p:cNvPr id="42" name="Sweden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359" y="4856349"/>
            <a:ext cx="412132" cy="385544"/>
          </a:xfrm>
          <a:prstGeom prst="rect">
            <a:avLst/>
          </a:prstGeom>
        </p:spPr>
      </p:pic>
      <p:pic>
        <p:nvPicPr>
          <p:cNvPr id="43" name="Franc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080" y="4865530"/>
            <a:ext cx="412132" cy="385544"/>
          </a:xfrm>
          <a:prstGeom prst="rect">
            <a:avLst/>
          </a:prstGeom>
        </p:spPr>
      </p:pic>
      <p:pic>
        <p:nvPicPr>
          <p:cNvPr id="44" name="poland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41" y="4865530"/>
            <a:ext cx="412132" cy="385544"/>
          </a:xfrm>
          <a:prstGeom prst="rect">
            <a:avLst/>
          </a:prstGeom>
        </p:spPr>
      </p:pic>
      <p:pic>
        <p:nvPicPr>
          <p:cNvPr id="50" name="United States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201" y="4865530"/>
            <a:ext cx="412132" cy="385544"/>
          </a:xfrm>
          <a:prstGeom prst="rect">
            <a:avLst/>
          </a:prstGeom>
        </p:spPr>
      </p:pic>
      <p:sp>
        <p:nvSpPr>
          <p:cNvPr id="59" name="TextBox 58"/>
          <p:cNvSpPr txBox="1"/>
          <p:nvPr>
            <p:custDataLst>
              <p:tags r:id="rId10"/>
            </p:custDataLst>
          </p:nvPr>
        </p:nvSpPr>
        <p:spPr>
          <a:xfrm>
            <a:off x="596353" y="7237620"/>
            <a:ext cx="9539236" cy="22781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 marL="0" marR="0" lvl="0" indent="0" algn="l" defTabSz="79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Source: Corporate information; McKinsey; Inter Cars estimates</a:t>
            </a:r>
          </a:p>
          <a:p>
            <a:pPr marL="0" marR="0" lvl="0" indent="0" algn="l" defTabSz="79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Note: 201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9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sales; </a:t>
            </a:r>
            <a:r>
              <a:rPr kumimoji="0" lang="en-GB" sz="700" b="0" i="0" u="none" strike="noStrike" kern="1200" cap="none" spc="0" normalizeH="0" baseline="3000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1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AM–After Market=€150bn, including mechanical parts, tires, lubricants, garage equipment; </a:t>
            </a:r>
            <a:r>
              <a:rPr kumimoji="0" lang="en-GB" sz="700" b="0" i="0" u="none" strike="noStrike" kern="1200" cap="none" spc="0" normalizeH="0" baseline="3000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2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Latest available financials as per McKinsey Aftermarket report (June 2019)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pl-PL" sz="700" b="0" i="0" u="none" strike="noStrike" kern="1200" cap="none" spc="0" normalizeH="0" baseline="3000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3</a:t>
            </a:r>
            <a:r>
              <a:rPr kumimoji="0" lang="en-GB" sz="7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Net </a:t>
            </a:r>
            <a:r>
              <a:rPr kumimoji="0" lang="pl-PL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sales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, GPC2019 </a:t>
            </a:r>
            <a:r>
              <a:rPr kumimoji="0" lang="pl-PL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Annual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Report, </a:t>
            </a:r>
            <a:r>
              <a:rPr kumimoji="0" lang="pl-PL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page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77;  </a:t>
            </a: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2C3B4C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964046" y="2112094"/>
            <a:ext cx="8111708" cy="729070"/>
            <a:chOff x="6777202" y="2409263"/>
            <a:chExt cx="3572867" cy="641350"/>
          </a:xfrm>
        </p:grpSpPr>
        <p:sp>
          <p:nvSpPr>
            <p:cNvPr id="64" name="AutoShape 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8387483" y="2409263"/>
              <a:ext cx="998783" cy="641350"/>
            </a:xfrm>
            <a:custGeom>
              <a:avLst/>
              <a:gdLst>
                <a:gd name="connsiteX0" fmla="*/ 0 w 2117219"/>
                <a:gd name="connsiteY0" fmla="*/ 0 h 641350"/>
                <a:gd name="connsiteX1" fmla="*/ 1804215 w 2117219"/>
                <a:gd name="connsiteY1" fmla="*/ 0 h 641350"/>
                <a:gd name="connsiteX2" fmla="*/ 2117219 w 2117219"/>
                <a:gd name="connsiteY2" fmla="*/ 320675 h 641350"/>
                <a:gd name="connsiteX3" fmla="*/ 1804215 w 2117219"/>
                <a:gd name="connsiteY3" fmla="*/ 641350 h 641350"/>
                <a:gd name="connsiteX4" fmla="*/ 0 w 2117219"/>
                <a:gd name="connsiteY4" fmla="*/ 641350 h 641350"/>
                <a:gd name="connsiteX5" fmla="*/ 313004 w 2117219"/>
                <a:gd name="connsiteY5" fmla="*/ 320675 h 641350"/>
                <a:gd name="connsiteX6" fmla="*/ 0 w 2117219"/>
                <a:gd name="connsiteY6" fmla="*/ 0 h 641350"/>
                <a:gd name="connsiteX0" fmla="*/ 0 w 2117219"/>
                <a:gd name="connsiteY0" fmla="*/ 0 h 641350"/>
                <a:gd name="connsiteX1" fmla="*/ 1804215 w 2117219"/>
                <a:gd name="connsiteY1" fmla="*/ 0 h 641350"/>
                <a:gd name="connsiteX2" fmla="*/ 2117219 w 2117219"/>
                <a:gd name="connsiteY2" fmla="*/ 320675 h 641350"/>
                <a:gd name="connsiteX3" fmla="*/ 1804215 w 2117219"/>
                <a:gd name="connsiteY3" fmla="*/ 641350 h 641350"/>
                <a:gd name="connsiteX4" fmla="*/ 0 w 2117219"/>
                <a:gd name="connsiteY4" fmla="*/ 641350 h 641350"/>
                <a:gd name="connsiteX5" fmla="*/ 27254 w 2117219"/>
                <a:gd name="connsiteY5" fmla="*/ 320675 h 641350"/>
                <a:gd name="connsiteX6" fmla="*/ 0 w 2117219"/>
                <a:gd name="connsiteY6" fmla="*/ 0 h 641350"/>
                <a:gd name="connsiteX0" fmla="*/ 1321 w 2118540"/>
                <a:gd name="connsiteY0" fmla="*/ 0 h 641350"/>
                <a:gd name="connsiteX1" fmla="*/ 1805536 w 2118540"/>
                <a:gd name="connsiteY1" fmla="*/ 0 h 641350"/>
                <a:gd name="connsiteX2" fmla="*/ 2118540 w 2118540"/>
                <a:gd name="connsiteY2" fmla="*/ 320675 h 641350"/>
                <a:gd name="connsiteX3" fmla="*/ 1805536 w 2118540"/>
                <a:gd name="connsiteY3" fmla="*/ 641350 h 641350"/>
                <a:gd name="connsiteX4" fmla="*/ 1321 w 2118540"/>
                <a:gd name="connsiteY4" fmla="*/ 641350 h 641350"/>
                <a:gd name="connsiteX5" fmla="*/ 0 w 2118540"/>
                <a:gd name="connsiteY5" fmla="*/ 323056 h 641350"/>
                <a:gd name="connsiteX6" fmla="*/ 1321 w 2118540"/>
                <a:gd name="connsiteY6" fmla="*/ 0 h 64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8540" h="641350">
                  <a:moveTo>
                    <a:pt x="1321" y="0"/>
                  </a:moveTo>
                  <a:lnTo>
                    <a:pt x="1805536" y="0"/>
                  </a:lnTo>
                  <a:lnTo>
                    <a:pt x="2118540" y="320675"/>
                  </a:lnTo>
                  <a:lnTo>
                    <a:pt x="1805536" y="641350"/>
                  </a:lnTo>
                  <a:lnTo>
                    <a:pt x="1321" y="641350"/>
                  </a:lnTo>
                  <a:cubicBezTo>
                    <a:pt x="881" y="535252"/>
                    <a:pt x="440" y="429154"/>
                    <a:pt x="0" y="323056"/>
                  </a:cubicBezTo>
                  <a:cubicBezTo>
                    <a:pt x="440" y="215371"/>
                    <a:pt x="881" y="107685"/>
                    <a:pt x="1321" y="0"/>
                  </a:cubicBezTo>
                  <a:close/>
                </a:path>
              </a:pathLst>
            </a:custGeom>
            <a:solidFill>
              <a:srgbClr val="E9E7E5"/>
            </a:solidFill>
            <a:ln w="19050">
              <a:noFill/>
              <a:miter lim="800000"/>
              <a:headEnd/>
              <a:tailEnd/>
            </a:ln>
          </p:spPr>
          <p:txBody>
            <a:bodyPr lIns="45720" rIns="45720" anchor="ctr"/>
            <a:lstStyle/>
            <a:p>
              <a:pPr marL="0" marR="0" lvl="0" indent="0" algn="ctr" defTabSz="794518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Rectangle 3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6777202" y="2637606"/>
              <a:ext cx="1312720" cy="1846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794518" rtl="0" eaLnBrk="1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B0302"/>
                  </a:solidFill>
                  <a:effectLst/>
                  <a:uLnTx/>
                  <a:uFillTx/>
                  <a:latin typeface="Arial"/>
                  <a:cs typeface="+mn-cs"/>
                </a:rPr>
                <a:t>8 </a:t>
              </a:r>
              <a:r>
                <a:rPr lang="pl-PL" sz="1800" b="1" dirty="0">
                  <a:solidFill>
                    <a:srgbClr val="9B0302"/>
                  </a:solidFill>
                  <a:latin typeface="Arial"/>
                </a:rPr>
                <a:t>graczy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B0302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8054752" y="2637606"/>
              <a:ext cx="1176622" cy="1846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noAutofit/>
            </a:bodyPr>
            <a:lstStyle/>
            <a:p>
              <a:pPr lvl="0" algn="ctr" hangingPunct="0">
                <a:spcBef>
                  <a:spcPct val="50000"/>
                </a:spcBef>
              </a:pPr>
              <a:r>
                <a:rPr lang="pl-PL" sz="1800" b="1" dirty="0">
                  <a:solidFill>
                    <a:schemeClr val="accent1"/>
                  </a:solidFill>
                </a:rPr>
                <a:t>13, 5 mld €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B0302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Rectangle 3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9173447" y="2637606"/>
              <a:ext cx="1176622" cy="18466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794518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B0302"/>
                  </a:solidFill>
                  <a:effectLst/>
                  <a:uLnTx/>
                  <a:uFillTx/>
                  <a:latin typeface="Arial"/>
                  <a:cs typeface="+mn-cs"/>
                </a:rPr>
                <a:t>9% </a:t>
              </a:r>
              <a:endParaRPr lang="pl-PL" sz="1800" b="1" dirty="0">
                <a:solidFill>
                  <a:schemeClr val="accent1"/>
                </a:solidFill>
              </a:endParaRPr>
            </a:p>
            <a:p>
              <a:pPr algn="ctr" hangingPunct="0"/>
              <a:r>
                <a:rPr lang="pl-PL" sz="1200" b="1" dirty="0">
                  <a:solidFill>
                    <a:schemeClr val="accent1"/>
                  </a:solidFill>
                </a:rPr>
                <a:t>udział w rynku AM</a:t>
              </a:r>
              <a:r>
                <a:rPr lang="pl-PL" sz="1200" b="1" baseline="30000" dirty="0">
                  <a:solidFill>
                    <a:schemeClr val="accent1"/>
                  </a:solidFill>
                </a:rPr>
                <a:t>1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811971" y="1504236"/>
            <a:ext cx="9113079" cy="267539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l-PL" dirty="0"/>
              <a:t>Krótki opis krajobrazu konkurencyjnego w Polsce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9" name="Picture 8" descr="Image result for mekonomen logo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785" y="2344489"/>
            <a:ext cx="550006" cy="13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591526" y="5721323"/>
            <a:ext cx="7553968" cy="540000"/>
            <a:chOff x="1747839" y="5721323"/>
            <a:chExt cx="7553968" cy="540000"/>
          </a:xfrm>
        </p:grpSpPr>
        <p:sp>
          <p:nvSpPr>
            <p:cNvPr id="29" name="Rectangle 28"/>
            <p:cNvSpPr/>
            <p:nvPr/>
          </p:nvSpPr>
          <p:spPr>
            <a:xfrm>
              <a:off x="1747839" y="5721323"/>
              <a:ext cx="2160000" cy="540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432" tIns="45720" rIns="27432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lvl="0" algn="ctr">
                <a:spcBef>
                  <a:spcPts val="600"/>
                </a:spcBef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DA2038"/>
                  </a:solidFill>
                  <a:effectLst/>
                  <a:uLnTx/>
                  <a:uFillTx/>
                  <a:latin typeface="Arial"/>
                  <a:cs typeface="+mn-cs"/>
                </a:rPr>
                <a:t>92</a:t>
              </a: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DA2038"/>
                  </a:solidFill>
                  <a:effectLst/>
                  <a:uLnTx/>
                  <a:uFillTx/>
                  <a:latin typeface="Arial"/>
                  <a:cs typeface="+mn-cs"/>
                </a:rPr>
                <a:t> mld </a:t>
              </a:r>
              <a:r>
                <a:rPr lang="en-US" sz="1400" b="1" dirty="0">
                  <a:solidFill>
                    <a:srgbClr val="DA2038"/>
                  </a:solidFill>
                </a:rPr>
                <a:t>€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A2038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lvl="0" algn="ctr">
                <a:spcBef>
                  <a:spcPts val="600"/>
                </a:spcBef>
              </a:pPr>
              <a:r>
                <a:rPr lang="pl-PL" sz="900" dirty="0">
                  <a:solidFill>
                    <a:srgbClr val="2C3B4C"/>
                  </a:solidFill>
                </a:rPr>
                <a:t>Szacowana wielkość europejskiego rynku wtórnego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444823" y="5721323"/>
              <a:ext cx="2160000" cy="540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432" tIns="45720" rIns="27432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794518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DA2038"/>
                  </a:solidFill>
                  <a:effectLst/>
                  <a:uLnTx/>
                  <a:uFillTx/>
                  <a:latin typeface="Arial"/>
                  <a:cs typeface="+mn-cs"/>
                </a:rPr>
                <a:t>60%</a:t>
              </a:r>
            </a:p>
            <a:p>
              <a:pPr lvl="0" algn="ctr">
                <a:spcBef>
                  <a:spcPts val="600"/>
                </a:spcBef>
              </a:pPr>
              <a:r>
                <a:rPr lang="pl-PL" sz="900" dirty="0">
                  <a:solidFill>
                    <a:srgbClr val="2C3B4C"/>
                  </a:solidFill>
                </a:rPr>
                <a:t>Udział podmiotów niezależnych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7141807" y="5721323"/>
              <a:ext cx="2160000" cy="540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7432" tIns="45720" rIns="27432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lvl="0" algn="ctr">
                <a:spcBef>
                  <a:spcPts val="600"/>
                </a:spcBef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DA2038"/>
                  </a:solidFill>
                  <a:effectLst/>
                  <a:uLnTx/>
                  <a:uFillTx/>
                  <a:latin typeface="Arial"/>
                  <a:cs typeface="+mn-cs"/>
                </a:rPr>
                <a:t>23</a:t>
              </a: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DA2038"/>
                  </a:solidFill>
                  <a:effectLst/>
                  <a:uLnTx/>
                  <a:uFillTx/>
                  <a:latin typeface="Arial"/>
                  <a:cs typeface="+mn-cs"/>
                </a:rPr>
                <a:t> mld </a:t>
              </a:r>
              <a:r>
                <a:rPr lang="en-US" sz="1400" b="1" dirty="0">
                  <a:solidFill>
                    <a:srgbClr val="DA2038"/>
                  </a:solidFill>
                </a:rPr>
                <a:t>€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A2038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lvl="0" algn="ctr">
                <a:spcBef>
                  <a:spcPts val="600"/>
                </a:spcBef>
              </a:pPr>
              <a:r>
                <a:rPr lang="pl-PL" sz="900" dirty="0">
                  <a:solidFill>
                    <a:srgbClr val="2C3B4C"/>
                  </a:solidFill>
                </a:rPr>
                <a:t>Szacowana wielkość rynku wtórnego w EŚW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C3B4C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8" name="Oval 77"/>
          <p:cNvSpPr/>
          <p:nvPr/>
        </p:nvSpPr>
        <p:spPr>
          <a:xfrm>
            <a:off x="811971" y="5924648"/>
            <a:ext cx="133350" cy="133350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marL="0" marR="0" lvl="0" indent="0" algn="ctr" defTabSz="79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C3B4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9786621" y="5924648"/>
            <a:ext cx="133350" cy="133350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marL="0" marR="0" lvl="0" indent="0" algn="ctr" defTabSz="79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C3B4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1410" y="4018527"/>
            <a:ext cx="227948" cy="186013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79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3</a:t>
            </a:r>
            <a:endParaRPr kumimoji="0" lang="en-GB" sz="9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9304798" y="4208726"/>
            <a:ext cx="227948" cy="193899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79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2</a:t>
            </a:r>
          </a:p>
        </p:txBody>
      </p:sp>
      <p:pic>
        <p:nvPicPr>
          <p:cNvPr id="1026" name="Picture 2" descr="Image result for inter sprint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827" y="4506143"/>
            <a:ext cx="803941" cy="2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7" descr="H:\Flags\Netherlands.png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915" y="4856349"/>
            <a:ext cx="411765" cy="3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hevron 9"/>
          <p:cNvSpPr/>
          <p:nvPr/>
        </p:nvSpPr>
        <p:spPr>
          <a:xfrm>
            <a:off x="4826151" y="2111045"/>
            <a:ext cx="482885" cy="719914"/>
          </a:xfrm>
          <a:prstGeom prst="chevron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marL="0" marR="0" lvl="0" indent="0" algn="ctr" defTabSz="79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C3B4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Chevron 71"/>
          <p:cNvSpPr/>
          <p:nvPr/>
        </p:nvSpPr>
        <p:spPr>
          <a:xfrm>
            <a:off x="7080807" y="2111045"/>
            <a:ext cx="482885" cy="719914"/>
          </a:xfrm>
          <a:prstGeom prst="chevron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marL="0" marR="0" lvl="0" indent="0" algn="ctr" defTabSz="79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2C3B4C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TextBox 3">
            <a:extLst>
              <a:ext uri="{FF2B5EF4-FFF2-40B4-BE49-F238E27FC236}">
                <a16:creationId xmlns:a16="http://schemas.microsoft.com/office/drawing/2014/main" id="{8CE39D68-F98B-49E1-A126-D970F9A592A5}"/>
              </a:ext>
            </a:extLst>
          </p:cNvPr>
          <p:cNvSpPr txBox="1"/>
          <p:nvPr/>
        </p:nvSpPr>
        <p:spPr>
          <a:xfrm>
            <a:off x="4825552" y="4016254"/>
            <a:ext cx="227948" cy="186013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79451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9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2</a:t>
            </a:r>
            <a:endParaRPr kumimoji="0" lang="en-GB" sz="900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04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70" y="423622"/>
            <a:ext cx="9113079" cy="50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6490CB"/>
                </a:solidFill>
              </a14:hiddenFill>
            </a:ext>
          </a:extLst>
        </p:spPr>
        <p:txBody>
          <a:bodyPr/>
          <a:lstStyle/>
          <a:p>
            <a:r>
              <a:rPr lang="pl-PL"/>
              <a:t>Niezależny rynek wtórny  Prężny, rosnący, z szansą na długoterminowe megatrendy </a:t>
            </a:r>
          </a:p>
        </p:txBody>
      </p:sp>
      <p:sp>
        <p:nvSpPr>
          <p:cNvPr id="75" name="Logos_LogoBox"/>
          <p:cNvSpPr/>
          <p:nvPr/>
        </p:nvSpPr>
        <p:spPr>
          <a:xfrm>
            <a:off x="4373134" y="3553446"/>
            <a:ext cx="1829545" cy="10066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12822" y="1062762"/>
            <a:ext cx="3492478" cy="278538"/>
          </a:xfrm>
          <a:prstGeom prst="rect">
            <a:avLst/>
          </a:prstGeom>
          <a:solidFill>
            <a:srgbClr val="FFFFFF"/>
          </a:solidFill>
          <a:effectLst>
            <a:innerShdw dist="25400" dir="5400000">
              <a:schemeClr val="tx2">
                <a:lumMod val="100000"/>
              </a:schemeClr>
            </a:inn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 algn="ctr">
              <a:lnSpc>
                <a:spcPct val="110000"/>
              </a:lnSpc>
              <a:defRPr sz="1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pl-PL" sz="1100"/>
              <a:t>Główne siły napędowe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9025321" y="1080165"/>
            <a:ext cx="1085851" cy="264111"/>
          </a:xfrm>
          <a:prstGeom prst="rect">
            <a:avLst/>
          </a:prstGeom>
          <a:solidFill>
            <a:srgbClr val="FFFFFF"/>
          </a:solidFill>
          <a:effectLst>
            <a:innerShdw dist="25400" dir="5400000">
              <a:schemeClr val="tx2">
                <a:lumMod val="100000"/>
              </a:schemeClr>
            </a:inn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 algn="ctr">
              <a:lnSpc>
                <a:spcPct val="110000"/>
              </a:lnSpc>
              <a:defRPr sz="1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pl-PL" sz="1100" dirty="0"/>
              <a:t>Omówienie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4373134" y="1062762"/>
            <a:ext cx="4722081" cy="278538"/>
          </a:xfrm>
          <a:prstGeom prst="rect">
            <a:avLst/>
          </a:prstGeom>
          <a:solidFill>
            <a:srgbClr val="FFFFFF"/>
          </a:solidFill>
          <a:effectLst>
            <a:innerShdw dist="25400" dir="5400000">
              <a:schemeClr val="tx2">
                <a:lumMod val="100000"/>
              </a:schemeClr>
            </a:inn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 algn="ctr">
              <a:lnSpc>
                <a:spcPct val="110000"/>
              </a:lnSpc>
              <a:defRPr sz="1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pl-PL" sz="1100"/>
              <a:t>Dane </a:t>
            </a:r>
          </a:p>
        </p:txBody>
      </p:sp>
      <p:sp>
        <p:nvSpPr>
          <p:cNvPr id="81" name="Rectangle 80"/>
          <p:cNvSpPr>
            <a:spLocks/>
          </p:cNvSpPr>
          <p:nvPr/>
        </p:nvSpPr>
        <p:spPr>
          <a:xfrm>
            <a:off x="2157413" y="3553443"/>
            <a:ext cx="2147887" cy="46708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43033" lvl="1" indent="-143033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Niezależny rynek wtórny zyskuje przewagę nad rynkiem OES </a:t>
            </a:r>
          </a:p>
        </p:txBody>
      </p:sp>
      <p:sp>
        <p:nvSpPr>
          <p:cNvPr id="82" name="Rectangle 81"/>
          <p:cNvSpPr>
            <a:spLocks/>
          </p:cNvSpPr>
          <p:nvPr/>
        </p:nvSpPr>
        <p:spPr>
          <a:xfrm>
            <a:off x="812822" y="3553443"/>
            <a:ext cx="1263628" cy="467083"/>
          </a:xfrm>
          <a:prstGeom prst="rect">
            <a:avLst/>
          </a:prstGeom>
          <a:solidFill>
            <a:srgbClr val="9B030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l-PL" sz="900" b="1">
                <a:solidFill>
                  <a:schemeClr val="bg1"/>
                </a:solidFill>
              </a:rPr>
              <a:t>Udział niezależnego rynku wtórnego</a:t>
            </a:r>
          </a:p>
        </p:txBody>
      </p:sp>
      <p:sp>
        <p:nvSpPr>
          <p:cNvPr id="83" name="Rectangle 82"/>
          <p:cNvSpPr>
            <a:spLocks/>
          </p:cNvSpPr>
          <p:nvPr/>
        </p:nvSpPr>
        <p:spPr>
          <a:xfrm>
            <a:off x="2157413" y="4092998"/>
            <a:ext cx="2147887" cy="46708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43033" lvl="1" indent="-143033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Ograniczony wpływ podmiotów działających wyłącznie w Internecie </a:t>
            </a:r>
          </a:p>
        </p:txBody>
      </p:sp>
      <p:sp>
        <p:nvSpPr>
          <p:cNvPr id="84" name="Rectangle 83"/>
          <p:cNvSpPr>
            <a:spLocks/>
          </p:cNvSpPr>
          <p:nvPr/>
        </p:nvSpPr>
        <p:spPr>
          <a:xfrm>
            <a:off x="812822" y="4092998"/>
            <a:ext cx="1263628" cy="467083"/>
          </a:xfrm>
          <a:prstGeom prst="rect">
            <a:avLst/>
          </a:prstGeom>
          <a:solidFill>
            <a:srgbClr val="9B030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l-PL" sz="900" b="1">
                <a:solidFill>
                  <a:schemeClr val="bg1"/>
                </a:solidFill>
              </a:rPr>
              <a:t>Nowe kanały dystrybucji </a:t>
            </a:r>
          </a:p>
        </p:txBody>
      </p:sp>
      <p:sp>
        <p:nvSpPr>
          <p:cNvPr id="85" name="Rectangle 84"/>
          <p:cNvSpPr>
            <a:spLocks/>
          </p:cNvSpPr>
          <p:nvPr/>
        </p:nvSpPr>
        <p:spPr>
          <a:xfrm>
            <a:off x="2157413" y="4632553"/>
            <a:ext cx="2147887" cy="46708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43033" lvl="1" indent="-143033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Coraz większa złożoność </a:t>
            </a:r>
          </a:p>
        </p:txBody>
      </p:sp>
      <p:sp>
        <p:nvSpPr>
          <p:cNvPr id="86" name="Rectangle 85"/>
          <p:cNvSpPr>
            <a:spLocks/>
          </p:cNvSpPr>
          <p:nvPr/>
        </p:nvSpPr>
        <p:spPr>
          <a:xfrm>
            <a:off x="812822" y="4632553"/>
            <a:ext cx="1263628" cy="467083"/>
          </a:xfrm>
          <a:prstGeom prst="rect">
            <a:avLst/>
          </a:prstGeom>
          <a:solidFill>
            <a:srgbClr val="9B030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l-PL" sz="900" b="1">
                <a:solidFill>
                  <a:schemeClr val="bg1"/>
                </a:solidFill>
              </a:rPr>
              <a:t>Ewolucja technologiczna </a:t>
            </a:r>
          </a:p>
        </p:txBody>
      </p:sp>
      <p:sp>
        <p:nvSpPr>
          <p:cNvPr id="87" name="Rectangle 86"/>
          <p:cNvSpPr>
            <a:spLocks/>
          </p:cNvSpPr>
          <p:nvPr/>
        </p:nvSpPr>
        <p:spPr>
          <a:xfrm>
            <a:off x="2157413" y="5172108"/>
            <a:ext cx="2147887" cy="46708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43033" lvl="1" indent="-143033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Obniżają się w związku z polepszającą się jakością </a:t>
            </a:r>
          </a:p>
        </p:txBody>
      </p:sp>
      <p:sp>
        <p:nvSpPr>
          <p:cNvPr id="88" name="Rectangle 87"/>
          <p:cNvSpPr>
            <a:spLocks/>
          </p:cNvSpPr>
          <p:nvPr/>
        </p:nvSpPr>
        <p:spPr>
          <a:xfrm>
            <a:off x="812822" y="5172108"/>
            <a:ext cx="1263628" cy="467083"/>
          </a:xfrm>
          <a:prstGeom prst="rect">
            <a:avLst/>
          </a:prstGeom>
          <a:solidFill>
            <a:srgbClr val="9B030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l-PL" sz="900" b="1">
                <a:solidFill>
                  <a:schemeClr val="bg1"/>
                </a:solidFill>
              </a:rPr>
              <a:t>Wskaźniki zastępowalności </a:t>
            </a:r>
          </a:p>
        </p:txBody>
      </p:sp>
      <p:sp>
        <p:nvSpPr>
          <p:cNvPr id="89" name="Rectangle 88"/>
          <p:cNvSpPr>
            <a:spLocks/>
          </p:cNvSpPr>
          <p:nvPr/>
        </p:nvSpPr>
        <p:spPr>
          <a:xfrm>
            <a:off x="2157413" y="5711663"/>
            <a:ext cx="2147887" cy="46708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43033" lvl="1" indent="-143033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Przejście z napędu spalinowego na napęd hybrydowy i w pełni elektryczny</a:t>
            </a:r>
          </a:p>
        </p:txBody>
      </p:sp>
      <p:sp>
        <p:nvSpPr>
          <p:cNvPr id="90" name="Rectangle 89"/>
          <p:cNvSpPr>
            <a:spLocks/>
          </p:cNvSpPr>
          <p:nvPr/>
        </p:nvSpPr>
        <p:spPr>
          <a:xfrm>
            <a:off x="812822" y="5711663"/>
            <a:ext cx="1263628" cy="467083"/>
          </a:xfrm>
          <a:prstGeom prst="rect">
            <a:avLst/>
          </a:prstGeom>
          <a:solidFill>
            <a:srgbClr val="9B030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l-PL" sz="900" b="1">
                <a:solidFill>
                  <a:schemeClr val="bg1"/>
                </a:solidFill>
              </a:rPr>
              <a:t>Układ napędowy </a:t>
            </a:r>
          </a:p>
        </p:txBody>
      </p:sp>
      <p:sp>
        <p:nvSpPr>
          <p:cNvPr id="99" name="Rectangle 98"/>
          <p:cNvSpPr>
            <a:spLocks/>
          </p:cNvSpPr>
          <p:nvPr/>
        </p:nvSpPr>
        <p:spPr>
          <a:xfrm>
            <a:off x="2157413" y="6251217"/>
            <a:ext cx="2147887" cy="46708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43033" lvl="1" indent="-143033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Korzystne dla kanału IAM</a:t>
            </a:r>
          </a:p>
        </p:txBody>
      </p:sp>
      <p:sp>
        <p:nvSpPr>
          <p:cNvPr id="101" name="Rectangle 100"/>
          <p:cNvSpPr>
            <a:spLocks/>
          </p:cNvSpPr>
          <p:nvPr/>
        </p:nvSpPr>
        <p:spPr>
          <a:xfrm>
            <a:off x="812822" y="6251217"/>
            <a:ext cx="1263628" cy="467083"/>
          </a:xfrm>
          <a:prstGeom prst="rect">
            <a:avLst/>
          </a:prstGeom>
          <a:solidFill>
            <a:srgbClr val="9B030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l-PL" sz="900" b="1">
                <a:solidFill>
                  <a:schemeClr val="bg1"/>
                </a:solidFill>
              </a:rPr>
              <a:t>Prawo</a:t>
            </a:r>
          </a:p>
        </p:txBody>
      </p:sp>
      <p:sp>
        <p:nvSpPr>
          <p:cNvPr id="109" name="Logos_LogoBox"/>
          <p:cNvSpPr/>
          <p:nvPr/>
        </p:nvSpPr>
        <p:spPr>
          <a:xfrm>
            <a:off x="9163049" y="1395225"/>
            <a:ext cx="761999" cy="467083"/>
          </a:xfrm>
          <a:prstGeom prst="rect">
            <a:avLst/>
          </a:prstGeom>
          <a:solidFill>
            <a:srgbClr val="CED7E2">
              <a:alpha val="14902"/>
            </a:srgbClr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10" name="Logos_LogoBox"/>
          <p:cNvSpPr/>
          <p:nvPr/>
        </p:nvSpPr>
        <p:spPr>
          <a:xfrm>
            <a:off x="9163049" y="1934780"/>
            <a:ext cx="761999" cy="467083"/>
          </a:xfrm>
          <a:prstGeom prst="rect">
            <a:avLst/>
          </a:prstGeom>
          <a:solidFill>
            <a:srgbClr val="CED7E2">
              <a:alpha val="14902"/>
            </a:srgbClr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11" name="Logos_LogoBox"/>
          <p:cNvSpPr/>
          <p:nvPr/>
        </p:nvSpPr>
        <p:spPr>
          <a:xfrm>
            <a:off x="9163049" y="2474335"/>
            <a:ext cx="761999" cy="467083"/>
          </a:xfrm>
          <a:prstGeom prst="rect">
            <a:avLst/>
          </a:prstGeom>
          <a:solidFill>
            <a:srgbClr val="CED7E2">
              <a:alpha val="14902"/>
            </a:srgbClr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12" name="Logos_LogoBox"/>
          <p:cNvSpPr/>
          <p:nvPr/>
        </p:nvSpPr>
        <p:spPr>
          <a:xfrm>
            <a:off x="9163049" y="3013890"/>
            <a:ext cx="761999" cy="467083"/>
          </a:xfrm>
          <a:prstGeom prst="rect">
            <a:avLst/>
          </a:prstGeom>
          <a:solidFill>
            <a:srgbClr val="CED7E2">
              <a:alpha val="14902"/>
            </a:srgbClr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13" name="Logos_LogoBox"/>
          <p:cNvSpPr/>
          <p:nvPr/>
        </p:nvSpPr>
        <p:spPr>
          <a:xfrm>
            <a:off x="9163049" y="3553445"/>
            <a:ext cx="761999" cy="467083"/>
          </a:xfrm>
          <a:prstGeom prst="rect">
            <a:avLst/>
          </a:prstGeom>
          <a:solidFill>
            <a:srgbClr val="CED7E2">
              <a:alpha val="14902"/>
            </a:srgbClr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15" name="Logos_LogoBox"/>
          <p:cNvSpPr/>
          <p:nvPr/>
        </p:nvSpPr>
        <p:spPr>
          <a:xfrm>
            <a:off x="9163049" y="4632555"/>
            <a:ext cx="761999" cy="467083"/>
          </a:xfrm>
          <a:prstGeom prst="rect">
            <a:avLst/>
          </a:prstGeom>
          <a:solidFill>
            <a:srgbClr val="CED7E2">
              <a:alpha val="14902"/>
            </a:srgbClr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17" name="Logos_LogoBox"/>
          <p:cNvSpPr/>
          <p:nvPr/>
        </p:nvSpPr>
        <p:spPr>
          <a:xfrm>
            <a:off x="9163049" y="4093000"/>
            <a:ext cx="761999" cy="467083"/>
          </a:xfrm>
          <a:prstGeom prst="rect">
            <a:avLst/>
          </a:prstGeom>
          <a:solidFill>
            <a:srgbClr val="CED7E2">
              <a:alpha val="14902"/>
            </a:srgbClr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18" name="Logos_LogoBox"/>
          <p:cNvSpPr/>
          <p:nvPr/>
        </p:nvSpPr>
        <p:spPr>
          <a:xfrm>
            <a:off x="9163049" y="5172110"/>
            <a:ext cx="761999" cy="467083"/>
          </a:xfrm>
          <a:prstGeom prst="rect">
            <a:avLst/>
          </a:prstGeom>
          <a:solidFill>
            <a:srgbClr val="CED7E2">
              <a:alpha val="14902"/>
            </a:srgbClr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19" name="Logos_LogoBox"/>
          <p:cNvSpPr/>
          <p:nvPr/>
        </p:nvSpPr>
        <p:spPr>
          <a:xfrm>
            <a:off x="9163049" y="5711665"/>
            <a:ext cx="761999" cy="467083"/>
          </a:xfrm>
          <a:prstGeom prst="rect">
            <a:avLst/>
          </a:prstGeom>
          <a:solidFill>
            <a:srgbClr val="CED7E2">
              <a:alpha val="14902"/>
            </a:srgbClr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20" name="Logos_LogoBox"/>
          <p:cNvSpPr/>
          <p:nvPr/>
        </p:nvSpPr>
        <p:spPr>
          <a:xfrm>
            <a:off x="9163049" y="6251217"/>
            <a:ext cx="761999" cy="467083"/>
          </a:xfrm>
          <a:prstGeom prst="rect">
            <a:avLst/>
          </a:prstGeom>
          <a:solidFill>
            <a:srgbClr val="CED7E2">
              <a:alpha val="14902"/>
            </a:srgbClr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21" name="Logos_LogoBox"/>
          <p:cNvSpPr/>
          <p:nvPr/>
        </p:nvSpPr>
        <p:spPr>
          <a:xfrm>
            <a:off x="4373134" y="1395225"/>
            <a:ext cx="4722081" cy="20857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22" name="Logos_LogoBox"/>
          <p:cNvSpPr/>
          <p:nvPr/>
        </p:nvSpPr>
        <p:spPr>
          <a:xfrm>
            <a:off x="4373134" y="6251217"/>
            <a:ext cx="4722081" cy="4670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marL="143033" lvl="1" indent="-143033" defTabSz="621883">
              <a:spcBef>
                <a:spcPts val="2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850">
                <a:solidFill>
                  <a:schemeClr val="tx2"/>
                </a:solidFill>
                <a:latin typeface="Arial" panose="020B0604020202020204" pitchFamily="34" charset="0"/>
              </a:rPr>
              <a:t>Liberalizacja z klauzulą dotyczącą napraw uchwaloną przez Komisję i Parlament Europejski </a:t>
            </a:r>
          </a:p>
          <a:p>
            <a:pPr marL="143033" lvl="1" indent="-143033" defTabSz="621883">
              <a:spcBef>
                <a:spcPts val="2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850">
                <a:solidFill>
                  <a:schemeClr val="tx2"/>
                </a:solidFill>
                <a:latin typeface="Arial" panose="020B0604020202020204" pitchFamily="34" charset="0"/>
              </a:rPr>
              <a:t>Wprowadzenie systemów monitorowania ciśnienia w oponach </a:t>
            </a:r>
          </a:p>
        </p:txBody>
      </p:sp>
      <p:sp>
        <p:nvSpPr>
          <p:cNvPr id="125" name="Logos_LogoBox"/>
          <p:cNvSpPr/>
          <p:nvPr/>
        </p:nvSpPr>
        <p:spPr>
          <a:xfrm>
            <a:off x="4373135" y="4632555"/>
            <a:ext cx="1826172" cy="154619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pl-PL" sz="850">
                <a:solidFill>
                  <a:schemeClr val="tx2"/>
                </a:solidFill>
              </a:rPr>
              <a:t>Samochody elektryczne: 10% do 2025 (potencjalnie mniejszy udział)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pl-PL" sz="850">
                <a:solidFill>
                  <a:schemeClr val="tx2"/>
                </a:solidFill>
              </a:rPr>
              <a:t>Hybrydowe  40% do 2025 (potencjalnie wyższy udział)</a:t>
            </a:r>
          </a:p>
        </p:txBody>
      </p:sp>
      <p:sp>
        <p:nvSpPr>
          <p:cNvPr id="126" name="Logos_LogoBox"/>
          <p:cNvSpPr/>
          <p:nvPr/>
        </p:nvSpPr>
        <p:spPr>
          <a:xfrm>
            <a:off x="6250412" y="4632555"/>
            <a:ext cx="2839195" cy="154619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27" name="Logos_LogoBox"/>
          <p:cNvSpPr/>
          <p:nvPr/>
        </p:nvSpPr>
        <p:spPr>
          <a:xfrm>
            <a:off x="6256020" y="3553446"/>
            <a:ext cx="2839195" cy="100663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 panose="05000000000000000000" pitchFamily="2" charset="2"/>
              <a:buChar char="n"/>
            </a:pPr>
            <a:endParaRPr lang="en-US" sz="850" dirty="0">
              <a:solidFill>
                <a:schemeClr val="tx2"/>
              </a:solidFill>
            </a:endParaRPr>
          </a:p>
          <a:p>
            <a:pPr marL="128016" lvl="1" indent="-128016">
              <a:lnSpc>
                <a:spcPts val="1020"/>
              </a:lnSpc>
              <a:spcBef>
                <a:spcPts val="3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 panose="05000000000000000000" pitchFamily="2" charset="2"/>
              <a:buChar char="n"/>
            </a:pPr>
            <a:r>
              <a:rPr lang="pl-PL" sz="850" dirty="0">
                <a:solidFill>
                  <a:schemeClr val="tx2"/>
                </a:solidFill>
              </a:rPr>
              <a:t>E-handel / sprzedaż w Internecie ma wpływ głównie na B2C</a:t>
            </a:r>
          </a:p>
          <a:p>
            <a:pPr marL="128016" lvl="1" indent="-128016">
              <a:lnSpc>
                <a:spcPts val="1020"/>
              </a:lnSpc>
              <a:spcBef>
                <a:spcPts val="3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 panose="05000000000000000000" pitchFamily="2" charset="2"/>
              <a:buChar char="n"/>
            </a:pPr>
            <a:r>
              <a:rPr lang="pl-PL" sz="850" dirty="0">
                <a:solidFill>
                  <a:schemeClr val="tx2"/>
                </a:solidFill>
              </a:rPr>
              <a:t>Stagnacja ewolucji B2C wynikająca z: </a:t>
            </a:r>
          </a:p>
          <a:p>
            <a:pPr marL="256032" lvl="2" indent="-128016">
              <a:lnSpc>
                <a:spcPts val="1020"/>
              </a:lnSpc>
              <a:spcBef>
                <a:spcPts val="200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Wingdings" panose="05000000000000000000" pitchFamily="2" charset="2"/>
              <a:buChar char="n"/>
            </a:pPr>
            <a:r>
              <a:rPr lang="pl-PL" sz="850" dirty="0">
                <a:solidFill>
                  <a:schemeClr val="tx2"/>
                </a:solidFill>
              </a:rPr>
              <a:t>dużej złożoności części</a:t>
            </a:r>
          </a:p>
          <a:p>
            <a:pPr marL="256032" lvl="2" indent="-128016">
              <a:lnSpc>
                <a:spcPts val="1020"/>
              </a:lnSpc>
              <a:spcBef>
                <a:spcPts val="200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Wingdings" panose="05000000000000000000" pitchFamily="2" charset="2"/>
              <a:buChar char="n"/>
            </a:pPr>
            <a:r>
              <a:rPr lang="pl-PL" sz="850" dirty="0">
                <a:solidFill>
                  <a:schemeClr val="tx2"/>
                </a:solidFill>
              </a:rPr>
              <a:t>Ograniczonych możliwości klientów w zakresie naprawy złożonych wad 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374044" y="1395223"/>
            <a:ext cx="362578" cy="20857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dist="38100" rotWithShape="0">
              <a:srgbClr val="6D6E6A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182880" tIns="45720" rIns="91440" bIns="45720" numCol="1" spcCol="0" rtlCol="0" fromWordArt="0" anchor="ctr" anchorCtr="1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900" b="1">
                <a:solidFill>
                  <a:schemeClr val="dk2"/>
                </a:solidFill>
                <a:latin typeface="Arial" panose="020B0604020202020204" pitchFamily="34" charset="0"/>
              </a:rPr>
              <a:t>Przebieg  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374044" y="3553443"/>
            <a:ext cx="362578" cy="100663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dist="38100" rotWithShape="0">
              <a:srgbClr val="6D6E6A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182880" tIns="45720" rIns="91440" bIns="45720" numCol="1" spcCol="0" rtlCol="0" fromWordArt="0" anchor="ctr" anchorCtr="1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900" b="1">
                <a:solidFill>
                  <a:schemeClr val="dk2"/>
                </a:solidFill>
                <a:latin typeface="Arial" panose="020B0604020202020204" pitchFamily="34" charset="0"/>
              </a:rPr>
              <a:t>Dystrybucja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74044" y="4632553"/>
            <a:ext cx="362578" cy="154619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dist="38100" rotWithShape="0">
              <a:srgbClr val="6D6E6A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182880" tIns="45720" rIns="91440" bIns="45720" numCol="1" spcCol="0" rtlCol="0" fromWordArt="0" anchor="ctr" anchorCtr="1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900" b="1">
                <a:solidFill>
                  <a:schemeClr val="dk2"/>
                </a:solidFill>
                <a:latin typeface="Arial" panose="020B0604020202020204" pitchFamily="34" charset="0"/>
              </a:rPr>
              <a:t>Technologia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374044" y="6251217"/>
            <a:ext cx="362578" cy="46708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>
            <a:outerShdw dist="38100" rotWithShape="0">
              <a:srgbClr val="6D6E6A"/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182880" tIns="45720" rIns="91440" bIns="45720" numCol="1" spcCol="0" rtlCol="0" fromWordArt="0" anchor="ctr" anchorCtr="1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900" b="1">
                <a:solidFill>
                  <a:schemeClr val="dk2"/>
                </a:solidFill>
                <a:latin typeface="Arial" panose="020B0604020202020204" pitchFamily="34" charset="0"/>
              </a:rPr>
              <a:t>Prawo</a:t>
            </a:r>
          </a:p>
        </p:txBody>
      </p:sp>
      <p:sp>
        <p:nvSpPr>
          <p:cNvPr id="132" name="Rectangle 131"/>
          <p:cNvSpPr>
            <a:spLocks/>
          </p:cNvSpPr>
          <p:nvPr/>
        </p:nvSpPr>
        <p:spPr>
          <a:xfrm>
            <a:off x="2157413" y="1395223"/>
            <a:ext cx="2147887" cy="46708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43033" lvl="1" indent="-143033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Stabilna, z lekkim wzrostem </a:t>
            </a:r>
          </a:p>
        </p:txBody>
      </p:sp>
      <p:sp>
        <p:nvSpPr>
          <p:cNvPr id="133" name="Rectangle 132"/>
          <p:cNvSpPr>
            <a:spLocks/>
          </p:cNvSpPr>
          <p:nvPr/>
        </p:nvSpPr>
        <p:spPr>
          <a:xfrm>
            <a:off x="812822" y="1395223"/>
            <a:ext cx="1263628" cy="467083"/>
          </a:xfrm>
          <a:prstGeom prst="rect">
            <a:avLst/>
          </a:prstGeom>
          <a:solidFill>
            <a:srgbClr val="9B030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l-PL" sz="900" b="1">
                <a:solidFill>
                  <a:schemeClr val="bg1"/>
                </a:solidFill>
              </a:rPr>
              <a:t>Wielkość parku samochodowego</a:t>
            </a:r>
          </a:p>
        </p:txBody>
      </p:sp>
      <p:sp>
        <p:nvSpPr>
          <p:cNvPr id="134" name="Rectangle 133"/>
          <p:cNvSpPr>
            <a:spLocks/>
          </p:cNvSpPr>
          <p:nvPr/>
        </p:nvSpPr>
        <p:spPr>
          <a:xfrm>
            <a:off x="2157413" y="1934778"/>
            <a:ext cx="2147887" cy="46708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43033" lvl="1" indent="-143033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Starzejące się samochody </a:t>
            </a:r>
          </a:p>
        </p:txBody>
      </p:sp>
      <p:sp>
        <p:nvSpPr>
          <p:cNvPr id="135" name="Rectangle 134"/>
          <p:cNvSpPr>
            <a:spLocks/>
          </p:cNvSpPr>
          <p:nvPr/>
        </p:nvSpPr>
        <p:spPr>
          <a:xfrm>
            <a:off x="812822" y="1934778"/>
            <a:ext cx="1263628" cy="467083"/>
          </a:xfrm>
          <a:prstGeom prst="rect">
            <a:avLst/>
          </a:prstGeom>
          <a:solidFill>
            <a:srgbClr val="9B030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l-PL" sz="900" b="1">
                <a:solidFill>
                  <a:schemeClr val="bg1"/>
                </a:solidFill>
              </a:rPr>
              <a:t>Średni wiek samochodów </a:t>
            </a:r>
          </a:p>
        </p:txBody>
      </p:sp>
      <p:sp>
        <p:nvSpPr>
          <p:cNvPr id="136" name="Rectangle 135"/>
          <p:cNvSpPr>
            <a:spLocks/>
          </p:cNvSpPr>
          <p:nvPr/>
        </p:nvSpPr>
        <p:spPr>
          <a:xfrm>
            <a:off x="2157413" y="2474333"/>
            <a:ext cx="2147887" cy="46708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43033" lvl="1" indent="-143033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Nieustająca dywersyfikacja parku samochodowego </a:t>
            </a:r>
          </a:p>
        </p:txBody>
      </p:sp>
      <p:sp>
        <p:nvSpPr>
          <p:cNvPr id="137" name="Rectangle 136"/>
          <p:cNvSpPr>
            <a:spLocks/>
          </p:cNvSpPr>
          <p:nvPr/>
        </p:nvSpPr>
        <p:spPr>
          <a:xfrm>
            <a:off x="812822" y="2474333"/>
            <a:ext cx="1263628" cy="467083"/>
          </a:xfrm>
          <a:prstGeom prst="rect">
            <a:avLst/>
          </a:prstGeom>
          <a:solidFill>
            <a:srgbClr val="9B030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l-PL" sz="900" b="1">
                <a:solidFill>
                  <a:schemeClr val="bg1"/>
                </a:solidFill>
              </a:rPr>
              <a:t>Struktura parku samochodowego</a:t>
            </a:r>
          </a:p>
        </p:txBody>
      </p:sp>
      <p:sp>
        <p:nvSpPr>
          <p:cNvPr id="138" name="Rectangle 137"/>
          <p:cNvSpPr>
            <a:spLocks/>
          </p:cNvSpPr>
          <p:nvPr/>
        </p:nvSpPr>
        <p:spPr>
          <a:xfrm>
            <a:off x="2157413" y="3013888"/>
            <a:ext cx="2147887" cy="46708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43033" lvl="1" indent="-143033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Mobilność </a:t>
            </a:r>
          </a:p>
        </p:txBody>
      </p:sp>
      <p:sp>
        <p:nvSpPr>
          <p:cNvPr id="145" name="Rectangle 144"/>
          <p:cNvSpPr>
            <a:spLocks/>
          </p:cNvSpPr>
          <p:nvPr/>
        </p:nvSpPr>
        <p:spPr>
          <a:xfrm>
            <a:off x="812822" y="3013888"/>
            <a:ext cx="1263628" cy="467083"/>
          </a:xfrm>
          <a:prstGeom prst="rect">
            <a:avLst/>
          </a:prstGeom>
          <a:solidFill>
            <a:srgbClr val="9B030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l-PL" sz="900" b="1">
                <a:solidFill>
                  <a:schemeClr val="bg1"/>
                </a:solidFill>
              </a:rPr>
              <a:t>Mobilność  </a:t>
            </a:r>
          </a:p>
        </p:txBody>
      </p:sp>
      <p:sp>
        <p:nvSpPr>
          <p:cNvPr id="146" name="Equal 145"/>
          <p:cNvSpPr/>
          <p:nvPr/>
        </p:nvSpPr>
        <p:spPr>
          <a:xfrm>
            <a:off x="9315448" y="1439841"/>
            <a:ext cx="457200" cy="377851"/>
          </a:xfrm>
          <a:prstGeom prst="mathEqual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47" name="Equal 146"/>
          <p:cNvSpPr/>
          <p:nvPr/>
        </p:nvSpPr>
        <p:spPr>
          <a:xfrm>
            <a:off x="9315448" y="4137613"/>
            <a:ext cx="457200" cy="377851"/>
          </a:xfrm>
          <a:prstGeom prst="mathEqual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48" name="Right Arrow 147"/>
          <p:cNvSpPr/>
          <p:nvPr/>
        </p:nvSpPr>
        <p:spPr>
          <a:xfrm rot="20340000">
            <a:off x="9358311" y="2030209"/>
            <a:ext cx="371475" cy="276225"/>
          </a:xfrm>
          <a:prstGeom prst="rightArrow">
            <a:avLst/>
          </a:prstGeom>
          <a:solidFill>
            <a:srgbClr val="00AB4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49" name="Right Arrow 148"/>
          <p:cNvSpPr/>
          <p:nvPr/>
        </p:nvSpPr>
        <p:spPr>
          <a:xfrm rot="20340000">
            <a:off x="9358311" y="2569761"/>
            <a:ext cx="371475" cy="276225"/>
          </a:xfrm>
          <a:prstGeom prst="rightArrow">
            <a:avLst/>
          </a:prstGeom>
          <a:solidFill>
            <a:srgbClr val="00AB4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50" name="Right Arrow 149"/>
          <p:cNvSpPr/>
          <p:nvPr/>
        </p:nvSpPr>
        <p:spPr>
          <a:xfrm rot="20340000">
            <a:off x="9358311" y="3109316"/>
            <a:ext cx="371475" cy="276225"/>
          </a:xfrm>
          <a:prstGeom prst="rightArrow">
            <a:avLst/>
          </a:prstGeom>
          <a:solidFill>
            <a:srgbClr val="00AB4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51" name="Right Arrow 150"/>
          <p:cNvSpPr/>
          <p:nvPr/>
        </p:nvSpPr>
        <p:spPr>
          <a:xfrm rot="20340000">
            <a:off x="9358311" y="3648871"/>
            <a:ext cx="371475" cy="276225"/>
          </a:xfrm>
          <a:prstGeom prst="rightArrow">
            <a:avLst/>
          </a:prstGeom>
          <a:solidFill>
            <a:srgbClr val="00AB4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52" name="Right Arrow 151"/>
          <p:cNvSpPr/>
          <p:nvPr/>
        </p:nvSpPr>
        <p:spPr>
          <a:xfrm rot="20340000">
            <a:off x="9358311" y="4727981"/>
            <a:ext cx="371475" cy="276225"/>
          </a:xfrm>
          <a:prstGeom prst="rightArrow">
            <a:avLst/>
          </a:prstGeom>
          <a:solidFill>
            <a:srgbClr val="00AB4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53" name="Right Arrow 152"/>
          <p:cNvSpPr/>
          <p:nvPr/>
        </p:nvSpPr>
        <p:spPr>
          <a:xfrm rot="20340000">
            <a:off x="9358311" y="5807091"/>
            <a:ext cx="371475" cy="276225"/>
          </a:xfrm>
          <a:prstGeom prst="rightArrow">
            <a:avLst/>
          </a:prstGeom>
          <a:solidFill>
            <a:srgbClr val="00AB4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54" name="Right Arrow 153"/>
          <p:cNvSpPr/>
          <p:nvPr/>
        </p:nvSpPr>
        <p:spPr>
          <a:xfrm rot="20340000">
            <a:off x="9358311" y="6346645"/>
            <a:ext cx="371475" cy="276225"/>
          </a:xfrm>
          <a:prstGeom prst="rightArrow">
            <a:avLst/>
          </a:prstGeom>
          <a:solidFill>
            <a:srgbClr val="00AB4E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55" name="Right Arrow 154"/>
          <p:cNvSpPr/>
          <p:nvPr/>
        </p:nvSpPr>
        <p:spPr>
          <a:xfrm rot="1080000">
            <a:off x="9358312" y="5266295"/>
            <a:ext cx="371475" cy="276225"/>
          </a:xfrm>
          <a:prstGeom prst="rightArrow">
            <a:avLst/>
          </a:prstGeom>
          <a:solidFill>
            <a:srgbClr val="E3272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156" name="Group 155"/>
          <p:cNvGrpSpPr/>
          <p:nvPr/>
        </p:nvGrpSpPr>
        <p:grpSpPr>
          <a:xfrm>
            <a:off x="4451363" y="1538494"/>
            <a:ext cx="1437165" cy="319521"/>
            <a:chOff x="4528051" y="1505589"/>
            <a:chExt cx="1437165" cy="319521"/>
          </a:xfrm>
        </p:grpSpPr>
        <p:sp>
          <p:nvSpPr>
            <p:cNvPr id="157" name="TextBox 156"/>
            <p:cNvSpPr txBox="1"/>
            <p:nvPr/>
          </p:nvSpPr>
          <p:spPr>
            <a:xfrm>
              <a:off x="4528051" y="1505589"/>
              <a:ext cx="1437165" cy="28777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850" b="1" i="0" dirty="0">
                  <a:solidFill>
                    <a:schemeClr val="tx2"/>
                  </a:solidFill>
                  <a:latin typeface="Arial" panose="020B0604020202020204" pitchFamily="34" charset="0"/>
                </a:rPr>
                <a:t>Liczba samochodów w Europie (w mln)</a:t>
              </a:r>
            </a:p>
          </p:txBody>
        </p:sp>
        <p:cxnSp>
          <p:nvCxnSpPr>
            <p:cNvPr id="158" name="Straight Connector 157"/>
            <p:cNvCxnSpPr/>
            <p:nvPr/>
          </p:nvCxnSpPr>
          <p:spPr>
            <a:xfrm>
              <a:off x="4528051" y="1825110"/>
              <a:ext cx="1437165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6015592" y="1538767"/>
            <a:ext cx="1437165" cy="319521"/>
            <a:chOff x="6015592" y="1505589"/>
            <a:chExt cx="1437165" cy="319521"/>
          </a:xfrm>
        </p:grpSpPr>
        <p:sp>
          <p:nvSpPr>
            <p:cNvPr id="160" name="TextBox 159"/>
            <p:cNvSpPr txBox="1"/>
            <p:nvPr/>
          </p:nvSpPr>
          <p:spPr>
            <a:xfrm>
              <a:off x="6015592" y="1505589"/>
              <a:ext cx="1437165" cy="28777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850" b="1" i="0" dirty="0">
                  <a:solidFill>
                    <a:schemeClr val="tx2"/>
                  </a:solidFill>
                  <a:latin typeface="Arial" panose="020B0604020202020204" pitchFamily="34" charset="0"/>
                </a:rPr>
                <a:t>Średnia wieku (w latach) samochodów w Europie  </a:t>
              </a:r>
            </a:p>
          </p:txBody>
        </p:sp>
        <p:cxnSp>
          <p:nvCxnSpPr>
            <p:cNvPr id="161" name="Straight Connector 160"/>
            <p:cNvCxnSpPr/>
            <p:nvPr/>
          </p:nvCxnSpPr>
          <p:spPr>
            <a:xfrm>
              <a:off x="6015592" y="1825110"/>
              <a:ext cx="1437165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/>
          <p:cNvGrpSpPr/>
          <p:nvPr/>
        </p:nvGrpSpPr>
        <p:grpSpPr>
          <a:xfrm>
            <a:off x="7588317" y="1538174"/>
            <a:ext cx="1437165" cy="319521"/>
            <a:chOff x="7503133" y="1505589"/>
            <a:chExt cx="1437165" cy="319521"/>
          </a:xfrm>
        </p:grpSpPr>
        <p:sp>
          <p:nvSpPr>
            <p:cNvPr id="163" name="TextBox 162"/>
            <p:cNvSpPr txBox="1"/>
            <p:nvPr/>
          </p:nvSpPr>
          <p:spPr>
            <a:xfrm>
              <a:off x="7503133" y="1505589"/>
              <a:ext cx="1437165" cy="28777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850" b="1" i="0" dirty="0">
                  <a:solidFill>
                    <a:schemeClr val="tx2"/>
                  </a:solidFill>
                  <a:latin typeface="Arial" panose="020B0604020202020204" pitchFamily="34" charset="0"/>
                </a:rPr>
                <a:t>Wielkość niezależnego rynku wtórnego w Europie (w mld €)</a:t>
              </a:r>
            </a:p>
          </p:txBody>
        </p:sp>
        <p:cxnSp>
          <p:nvCxnSpPr>
            <p:cNvPr id="164" name="Straight Connector 163"/>
            <p:cNvCxnSpPr/>
            <p:nvPr/>
          </p:nvCxnSpPr>
          <p:spPr>
            <a:xfrm>
              <a:off x="7503133" y="1825110"/>
              <a:ext cx="1437165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/>
          <p:cNvGrpSpPr/>
          <p:nvPr/>
        </p:nvGrpSpPr>
        <p:grpSpPr>
          <a:xfrm>
            <a:off x="6312734" y="4683971"/>
            <a:ext cx="2712748" cy="319521"/>
            <a:chOff x="7503133" y="1505589"/>
            <a:chExt cx="1437165" cy="319521"/>
          </a:xfrm>
        </p:grpSpPr>
        <p:sp>
          <p:nvSpPr>
            <p:cNvPr id="166" name="TextBox 165"/>
            <p:cNvSpPr txBox="1"/>
            <p:nvPr/>
          </p:nvSpPr>
          <p:spPr>
            <a:xfrm>
              <a:off x="7503133" y="1505589"/>
              <a:ext cx="1437165" cy="287771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850" b="1" i="0">
                  <a:solidFill>
                    <a:schemeClr val="tx2"/>
                  </a:solidFill>
                  <a:latin typeface="Arial" panose="020B0604020202020204" pitchFamily="34" charset="0"/>
                </a:rPr>
                <a:t>Korzystny wpływ ewolucji technologicznych na łączną sprzedaż</a:t>
              </a:r>
            </a:p>
          </p:txBody>
        </p:sp>
        <p:cxnSp>
          <p:nvCxnSpPr>
            <p:cNvPr id="167" name="Straight Connector 166"/>
            <p:cNvCxnSpPr/>
            <p:nvPr/>
          </p:nvCxnSpPr>
          <p:spPr>
            <a:xfrm>
              <a:off x="7503133" y="1825110"/>
              <a:ext cx="1437165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/>
          <p:cNvGrpSpPr/>
          <p:nvPr/>
        </p:nvGrpSpPr>
        <p:grpSpPr>
          <a:xfrm>
            <a:off x="4423745" y="3566821"/>
            <a:ext cx="1702040" cy="292078"/>
            <a:chOff x="4528051" y="1533032"/>
            <a:chExt cx="1437165" cy="292078"/>
          </a:xfrm>
        </p:grpSpPr>
        <p:sp>
          <p:nvSpPr>
            <p:cNvPr id="169" name="TextBox 168"/>
            <p:cNvSpPr txBox="1"/>
            <p:nvPr/>
          </p:nvSpPr>
          <p:spPr>
            <a:xfrm>
              <a:off x="4528051" y="1533032"/>
              <a:ext cx="1437165" cy="260328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800" b="1" i="0" dirty="0">
                  <a:solidFill>
                    <a:schemeClr val="tx2"/>
                  </a:solidFill>
                  <a:latin typeface="Arial" panose="020B0604020202020204" pitchFamily="34" charset="0"/>
                </a:rPr>
                <a:t>Udział w rynku IAM w porównaniu do OES </a:t>
              </a:r>
            </a:p>
          </p:txBody>
        </p:sp>
        <p:cxnSp>
          <p:nvCxnSpPr>
            <p:cNvPr id="170" name="Straight Connector 169"/>
            <p:cNvCxnSpPr/>
            <p:nvPr/>
          </p:nvCxnSpPr>
          <p:spPr>
            <a:xfrm>
              <a:off x="4528051" y="1825110"/>
              <a:ext cx="1437165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2" name="Chart 171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838005"/>
              </p:ext>
            </p:extLst>
          </p:nvPr>
        </p:nvGraphicFramePr>
        <p:xfrm>
          <a:off x="4436886" y="3800984"/>
          <a:ext cx="1702040" cy="759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73" name="Chart 172"/>
          <p:cNvGraphicFramePr/>
          <p:nvPr>
            <p:custDataLst>
              <p:tags r:id="rId3"/>
            </p:custDataLst>
          </p:nvPr>
        </p:nvGraphicFramePr>
        <p:xfrm>
          <a:off x="6312732" y="4982316"/>
          <a:ext cx="1143000" cy="998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75" name="Chart 174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95598129"/>
              </p:ext>
            </p:extLst>
          </p:nvPr>
        </p:nvGraphicFramePr>
        <p:xfrm>
          <a:off x="7853748" y="4982316"/>
          <a:ext cx="1143000" cy="998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76" name="TextBox 175"/>
          <p:cNvSpPr txBox="1"/>
          <p:nvPr/>
        </p:nvSpPr>
        <p:spPr bwMode="gray">
          <a:xfrm>
            <a:off x="6250413" y="5927450"/>
            <a:ext cx="2890299" cy="22506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lvl="1" algn="ctr" defTabSz="621883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2000"/>
            </a:pPr>
            <a:r>
              <a:rPr lang="pl-PL" sz="850" dirty="0">
                <a:solidFill>
                  <a:schemeClr val="tx2"/>
                </a:solidFill>
                <a:latin typeface="Arial" panose="020B0604020202020204" pitchFamily="34" charset="0"/>
              </a:rPr>
              <a:t>Opony, części podwozia, klimatyzacja, akumulatory itp.. </a:t>
            </a:r>
          </a:p>
        </p:txBody>
      </p:sp>
      <p:sp>
        <p:nvSpPr>
          <p:cNvPr id="177" name="Pentagon 176"/>
          <p:cNvSpPr/>
          <p:nvPr/>
        </p:nvSpPr>
        <p:spPr>
          <a:xfrm>
            <a:off x="7668165" y="5178505"/>
            <a:ext cx="115850" cy="556792"/>
          </a:xfrm>
          <a:prstGeom prst="homePlate">
            <a:avLst>
              <a:gd name="adj" fmla="val 100000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graphicFrame>
        <p:nvGraphicFramePr>
          <p:cNvPr id="178" name="Chart 177"/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787832927"/>
              </p:ext>
            </p:extLst>
          </p:nvPr>
        </p:nvGraphicFramePr>
        <p:xfrm>
          <a:off x="4436887" y="1862307"/>
          <a:ext cx="1437165" cy="1553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179" name="Chart 178"/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1281420578"/>
              </p:ext>
            </p:extLst>
          </p:nvPr>
        </p:nvGraphicFramePr>
        <p:xfrm>
          <a:off x="6015592" y="1862307"/>
          <a:ext cx="1437165" cy="1553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180" name="Chart 179"/>
          <p:cNvGraphicFramePr/>
          <p:nvPr>
            <p:custDataLst>
              <p:tags r:id="rId7"/>
            </p:custDataLst>
          </p:nvPr>
        </p:nvGraphicFramePr>
        <p:xfrm>
          <a:off x="7598383" y="1862307"/>
          <a:ext cx="1437165" cy="1553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181" name="Pentagon 180"/>
          <p:cNvSpPr/>
          <p:nvPr/>
        </p:nvSpPr>
        <p:spPr>
          <a:xfrm>
            <a:off x="7461680" y="2302119"/>
            <a:ext cx="127779" cy="673718"/>
          </a:xfrm>
          <a:prstGeom prst="homePlate">
            <a:avLst>
              <a:gd name="adj" fmla="val 100000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2" name="Oval 91"/>
          <p:cNvSpPr/>
          <p:nvPr/>
        </p:nvSpPr>
        <p:spPr>
          <a:xfrm>
            <a:off x="297581" y="642289"/>
            <a:ext cx="324000" cy="324000"/>
          </a:xfrm>
          <a:prstGeom prst="ellipse">
            <a:avLst/>
          </a:prstGeom>
          <a:solidFill>
            <a:schemeClr val="bg1"/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800" b="1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6824598" y="3558398"/>
            <a:ext cx="1702042" cy="156656"/>
            <a:chOff x="4528050" y="1668454"/>
            <a:chExt cx="1437166" cy="156656"/>
          </a:xfrm>
        </p:grpSpPr>
        <p:sp>
          <p:nvSpPr>
            <p:cNvPr id="105" name="TextBox 104"/>
            <p:cNvSpPr txBox="1"/>
            <p:nvPr/>
          </p:nvSpPr>
          <p:spPr>
            <a:xfrm>
              <a:off x="4528050" y="1668454"/>
              <a:ext cx="1437165" cy="124906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b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800" b="1" i="0" dirty="0">
                  <a:solidFill>
                    <a:schemeClr val="tx2"/>
                  </a:solidFill>
                  <a:latin typeface="Arial" panose="020B0604020202020204" pitchFamily="34" charset="0"/>
                </a:rPr>
                <a:t>Wpływ obecności w Internecie 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4528051" y="1825110"/>
              <a:ext cx="1437165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>
            <a:spLocks/>
          </p:cNvSpPr>
          <p:nvPr/>
        </p:nvSpPr>
        <p:spPr>
          <a:xfrm>
            <a:off x="811019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Lider</a:t>
            </a:r>
          </a:p>
        </p:txBody>
      </p:sp>
      <p:sp>
        <p:nvSpPr>
          <p:cNvPr id="93" name="Rectangle 92"/>
          <p:cNvSpPr>
            <a:spLocks/>
          </p:cNvSpPr>
          <p:nvPr/>
        </p:nvSpPr>
        <p:spPr>
          <a:xfrm>
            <a:off x="1604043" y="114429"/>
            <a:ext cx="720000" cy="252000"/>
          </a:xfrm>
          <a:prstGeom prst="rect">
            <a:avLst/>
          </a:prstGeom>
          <a:solidFill>
            <a:srgbClr val="9B0302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bg1"/>
                </a:solidFill>
              </a:rPr>
              <a:t>Branża</a:t>
            </a:r>
          </a:p>
        </p:txBody>
      </p:sp>
      <p:sp>
        <p:nvSpPr>
          <p:cNvPr id="94" name="Rectangle 93"/>
          <p:cNvSpPr>
            <a:spLocks/>
          </p:cNvSpPr>
          <p:nvPr/>
        </p:nvSpPr>
        <p:spPr>
          <a:xfrm>
            <a:off x="2397067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Bariery wejścia</a:t>
            </a:r>
          </a:p>
        </p:txBody>
      </p:sp>
      <p:sp>
        <p:nvSpPr>
          <p:cNvPr id="95" name="Rectangle 94"/>
          <p:cNvSpPr>
            <a:spLocks/>
          </p:cNvSpPr>
          <p:nvPr/>
        </p:nvSpPr>
        <p:spPr>
          <a:xfrm>
            <a:off x="319009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Sieć</a:t>
            </a:r>
          </a:p>
        </p:txBody>
      </p:sp>
      <p:sp>
        <p:nvSpPr>
          <p:cNvPr id="96" name="Rectangle 95"/>
          <p:cNvSpPr>
            <a:spLocks/>
          </p:cNvSpPr>
          <p:nvPr/>
        </p:nvSpPr>
        <p:spPr>
          <a:xfrm>
            <a:off x="3983115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Finanse</a:t>
            </a:r>
          </a:p>
        </p:txBody>
      </p:sp>
      <p:sp>
        <p:nvSpPr>
          <p:cNvPr id="97" name="Rectangle 96"/>
          <p:cNvSpPr>
            <a:spLocks/>
          </p:cNvSpPr>
          <p:nvPr/>
        </p:nvSpPr>
        <p:spPr>
          <a:xfrm>
            <a:off x="477614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Kierownictwo</a:t>
            </a:r>
          </a:p>
        </p:txBody>
      </p:sp>
      <p:sp>
        <p:nvSpPr>
          <p:cNvPr id="102" name="TextBox 101"/>
          <p:cNvSpPr txBox="1"/>
          <p:nvPr>
            <p:custDataLst>
              <p:tags r:id="rId8"/>
            </p:custDataLst>
          </p:nvPr>
        </p:nvSpPr>
        <p:spPr>
          <a:xfrm>
            <a:off x="795528" y="7203646"/>
            <a:ext cx="9107423" cy="118494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Źródło: Roland Berger, LEK, GPC. Badanie BMI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703115" y="1989812"/>
            <a:ext cx="882083" cy="344474"/>
          </a:xfrm>
          <a:prstGeom prst="straightConnector1">
            <a:avLst/>
          </a:prstGeom>
          <a:ln w="63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7853748" y="1954144"/>
            <a:ext cx="946156" cy="447719"/>
          </a:xfrm>
          <a:prstGeom prst="straightConnector1">
            <a:avLst/>
          </a:prstGeom>
          <a:ln w="63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 rot="20085178">
            <a:off x="7924590" y="2046167"/>
            <a:ext cx="746330" cy="13542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800" b="1" i="0" dirty="0">
                <a:solidFill>
                  <a:schemeClr val="tx2"/>
                </a:solidFill>
                <a:latin typeface="Arial" panose="020B0604020202020204" pitchFamily="34" charset="0"/>
              </a:rPr>
              <a:t>CAGR: 3,2%</a:t>
            </a:r>
          </a:p>
        </p:txBody>
      </p:sp>
      <p:sp>
        <p:nvSpPr>
          <p:cNvPr id="107" name="TextBox 106"/>
          <p:cNvSpPr txBox="1"/>
          <p:nvPr/>
        </p:nvSpPr>
        <p:spPr>
          <a:xfrm rot="20312886">
            <a:off x="4758519" y="2022537"/>
            <a:ext cx="746330" cy="13542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800" b="1" i="0">
                <a:solidFill>
                  <a:schemeClr val="tx2"/>
                </a:solidFill>
                <a:latin typeface="Arial" panose="020B0604020202020204" pitchFamily="34" charset="0"/>
              </a:rPr>
              <a:t>CAGR: 2,2%</a:t>
            </a:r>
          </a:p>
        </p:txBody>
      </p:sp>
      <p:sp>
        <p:nvSpPr>
          <p:cNvPr id="3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5511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501317" y="2948282"/>
            <a:ext cx="1985516" cy="2105083"/>
            <a:chOff x="10249523" y="2099220"/>
            <a:chExt cx="3737463" cy="4089768"/>
          </a:xfrm>
        </p:grpSpPr>
        <p:sp>
          <p:nvSpPr>
            <p:cNvPr id="117" name="Freeform 181"/>
            <p:cNvSpPr>
              <a:spLocks/>
            </p:cNvSpPr>
            <p:nvPr/>
          </p:nvSpPr>
          <p:spPr bwMode="auto">
            <a:xfrm>
              <a:off x="12109968" y="2802358"/>
              <a:ext cx="1082993" cy="928961"/>
            </a:xfrm>
            <a:custGeom>
              <a:avLst/>
              <a:gdLst>
                <a:gd name="T0" fmla="*/ 125 w 210"/>
                <a:gd name="T1" fmla="*/ 8 h 182"/>
                <a:gd name="T2" fmla="*/ 135 w 210"/>
                <a:gd name="T3" fmla="*/ 7 h 182"/>
                <a:gd name="T4" fmla="*/ 136 w 210"/>
                <a:gd name="T5" fmla="*/ 14 h 182"/>
                <a:gd name="T6" fmla="*/ 153 w 210"/>
                <a:gd name="T7" fmla="*/ 13 h 182"/>
                <a:gd name="T8" fmla="*/ 164 w 210"/>
                <a:gd name="T9" fmla="*/ 19 h 182"/>
                <a:gd name="T10" fmla="*/ 171 w 210"/>
                <a:gd name="T11" fmla="*/ 24 h 182"/>
                <a:gd name="T12" fmla="*/ 173 w 210"/>
                <a:gd name="T13" fmla="*/ 40 h 182"/>
                <a:gd name="T14" fmla="*/ 171 w 210"/>
                <a:gd name="T15" fmla="*/ 46 h 182"/>
                <a:gd name="T16" fmla="*/ 173 w 210"/>
                <a:gd name="T17" fmla="*/ 58 h 182"/>
                <a:gd name="T18" fmla="*/ 178 w 210"/>
                <a:gd name="T19" fmla="*/ 69 h 182"/>
                <a:gd name="T20" fmla="*/ 191 w 210"/>
                <a:gd name="T21" fmla="*/ 87 h 182"/>
                <a:gd name="T22" fmla="*/ 201 w 210"/>
                <a:gd name="T23" fmla="*/ 92 h 182"/>
                <a:gd name="T24" fmla="*/ 210 w 210"/>
                <a:gd name="T25" fmla="*/ 107 h 182"/>
                <a:gd name="T26" fmla="*/ 204 w 210"/>
                <a:gd name="T27" fmla="*/ 109 h 182"/>
                <a:gd name="T28" fmla="*/ 196 w 210"/>
                <a:gd name="T29" fmla="*/ 116 h 182"/>
                <a:gd name="T30" fmla="*/ 186 w 210"/>
                <a:gd name="T31" fmla="*/ 111 h 182"/>
                <a:gd name="T32" fmla="*/ 181 w 210"/>
                <a:gd name="T33" fmla="*/ 123 h 182"/>
                <a:gd name="T34" fmla="*/ 186 w 210"/>
                <a:gd name="T35" fmla="*/ 136 h 182"/>
                <a:gd name="T36" fmla="*/ 185 w 210"/>
                <a:gd name="T37" fmla="*/ 144 h 182"/>
                <a:gd name="T38" fmla="*/ 189 w 210"/>
                <a:gd name="T39" fmla="*/ 152 h 182"/>
                <a:gd name="T40" fmla="*/ 171 w 210"/>
                <a:gd name="T41" fmla="*/ 153 h 182"/>
                <a:gd name="T42" fmla="*/ 165 w 210"/>
                <a:gd name="T43" fmla="*/ 161 h 182"/>
                <a:gd name="T44" fmla="*/ 162 w 210"/>
                <a:gd name="T45" fmla="*/ 170 h 182"/>
                <a:gd name="T46" fmla="*/ 165 w 210"/>
                <a:gd name="T47" fmla="*/ 177 h 182"/>
                <a:gd name="T48" fmla="*/ 158 w 210"/>
                <a:gd name="T49" fmla="*/ 178 h 182"/>
                <a:gd name="T50" fmla="*/ 148 w 210"/>
                <a:gd name="T51" fmla="*/ 174 h 182"/>
                <a:gd name="T52" fmla="*/ 140 w 210"/>
                <a:gd name="T53" fmla="*/ 175 h 182"/>
                <a:gd name="T54" fmla="*/ 134 w 210"/>
                <a:gd name="T55" fmla="*/ 172 h 182"/>
                <a:gd name="T56" fmla="*/ 122 w 210"/>
                <a:gd name="T57" fmla="*/ 177 h 182"/>
                <a:gd name="T58" fmla="*/ 114 w 210"/>
                <a:gd name="T59" fmla="*/ 170 h 182"/>
                <a:gd name="T60" fmla="*/ 99 w 210"/>
                <a:gd name="T61" fmla="*/ 174 h 182"/>
                <a:gd name="T62" fmla="*/ 89 w 210"/>
                <a:gd name="T63" fmla="*/ 167 h 182"/>
                <a:gd name="T64" fmla="*/ 72 w 210"/>
                <a:gd name="T65" fmla="*/ 162 h 182"/>
                <a:gd name="T66" fmla="*/ 60 w 210"/>
                <a:gd name="T67" fmla="*/ 158 h 182"/>
                <a:gd name="T68" fmla="*/ 24 w 210"/>
                <a:gd name="T69" fmla="*/ 165 h 182"/>
                <a:gd name="T70" fmla="*/ 11 w 210"/>
                <a:gd name="T71" fmla="*/ 173 h 182"/>
                <a:gd name="T72" fmla="*/ 10 w 210"/>
                <a:gd name="T73" fmla="*/ 160 h 182"/>
                <a:gd name="T74" fmla="*/ 8 w 210"/>
                <a:gd name="T75" fmla="*/ 149 h 182"/>
                <a:gd name="T76" fmla="*/ 0 w 210"/>
                <a:gd name="T77" fmla="*/ 145 h 182"/>
                <a:gd name="T78" fmla="*/ 17 w 210"/>
                <a:gd name="T79" fmla="*/ 115 h 182"/>
                <a:gd name="T80" fmla="*/ 13 w 210"/>
                <a:gd name="T81" fmla="*/ 105 h 182"/>
                <a:gd name="T82" fmla="*/ 14 w 210"/>
                <a:gd name="T83" fmla="*/ 86 h 182"/>
                <a:gd name="T84" fmla="*/ 25 w 210"/>
                <a:gd name="T85" fmla="*/ 87 h 182"/>
                <a:gd name="T86" fmla="*/ 35 w 210"/>
                <a:gd name="T87" fmla="*/ 84 h 182"/>
                <a:gd name="T88" fmla="*/ 45 w 210"/>
                <a:gd name="T89" fmla="*/ 75 h 182"/>
                <a:gd name="T90" fmla="*/ 57 w 210"/>
                <a:gd name="T91" fmla="*/ 77 h 182"/>
                <a:gd name="T92" fmla="*/ 54 w 210"/>
                <a:gd name="T93" fmla="*/ 71 h 182"/>
                <a:gd name="T94" fmla="*/ 56 w 210"/>
                <a:gd name="T95" fmla="*/ 57 h 182"/>
                <a:gd name="T96" fmla="*/ 59 w 210"/>
                <a:gd name="T97" fmla="*/ 49 h 182"/>
                <a:gd name="T98" fmla="*/ 76 w 210"/>
                <a:gd name="T99" fmla="*/ 39 h 182"/>
                <a:gd name="T100" fmla="*/ 73 w 210"/>
                <a:gd name="T101" fmla="*/ 28 h 182"/>
                <a:gd name="T102" fmla="*/ 81 w 210"/>
                <a:gd name="T103" fmla="*/ 17 h 182"/>
                <a:gd name="T104" fmla="*/ 93 w 210"/>
                <a:gd name="T105" fmla="*/ 13 h 182"/>
                <a:gd name="T106" fmla="*/ 104 w 210"/>
                <a:gd name="T107" fmla="*/ 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0" h="182">
                  <a:moveTo>
                    <a:pt x="110" y="0"/>
                  </a:moveTo>
                  <a:cubicBezTo>
                    <a:pt x="111" y="1"/>
                    <a:pt x="112" y="4"/>
                    <a:pt x="113" y="4"/>
                  </a:cubicBezTo>
                  <a:cubicBezTo>
                    <a:pt x="114" y="4"/>
                    <a:pt x="114" y="3"/>
                    <a:pt x="115" y="3"/>
                  </a:cubicBezTo>
                  <a:cubicBezTo>
                    <a:pt x="116" y="3"/>
                    <a:pt x="117" y="2"/>
                    <a:pt x="118" y="2"/>
                  </a:cubicBezTo>
                  <a:cubicBezTo>
                    <a:pt x="122" y="2"/>
                    <a:pt x="121" y="7"/>
                    <a:pt x="123" y="8"/>
                  </a:cubicBezTo>
                  <a:cubicBezTo>
                    <a:pt x="125" y="9"/>
                    <a:pt x="125" y="9"/>
                    <a:pt x="125" y="8"/>
                  </a:cubicBezTo>
                  <a:cubicBezTo>
                    <a:pt x="126" y="8"/>
                    <a:pt x="125" y="7"/>
                    <a:pt x="125" y="7"/>
                  </a:cubicBezTo>
                  <a:cubicBezTo>
                    <a:pt x="126" y="7"/>
                    <a:pt x="126" y="7"/>
                    <a:pt x="126" y="7"/>
                  </a:cubicBezTo>
                  <a:cubicBezTo>
                    <a:pt x="127" y="7"/>
                    <a:pt x="128" y="6"/>
                    <a:pt x="128" y="6"/>
                  </a:cubicBezTo>
                  <a:cubicBezTo>
                    <a:pt x="129" y="5"/>
                    <a:pt x="129" y="5"/>
                    <a:pt x="131" y="5"/>
                  </a:cubicBezTo>
                  <a:cubicBezTo>
                    <a:pt x="132" y="5"/>
                    <a:pt x="132" y="6"/>
                    <a:pt x="132" y="6"/>
                  </a:cubicBezTo>
                  <a:cubicBezTo>
                    <a:pt x="133" y="7"/>
                    <a:pt x="134" y="7"/>
                    <a:pt x="135" y="7"/>
                  </a:cubicBezTo>
                  <a:cubicBezTo>
                    <a:pt x="135" y="7"/>
                    <a:pt x="137" y="7"/>
                    <a:pt x="137" y="8"/>
                  </a:cubicBezTo>
                  <a:cubicBezTo>
                    <a:pt x="138" y="8"/>
                    <a:pt x="138" y="9"/>
                    <a:pt x="139" y="10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38" y="11"/>
                    <a:pt x="137" y="11"/>
                    <a:pt x="137" y="11"/>
                  </a:cubicBezTo>
                  <a:cubicBezTo>
                    <a:pt x="137" y="11"/>
                    <a:pt x="137" y="12"/>
                    <a:pt x="137" y="12"/>
                  </a:cubicBezTo>
                  <a:cubicBezTo>
                    <a:pt x="137" y="13"/>
                    <a:pt x="136" y="13"/>
                    <a:pt x="136" y="14"/>
                  </a:cubicBezTo>
                  <a:cubicBezTo>
                    <a:pt x="136" y="14"/>
                    <a:pt x="138" y="18"/>
                    <a:pt x="139" y="18"/>
                  </a:cubicBezTo>
                  <a:cubicBezTo>
                    <a:pt x="140" y="19"/>
                    <a:pt x="142" y="16"/>
                    <a:pt x="144" y="15"/>
                  </a:cubicBezTo>
                  <a:cubicBezTo>
                    <a:pt x="145" y="15"/>
                    <a:pt x="144" y="15"/>
                    <a:pt x="145" y="15"/>
                  </a:cubicBezTo>
                  <a:cubicBezTo>
                    <a:pt x="145" y="15"/>
                    <a:pt x="145" y="16"/>
                    <a:pt x="146" y="15"/>
                  </a:cubicBezTo>
                  <a:cubicBezTo>
                    <a:pt x="147" y="15"/>
                    <a:pt x="147" y="14"/>
                    <a:pt x="148" y="13"/>
                  </a:cubicBezTo>
                  <a:cubicBezTo>
                    <a:pt x="149" y="11"/>
                    <a:pt x="151" y="13"/>
                    <a:pt x="153" y="13"/>
                  </a:cubicBezTo>
                  <a:cubicBezTo>
                    <a:pt x="154" y="12"/>
                    <a:pt x="154" y="12"/>
                    <a:pt x="155" y="12"/>
                  </a:cubicBezTo>
                  <a:cubicBezTo>
                    <a:pt x="156" y="12"/>
                    <a:pt x="157" y="13"/>
                    <a:pt x="158" y="13"/>
                  </a:cubicBezTo>
                  <a:cubicBezTo>
                    <a:pt x="160" y="14"/>
                    <a:pt x="161" y="15"/>
                    <a:pt x="163" y="16"/>
                  </a:cubicBezTo>
                  <a:cubicBezTo>
                    <a:pt x="163" y="17"/>
                    <a:pt x="163" y="16"/>
                    <a:pt x="164" y="17"/>
                  </a:cubicBezTo>
                  <a:cubicBezTo>
                    <a:pt x="164" y="17"/>
                    <a:pt x="164" y="18"/>
                    <a:pt x="164" y="18"/>
                  </a:cubicBezTo>
                  <a:cubicBezTo>
                    <a:pt x="164" y="19"/>
                    <a:pt x="164" y="19"/>
                    <a:pt x="164" y="19"/>
                  </a:cubicBezTo>
                  <a:cubicBezTo>
                    <a:pt x="164" y="19"/>
                    <a:pt x="165" y="19"/>
                    <a:pt x="165" y="19"/>
                  </a:cubicBezTo>
                  <a:cubicBezTo>
                    <a:pt x="166" y="19"/>
                    <a:pt x="166" y="20"/>
                    <a:pt x="166" y="20"/>
                  </a:cubicBezTo>
                  <a:cubicBezTo>
                    <a:pt x="166" y="20"/>
                    <a:pt x="167" y="21"/>
                    <a:pt x="167" y="20"/>
                  </a:cubicBezTo>
                  <a:cubicBezTo>
                    <a:pt x="167" y="21"/>
                    <a:pt x="166" y="22"/>
                    <a:pt x="167" y="22"/>
                  </a:cubicBezTo>
                  <a:cubicBezTo>
                    <a:pt x="168" y="23"/>
                    <a:pt x="169" y="21"/>
                    <a:pt x="170" y="21"/>
                  </a:cubicBezTo>
                  <a:cubicBezTo>
                    <a:pt x="171" y="22"/>
                    <a:pt x="171" y="23"/>
                    <a:pt x="171" y="24"/>
                  </a:cubicBezTo>
                  <a:cubicBezTo>
                    <a:pt x="171" y="25"/>
                    <a:pt x="171" y="27"/>
                    <a:pt x="170" y="27"/>
                  </a:cubicBezTo>
                  <a:cubicBezTo>
                    <a:pt x="172" y="28"/>
                    <a:pt x="169" y="32"/>
                    <a:pt x="168" y="34"/>
                  </a:cubicBezTo>
                  <a:cubicBezTo>
                    <a:pt x="168" y="35"/>
                    <a:pt x="169" y="35"/>
                    <a:pt x="170" y="35"/>
                  </a:cubicBezTo>
                  <a:cubicBezTo>
                    <a:pt x="170" y="36"/>
                    <a:pt x="170" y="37"/>
                    <a:pt x="171" y="37"/>
                  </a:cubicBezTo>
                  <a:cubicBezTo>
                    <a:pt x="171" y="38"/>
                    <a:pt x="171" y="39"/>
                    <a:pt x="172" y="39"/>
                  </a:cubicBezTo>
                  <a:cubicBezTo>
                    <a:pt x="172" y="40"/>
                    <a:pt x="172" y="39"/>
                    <a:pt x="173" y="40"/>
                  </a:cubicBezTo>
                  <a:cubicBezTo>
                    <a:pt x="173" y="41"/>
                    <a:pt x="172" y="41"/>
                    <a:pt x="172" y="40"/>
                  </a:cubicBezTo>
                  <a:cubicBezTo>
                    <a:pt x="172" y="41"/>
                    <a:pt x="173" y="42"/>
                    <a:pt x="173" y="43"/>
                  </a:cubicBezTo>
                  <a:cubicBezTo>
                    <a:pt x="172" y="45"/>
                    <a:pt x="172" y="44"/>
                    <a:pt x="172" y="44"/>
                  </a:cubicBezTo>
                  <a:cubicBezTo>
                    <a:pt x="171" y="45"/>
                    <a:pt x="171" y="44"/>
                    <a:pt x="171" y="45"/>
                  </a:cubicBezTo>
                  <a:cubicBezTo>
                    <a:pt x="170" y="46"/>
                    <a:pt x="172" y="45"/>
                    <a:pt x="172" y="46"/>
                  </a:cubicBezTo>
                  <a:cubicBezTo>
                    <a:pt x="172" y="47"/>
                    <a:pt x="171" y="46"/>
                    <a:pt x="171" y="46"/>
                  </a:cubicBezTo>
                  <a:cubicBezTo>
                    <a:pt x="170" y="47"/>
                    <a:pt x="170" y="47"/>
                    <a:pt x="170" y="47"/>
                  </a:cubicBezTo>
                  <a:cubicBezTo>
                    <a:pt x="169" y="48"/>
                    <a:pt x="169" y="47"/>
                    <a:pt x="169" y="48"/>
                  </a:cubicBezTo>
                  <a:cubicBezTo>
                    <a:pt x="168" y="48"/>
                    <a:pt x="169" y="49"/>
                    <a:pt x="169" y="49"/>
                  </a:cubicBezTo>
                  <a:cubicBezTo>
                    <a:pt x="169" y="50"/>
                    <a:pt x="168" y="50"/>
                    <a:pt x="168" y="51"/>
                  </a:cubicBezTo>
                  <a:cubicBezTo>
                    <a:pt x="168" y="52"/>
                    <a:pt x="168" y="53"/>
                    <a:pt x="168" y="54"/>
                  </a:cubicBezTo>
                  <a:cubicBezTo>
                    <a:pt x="170" y="56"/>
                    <a:pt x="173" y="55"/>
                    <a:pt x="173" y="58"/>
                  </a:cubicBezTo>
                  <a:cubicBezTo>
                    <a:pt x="174" y="55"/>
                    <a:pt x="175" y="59"/>
                    <a:pt x="176" y="60"/>
                  </a:cubicBezTo>
                  <a:cubicBezTo>
                    <a:pt x="176" y="60"/>
                    <a:pt x="175" y="61"/>
                    <a:pt x="174" y="62"/>
                  </a:cubicBezTo>
                  <a:cubicBezTo>
                    <a:pt x="174" y="64"/>
                    <a:pt x="174" y="64"/>
                    <a:pt x="176" y="65"/>
                  </a:cubicBezTo>
                  <a:cubicBezTo>
                    <a:pt x="177" y="66"/>
                    <a:pt x="177" y="65"/>
                    <a:pt x="178" y="67"/>
                  </a:cubicBezTo>
                  <a:cubicBezTo>
                    <a:pt x="178" y="67"/>
                    <a:pt x="178" y="68"/>
                    <a:pt x="178" y="68"/>
                  </a:cubicBezTo>
                  <a:cubicBezTo>
                    <a:pt x="178" y="69"/>
                    <a:pt x="178" y="69"/>
                    <a:pt x="178" y="69"/>
                  </a:cubicBezTo>
                  <a:cubicBezTo>
                    <a:pt x="178" y="70"/>
                    <a:pt x="179" y="69"/>
                    <a:pt x="179" y="69"/>
                  </a:cubicBezTo>
                  <a:cubicBezTo>
                    <a:pt x="180" y="71"/>
                    <a:pt x="179" y="72"/>
                    <a:pt x="179" y="73"/>
                  </a:cubicBezTo>
                  <a:cubicBezTo>
                    <a:pt x="180" y="74"/>
                    <a:pt x="181" y="75"/>
                    <a:pt x="182" y="76"/>
                  </a:cubicBezTo>
                  <a:cubicBezTo>
                    <a:pt x="184" y="77"/>
                    <a:pt x="186" y="78"/>
                    <a:pt x="188" y="79"/>
                  </a:cubicBezTo>
                  <a:cubicBezTo>
                    <a:pt x="190" y="80"/>
                    <a:pt x="191" y="80"/>
                    <a:pt x="191" y="83"/>
                  </a:cubicBezTo>
                  <a:cubicBezTo>
                    <a:pt x="191" y="84"/>
                    <a:pt x="191" y="86"/>
                    <a:pt x="191" y="87"/>
                  </a:cubicBezTo>
                  <a:cubicBezTo>
                    <a:pt x="190" y="87"/>
                    <a:pt x="189" y="88"/>
                    <a:pt x="189" y="89"/>
                  </a:cubicBezTo>
                  <a:cubicBezTo>
                    <a:pt x="189" y="92"/>
                    <a:pt x="194" y="89"/>
                    <a:pt x="196" y="90"/>
                  </a:cubicBezTo>
                  <a:cubicBezTo>
                    <a:pt x="197" y="90"/>
                    <a:pt x="197" y="90"/>
                    <a:pt x="198" y="90"/>
                  </a:cubicBezTo>
                  <a:cubicBezTo>
                    <a:pt x="199" y="91"/>
                    <a:pt x="199" y="91"/>
                    <a:pt x="200" y="91"/>
                  </a:cubicBezTo>
                  <a:cubicBezTo>
                    <a:pt x="200" y="91"/>
                    <a:pt x="201" y="91"/>
                    <a:pt x="201" y="91"/>
                  </a:cubicBezTo>
                  <a:cubicBezTo>
                    <a:pt x="201" y="91"/>
                    <a:pt x="201" y="92"/>
                    <a:pt x="201" y="92"/>
                  </a:cubicBezTo>
                  <a:cubicBezTo>
                    <a:pt x="202" y="92"/>
                    <a:pt x="202" y="93"/>
                    <a:pt x="203" y="93"/>
                  </a:cubicBezTo>
                  <a:cubicBezTo>
                    <a:pt x="203" y="94"/>
                    <a:pt x="204" y="93"/>
                    <a:pt x="205" y="93"/>
                  </a:cubicBezTo>
                  <a:cubicBezTo>
                    <a:pt x="207" y="95"/>
                    <a:pt x="204" y="95"/>
                    <a:pt x="203" y="96"/>
                  </a:cubicBezTo>
                  <a:cubicBezTo>
                    <a:pt x="201" y="99"/>
                    <a:pt x="208" y="100"/>
                    <a:pt x="207" y="102"/>
                  </a:cubicBezTo>
                  <a:cubicBezTo>
                    <a:pt x="208" y="100"/>
                    <a:pt x="210" y="103"/>
                    <a:pt x="210" y="104"/>
                  </a:cubicBezTo>
                  <a:cubicBezTo>
                    <a:pt x="210" y="104"/>
                    <a:pt x="210" y="106"/>
                    <a:pt x="210" y="107"/>
                  </a:cubicBezTo>
                  <a:cubicBezTo>
                    <a:pt x="210" y="107"/>
                    <a:pt x="210" y="107"/>
                    <a:pt x="210" y="108"/>
                  </a:cubicBezTo>
                  <a:cubicBezTo>
                    <a:pt x="209" y="108"/>
                    <a:pt x="209" y="107"/>
                    <a:pt x="209" y="107"/>
                  </a:cubicBezTo>
                  <a:cubicBezTo>
                    <a:pt x="208" y="107"/>
                    <a:pt x="208" y="107"/>
                    <a:pt x="207" y="108"/>
                  </a:cubicBezTo>
                  <a:cubicBezTo>
                    <a:pt x="207" y="108"/>
                    <a:pt x="208" y="108"/>
                    <a:pt x="208" y="108"/>
                  </a:cubicBezTo>
                  <a:cubicBezTo>
                    <a:pt x="207" y="109"/>
                    <a:pt x="207" y="108"/>
                    <a:pt x="205" y="109"/>
                  </a:cubicBezTo>
                  <a:cubicBezTo>
                    <a:pt x="205" y="109"/>
                    <a:pt x="205" y="108"/>
                    <a:pt x="204" y="109"/>
                  </a:cubicBezTo>
                  <a:cubicBezTo>
                    <a:pt x="204" y="109"/>
                    <a:pt x="205" y="110"/>
                    <a:pt x="205" y="110"/>
                  </a:cubicBezTo>
                  <a:cubicBezTo>
                    <a:pt x="204" y="110"/>
                    <a:pt x="205" y="111"/>
                    <a:pt x="204" y="111"/>
                  </a:cubicBezTo>
                  <a:cubicBezTo>
                    <a:pt x="204" y="112"/>
                    <a:pt x="203" y="112"/>
                    <a:pt x="202" y="112"/>
                  </a:cubicBezTo>
                  <a:cubicBezTo>
                    <a:pt x="202" y="113"/>
                    <a:pt x="201" y="114"/>
                    <a:pt x="201" y="114"/>
                  </a:cubicBezTo>
                  <a:cubicBezTo>
                    <a:pt x="201" y="115"/>
                    <a:pt x="200" y="115"/>
                    <a:pt x="199" y="115"/>
                  </a:cubicBezTo>
                  <a:cubicBezTo>
                    <a:pt x="198" y="115"/>
                    <a:pt x="198" y="116"/>
                    <a:pt x="196" y="116"/>
                  </a:cubicBezTo>
                  <a:cubicBezTo>
                    <a:pt x="196" y="116"/>
                    <a:pt x="195" y="115"/>
                    <a:pt x="195" y="115"/>
                  </a:cubicBezTo>
                  <a:cubicBezTo>
                    <a:pt x="195" y="115"/>
                    <a:pt x="194" y="116"/>
                    <a:pt x="194" y="116"/>
                  </a:cubicBezTo>
                  <a:cubicBezTo>
                    <a:pt x="193" y="116"/>
                    <a:pt x="193" y="116"/>
                    <a:pt x="192" y="116"/>
                  </a:cubicBezTo>
                  <a:cubicBezTo>
                    <a:pt x="192" y="116"/>
                    <a:pt x="190" y="115"/>
                    <a:pt x="190" y="115"/>
                  </a:cubicBezTo>
                  <a:cubicBezTo>
                    <a:pt x="190" y="115"/>
                    <a:pt x="190" y="114"/>
                    <a:pt x="190" y="113"/>
                  </a:cubicBezTo>
                  <a:cubicBezTo>
                    <a:pt x="189" y="113"/>
                    <a:pt x="187" y="112"/>
                    <a:pt x="186" y="111"/>
                  </a:cubicBezTo>
                  <a:cubicBezTo>
                    <a:pt x="185" y="111"/>
                    <a:pt x="185" y="112"/>
                    <a:pt x="184" y="112"/>
                  </a:cubicBezTo>
                  <a:cubicBezTo>
                    <a:pt x="183" y="113"/>
                    <a:pt x="182" y="112"/>
                    <a:pt x="182" y="112"/>
                  </a:cubicBezTo>
                  <a:cubicBezTo>
                    <a:pt x="181" y="113"/>
                    <a:pt x="179" y="116"/>
                    <a:pt x="181" y="115"/>
                  </a:cubicBezTo>
                  <a:cubicBezTo>
                    <a:pt x="180" y="117"/>
                    <a:pt x="179" y="116"/>
                    <a:pt x="179" y="117"/>
                  </a:cubicBezTo>
                  <a:cubicBezTo>
                    <a:pt x="178" y="119"/>
                    <a:pt x="179" y="119"/>
                    <a:pt x="180" y="120"/>
                  </a:cubicBezTo>
                  <a:cubicBezTo>
                    <a:pt x="180" y="120"/>
                    <a:pt x="181" y="122"/>
                    <a:pt x="181" y="123"/>
                  </a:cubicBezTo>
                  <a:cubicBezTo>
                    <a:pt x="181" y="123"/>
                    <a:pt x="182" y="124"/>
                    <a:pt x="182" y="124"/>
                  </a:cubicBezTo>
                  <a:cubicBezTo>
                    <a:pt x="182" y="125"/>
                    <a:pt x="184" y="125"/>
                    <a:pt x="184" y="125"/>
                  </a:cubicBezTo>
                  <a:cubicBezTo>
                    <a:pt x="184" y="125"/>
                    <a:pt x="184" y="126"/>
                    <a:pt x="184" y="127"/>
                  </a:cubicBezTo>
                  <a:cubicBezTo>
                    <a:pt x="184" y="127"/>
                    <a:pt x="185" y="127"/>
                    <a:pt x="185" y="128"/>
                  </a:cubicBezTo>
                  <a:cubicBezTo>
                    <a:pt x="186" y="130"/>
                    <a:pt x="184" y="129"/>
                    <a:pt x="184" y="130"/>
                  </a:cubicBezTo>
                  <a:cubicBezTo>
                    <a:pt x="182" y="132"/>
                    <a:pt x="186" y="134"/>
                    <a:pt x="186" y="136"/>
                  </a:cubicBezTo>
                  <a:cubicBezTo>
                    <a:pt x="186" y="136"/>
                    <a:pt x="185" y="136"/>
                    <a:pt x="185" y="135"/>
                  </a:cubicBezTo>
                  <a:cubicBezTo>
                    <a:pt x="185" y="137"/>
                    <a:pt x="186" y="137"/>
                    <a:pt x="186" y="138"/>
                  </a:cubicBezTo>
                  <a:cubicBezTo>
                    <a:pt x="186" y="138"/>
                    <a:pt x="186" y="139"/>
                    <a:pt x="186" y="139"/>
                  </a:cubicBezTo>
                  <a:cubicBezTo>
                    <a:pt x="186" y="140"/>
                    <a:pt x="185" y="140"/>
                    <a:pt x="185" y="140"/>
                  </a:cubicBezTo>
                  <a:cubicBezTo>
                    <a:pt x="185" y="142"/>
                    <a:pt x="186" y="141"/>
                    <a:pt x="186" y="142"/>
                  </a:cubicBezTo>
                  <a:cubicBezTo>
                    <a:pt x="186" y="143"/>
                    <a:pt x="186" y="144"/>
                    <a:pt x="185" y="144"/>
                  </a:cubicBezTo>
                  <a:cubicBezTo>
                    <a:pt x="186" y="144"/>
                    <a:pt x="186" y="145"/>
                    <a:pt x="186" y="145"/>
                  </a:cubicBezTo>
                  <a:cubicBezTo>
                    <a:pt x="186" y="146"/>
                    <a:pt x="186" y="146"/>
                    <a:pt x="186" y="146"/>
                  </a:cubicBezTo>
                  <a:cubicBezTo>
                    <a:pt x="186" y="146"/>
                    <a:pt x="187" y="146"/>
                    <a:pt x="187" y="146"/>
                  </a:cubicBezTo>
                  <a:cubicBezTo>
                    <a:pt x="187" y="146"/>
                    <a:pt x="188" y="146"/>
                    <a:pt x="188" y="146"/>
                  </a:cubicBezTo>
                  <a:cubicBezTo>
                    <a:pt x="188" y="147"/>
                    <a:pt x="188" y="148"/>
                    <a:pt x="188" y="148"/>
                  </a:cubicBezTo>
                  <a:cubicBezTo>
                    <a:pt x="188" y="149"/>
                    <a:pt x="191" y="151"/>
                    <a:pt x="189" y="152"/>
                  </a:cubicBezTo>
                  <a:cubicBezTo>
                    <a:pt x="187" y="153"/>
                    <a:pt x="185" y="151"/>
                    <a:pt x="183" y="151"/>
                  </a:cubicBezTo>
                  <a:cubicBezTo>
                    <a:pt x="180" y="151"/>
                    <a:pt x="179" y="152"/>
                    <a:pt x="178" y="153"/>
                  </a:cubicBezTo>
                  <a:cubicBezTo>
                    <a:pt x="178" y="153"/>
                    <a:pt x="179" y="154"/>
                    <a:pt x="178" y="154"/>
                  </a:cubicBezTo>
                  <a:cubicBezTo>
                    <a:pt x="177" y="154"/>
                    <a:pt x="177" y="153"/>
                    <a:pt x="176" y="153"/>
                  </a:cubicBezTo>
                  <a:cubicBezTo>
                    <a:pt x="176" y="153"/>
                    <a:pt x="175" y="153"/>
                    <a:pt x="174" y="153"/>
                  </a:cubicBezTo>
                  <a:cubicBezTo>
                    <a:pt x="173" y="153"/>
                    <a:pt x="171" y="152"/>
                    <a:pt x="171" y="153"/>
                  </a:cubicBezTo>
                  <a:cubicBezTo>
                    <a:pt x="170" y="154"/>
                    <a:pt x="172" y="155"/>
                    <a:pt x="172" y="155"/>
                  </a:cubicBezTo>
                  <a:cubicBezTo>
                    <a:pt x="171" y="156"/>
                    <a:pt x="170" y="156"/>
                    <a:pt x="170" y="156"/>
                  </a:cubicBezTo>
                  <a:cubicBezTo>
                    <a:pt x="169" y="157"/>
                    <a:pt x="169" y="158"/>
                    <a:pt x="168" y="158"/>
                  </a:cubicBezTo>
                  <a:cubicBezTo>
                    <a:pt x="168" y="159"/>
                    <a:pt x="167" y="158"/>
                    <a:pt x="167" y="158"/>
                  </a:cubicBezTo>
                  <a:cubicBezTo>
                    <a:pt x="167" y="159"/>
                    <a:pt x="167" y="160"/>
                    <a:pt x="167" y="160"/>
                  </a:cubicBezTo>
                  <a:cubicBezTo>
                    <a:pt x="167" y="160"/>
                    <a:pt x="165" y="162"/>
                    <a:pt x="165" y="161"/>
                  </a:cubicBezTo>
                  <a:cubicBezTo>
                    <a:pt x="165" y="162"/>
                    <a:pt x="165" y="162"/>
                    <a:pt x="166" y="162"/>
                  </a:cubicBezTo>
                  <a:cubicBezTo>
                    <a:pt x="165" y="163"/>
                    <a:pt x="165" y="163"/>
                    <a:pt x="164" y="163"/>
                  </a:cubicBezTo>
                  <a:cubicBezTo>
                    <a:pt x="165" y="164"/>
                    <a:pt x="165" y="165"/>
                    <a:pt x="165" y="166"/>
                  </a:cubicBezTo>
                  <a:cubicBezTo>
                    <a:pt x="164" y="167"/>
                    <a:pt x="163" y="166"/>
                    <a:pt x="163" y="166"/>
                  </a:cubicBezTo>
                  <a:cubicBezTo>
                    <a:pt x="163" y="167"/>
                    <a:pt x="163" y="168"/>
                    <a:pt x="163" y="169"/>
                  </a:cubicBezTo>
                  <a:cubicBezTo>
                    <a:pt x="163" y="169"/>
                    <a:pt x="162" y="169"/>
                    <a:pt x="162" y="170"/>
                  </a:cubicBezTo>
                  <a:cubicBezTo>
                    <a:pt x="162" y="170"/>
                    <a:pt x="162" y="170"/>
                    <a:pt x="163" y="170"/>
                  </a:cubicBezTo>
                  <a:cubicBezTo>
                    <a:pt x="162" y="170"/>
                    <a:pt x="162" y="170"/>
                    <a:pt x="162" y="171"/>
                  </a:cubicBezTo>
                  <a:cubicBezTo>
                    <a:pt x="162" y="171"/>
                    <a:pt x="164" y="171"/>
                    <a:pt x="164" y="172"/>
                  </a:cubicBezTo>
                  <a:cubicBezTo>
                    <a:pt x="164" y="172"/>
                    <a:pt x="163" y="172"/>
                    <a:pt x="163" y="172"/>
                  </a:cubicBezTo>
                  <a:cubicBezTo>
                    <a:pt x="164" y="173"/>
                    <a:pt x="163" y="174"/>
                    <a:pt x="164" y="175"/>
                  </a:cubicBezTo>
                  <a:cubicBezTo>
                    <a:pt x="164" y="176"/>
                    <a:pt x="165" y="176"/>
                    <a:pt x="165" y="177"/>
                  </a:cubicBezTo>
                  <a:cubicBezTo>
                    <a:pt x="165" y="179"/>
                    <a:pt x="162" y="181"/>
                    <a:pt x="163" y="182"/>
                  </a:cubicBezTo>
                  <a:cubicBezTo>
                    <a:pt x="162" y="181"/>
                    <a:pt x="162" y="182"/>
                    <a:pt x="161" y="181"/>
                  </a:cubicBezTo>
                  <a:cubicBezTo>
                    <a:pt x="161" y="181"/>
                    <a:pt x="159" y="180"/>
                    <a:pt x="160" y="181"/>
                  </a:cubicBezTo>
                  <a:cubicBezTo>
                    <a:pt x="159" y="180"/>
                    <a:pt x="159" y="180"/>
                    <a:pt x="159" y="180"/>
                  </a:cubicBezTo>
                  <a:cubicBezTo>
                    <a:pt x="159" y="179"/>
                    <a:pt x="158" y="180"/>
                    <a:pt x="158" y="179"/>
                  </a:cubicBezTo>
                  <a:cubicBezTo>
                    <a:pt x="158" y="179"/>
                    <a:pt x="158" y="178"/>
                    <a:pt x="158" y="178"/>
                  </a:cubicBezTo>
                  <a:cubicBezTo>
                    <a:pt x="158" y="177"/>
                    <a:pt x="158" y="177"/>
                    <a:pt x="157" y="176"/>
                  </a:cubicBezTo>
                  <a:cubicBezTo>
                    <a:pt x="157" y="176"/>
                    <a:pt x="156" y="175"/>
                    <a:pt x="156" y="175"/>
                  </a:cubicBezTo>
                  <a:cubicBezTo>
                    <a:pt x="156" y="175"/>
                    <a:pt x="156" y="174"/>
                    <a:pt x="155" y="174"/>
                  </a:cubicBezTo>
                  <a:cubicBezTo>
                    <a:pt x="155" y="174"/>
                    <a:pt x="154" y="174"/>
                    <a:pt x="153" y="174"/>
                  </a:cubicBezTo>
                  <a:cubicBezTo>
                    <a:pt x="152" y="174"/>
                    <a:pt x="151" y="174"/>
                    <a:pt x="150" y="174"/>
                  </a:cubicBezTo>
                  <a:cubicBezTo>
                    <a:pt x="150" y="174"/>
                    <a:pt x="148" y="176"/>
                    <a:pt x="148" y="174"/>
                  </a:cubicBezTo>
                  <a:cubicBezTo>
                    <a:pt x="147" y="175"/>
                    <a:pt x="148" y="176"/>
                    <a:pt x="147" y="176"/>
                  </a:cubicBezTo>
                  <a:cubicBezTo>
                    <a:pt x="146" y="176"/>
                    <a:pt x="145" y="175"/>
                    <a:pt x="145" y="174"/>
                  </a:cubicBezTo>
                  <a:cubicBezTo>
                    <a:pt x="144" y="174"/>
                    <a:pt x="144" y="173"/>
                    <a:pt x="143" y="173"/>
                  </a:cubicBezTo>
                  <a:cubicBezTo>
                    <a:pt x="143" y="173"/>
                    <a:pt x="142" y="174"/>
                    <a:pt x="142" y="174"/>
                  </a:cubicBezTo>
                  <a:cubicBezTo>
                    <a:pt x="142" y="174"/>
                    <a:pt x="141" y="175"/>
                    <a:pt x="141" y="175"/>
                  </a:cubicBezTo>
                  <a:cubicBezTo>
                    <a:pt x="140" y="175"/>
                    <a:pt x="140" y="175"/>
                    <a:pt x="140" y="175"/>
                  </a:cubicBezTo>
                  <a:cubicBezTo>
                    <a:pt x="140" y="175"/>
                    <a:pt x="140" y="175"/>
                    <a:pt x="140" y="176"/>
                  </a:cubicBezTo>
                  <a:cubicBezTo>
                    <a:pt x="140" y="176"/>
                    <a:pt x="139" y="176"/>
                    <a:pt x="139" y="177"/>
                  </a:cubicBezTo>
                  <a:cubicBezTo>
                    <a:pt x="138" y="177"/>
                    <a:pt x="138" y="177"/>
                    <a:pt x="137" y="177"/>
                  </a:cubicBezTo>
                  <a:cubicBezTo>
                    <a:pt x="137" y="177"/>
                    <a:pt x="137" y="178"/>
                    <a:pt x="135" y="178"/>
                  </a:cubicBezTo>
                  <a:cubicBezTo>
                    <a:pt x="135" y="177"/>
                    <a:pt x="135" y="176"/>
                    <a:pt x="135" y="175"/>
                  </a:cubicBezTo>
                  <a:cubicBezTo>
                    <a:pt x="134" y="175"/>
                    <a:pt x="134" y="173"/>
                    <a:pt x="134" y="172"/>
                  </a:cubicBezTo>
                  <a:cubicBezTo>
                    <a:pt x="134" y="172"/>
                    <a:pt x="133" y="172"/>
                    <a:pt x="133" y="172"/>
                  </a:cubicBezTo>
                  <a:cubicBezTo>
                    <a:pt x="133" y="172"/>
                    <a:pt x="133" y="171"/>
                    <a:pt x="133" y="171"/>
                  </a:cubicBezTo>
                  <a:cubicBezTo>
                    <a:pt x="132" y="169"/>
                    <a:pt x="131" y="167"/>
                    <a:pt x="129" y="169"/>
                  </a:cubicBezTo>
                  <a:cubicBezTo>
                    <a:pt x="128" y="170"/>
                    <a:pt x="129" y="171"/>
                    <a:pt x="127" y="171"/>
                  </a:cubicBezTo>
                  <a:cubicBezTo>
                    <a:pt x="126" y="171"/>
                    <a:pt x="126" y="171"/>
                    <a:pt x="125" y="172"/>
                  </a:cubicBezTo>
                  <a:cubicBezTo>
                    <a:pt x="123" y="173"/>
                    <a:pt x="124" y="176"/>
                    <a:pt x="122" y="177"/>
                  </a:cubicBezTo>
                  <a:cubicBezTo>
                    <a:pt x="123" y="175"/>
                    <a:pt x="121" y="174"/>
                    <a:pt x="122" y="176"/>
                  </a:cubicBezTo>
                  <a:cubicBezTo>
                    <a:pt x="119" y="174"/>
                    <a:pt x="122" y="170"/>
                    <a:pt x="118" y="170"/>
                  </a:cubicBezTo>
                  <a:cubicBezTo>
                    <a:pt x="117" y="170"/>
                    <a:pt x="117" y="170"/>
                    <a:pt x="117" y="170"/>
                  </a:cubicBezTo>
                  <a:cubicBezTo>
                    <a:pt x="117" y="170"/>
                    <a:pt x="115" y="171"/>
                    <a:pt x="115" y="171"/>
                  </a:cubicBezTo>
                  <a:cubicBezTo>
                    <a:pt x="115" y="171"/>
                    <a:pt x="115" y="172"/>
                    <a:pt x="114" y="172"/>
                  </a:cubicBezTo>
                  <a:cubicBezTo>
                    <a:pt x="113" y="171"/>
                    <a:pt x="114" y="171"/>
                    <a:pt x="114" y="170"/>
                  </a:cubicBezTo>
                  <a:cubicBezTo>
                    <a:pt x="113" y="170"/>
                    <a:pt x="112" y="169"/>
                    <a:pt x="112" y="169"/>
                  </a:cubicBezTo>
                  <a:cubicBezTo>
                    <a:pt x="111" y="168"/>
                    <a:pt x="111" y="168"/>
                    <a:pt x="110" y="169"/>
                  </a:cubicBezTo>
                  <a:cubicBezTo>
                    <a:pt x="109" y="171"/>
                    <a:pt x="109" y="171"/>
                    <a:pt x="107" y="171"/>
                  </a:cubicBezTo>
                  <a:cubicBezTo>
                    <a:pt x="105" y="171"/>
                    <a:pt x="106" y="170"/>
                    <a:pt x="104" y="169"/>
                  </a:cubicBezTo>
                  <a:cubicBezTo>
                    <a:pt x="101" y="167"/>
                    <a:pt x="103" y="173"/>
                    <a:pt x="101" y="174"/>
                  </a:cubicBezTo>
                  <a:cubicBezTo>
                    <a:pt x="101" y="174"/>
                    <a:pt x="99" y="174"/>
                    <a:pt x="99" y="174"/>
                  </a:cubicBezTo>
                  <a:cubicBezTo>
                    <a:pt x="99" y="173"/>
                    <a:pt x="100" y="173"/>
                    <a:pt x="100" y="172"/>
                  </a:cubicBezTo>
                  <a:cubicBezTo>
                    <a:pt x="101" y="170"/>
                    <a:pt x="100" y="170"/>
                    <a:pt x="99" y="170"/>
                  </a:cubicBezTo>
                  <a:cubicBezTo>
                    <a:pt x="98" y="170"/>
                    <a:pt x="97" y="169"/>
                    <a:pt x="96" y="169"/>
                  </a:cubicBezTo>
                  <a:cubicBezTo>
                    <a:pt x="94" y="169"/>
                    <a:pt x="94" y="170"/>
                    <a:pt x="92" y="170"/>
                  </a:cubicBezTo>
                  <a:cubicBezTo>
                    <a:pt x="90" y="169"/>
                    <a:pt x="92" y="169"/>
                    <a:pt x="91" y="168"/>
                  </a:cubicBezTo>
                  <a:cubicBezTo>
                    <a:pt x="90" y="167"/>
                    <a:pt x="90" y="168"/>
                    <a:pt x="89" y="167"/>
                  </a:cubicBezTo>
                  <a:cubicBezTo>
                    <a:pt x="89" y="167"/>
                    <a:pt x="89" y="166"/>
                    <a:pt x="89" y="165"/>
                  </a:cubicBezTo>
                  <a:cubicBezTo>
                    <a:pt x="88" y="165"/>
                    <a:pt x="89" y="165"/>
                    <a:pt x="88" y="164"/>
                  </a:cubicBezTo>
                  <a:cubicBezTo>
                    <a:pt x="88" y="164"/>
                    <a:pt x="87" y="163"/>
                    <a:pt x="87" y="163"/>
                  </a:cubicBezTo>
                  <a:cubicBezTo>
                    <a:pt x="85" y="163"/>
                    <a:pt x="85" y="164"/>
                    <a:pt x="83" y="164"/>
                  </a:cubicBezTo>
                  <a:cubicBezTo>
                    <a:pt x="81" y="165"/>
                    <a:pt x="78" y="163"/>
                    <a:pt x="76" y="162"/>
                  </a:cubicBezTo>
                  <a:cubicBezTo>
                    <a:pt x="74" y="162"/>
                    <a:pt x="73" y="163"/>
                    <a:pt x="72" y="162"/>
                  </a:cubicBezTo>
                  <a:cubicBezTo>
                    <a:pt x="72" y="161"/>
                    <a:pt x="73" y="161"/>
                    <a:pt x="72" y="160"/>
                  </a:cubicBezTo>
                  <a:cubicBezTo>
                    <a:pt x="72" y="160"/>
                    <a:pt x="70" y="160"/>
                    <a:pt x="70" y="160"/>
                  </a:cubicBezTo>
                  <a:cubicBezTo>
                    <a:pt x="69" y="160"/>
                    <a:pt x="67" y="161"/>
                    <a:pt x="66" y="160"/>
                  </a:cubicBezTo>
                  <a:cubicBezTo>
                    <a:pt x="66" y="160"/>
                    <a:pt x="66" y="160"/>
                    <a:pt x="65" y="159"/>
                  </a:cubicBezTo>
                  <a:cubicBezTo>
                    <a:pt x="64" y="159"/>
                    <a:pt x="65" y="159"/>
                    <a:pt x="64" y="158"/>
                  </a:cubicBezTo>
                  <a:cubicBezTo>
                    <a:pt x="62" y="158"/>
                    <a:pt x="61" y="158"/>
                    <a:pt x="60" y="158"/>
                  </a:cubicBezTo>
                  <a:cubicBezTo>
                    <a:pt x="58" y="158"/>
                    <a:pt x="58" y="158"/>
                    <a:pt x="56" y="158"/>
                  </a:cubicBezTo>
                  <a:cubicBezTo>
                    <a:pt x="54" y="159"/>
                    <a:pt x="50" y="159"/>
                    <a:pt x="48" y="158"/>
                  </a:cubicBezTo>
                  <a:cubicBezTo>
                    <a:pt x="45" y="158"/>
                    <a:pt x="44" y="157"/>
                    <a:pt x="41" y="158"/>
                  </a:cubicBezTo>
                  <a:cubicBezTo>
                    <a:pt x="39" y="159"/>
                    <a:pt x="36" y="159"/>
                    <a:pt x="33" y="159"/>
                  </a:cubicBezTo>
                  <a:cubicBezTo>
                    <a:pt x="30" y="159"/>
                    <a:pt x="27" y="158"/>
                    <a:pt x="26" y="162"/>
                  </a:cubicBezTo>
                  <a:cubicBezTo>
                    <a:pt x="25" y="163"/>
                    <a:pt x="25" y="164"/>
                    <a:pt x="24" y="165"/>
                  </a:cubicBezTo>
                  <a:cubicBezTo>
                    <a:pt x="23" y="166"/>
                    <a:pt x="22" y="167"/>
                    <a:pt x="21" y="168"/>
                  </a:cubicBezTo>
                  <a:cubicBezTo>
                    <a:pt x="19" y="169"/>
                    <a:pt x="19" y="170"/>
                    <a:pt x="17" y="170"/>
                  </a:cubicBezTo>
                  <a:cubicBezTo>
                    <a:pt x="16" y="169"/>
                    <a:pt x="16" y="168"/>
                    <a:pt x="14" y="168"/>
                  </a:cubicBezTo>
                  <a:cubicBezTo>
                    <a:pt x="13" y="168"/>
                    <a:pt x="12" y="168"/>
                    <a:pt x="11" y="168"/>
                  </a:cubicBezTo>
                  <a:cubicBezTo>
                    <a:pt x="11" y="168"/>
                    <a:pt x="10" y="169"/>
                    <a:pt x="10" y="169"/>
                  </a:cubicBezTo>
                  <a:cubicBezTo>
                    <a:pt x="10" y="170"/>
                    <a:pt x="11" y="171"/>
                    <a:pt x="11" y="173"/>
                  </a:cubicBezTo>
                  <a:cubicBezTo>
                    <a:pt x="10" y="172"/>
                    <a:pt x="10" y="172"/>
                    <a:pt x="9" y="171"/>
                  </a:cubicBezTo>
                  <a:cubicBezTo>
                    <a:pt x="9" y="171"/>
                    <a:pt x="10" y="171"/>
                    <a:pt x="10" y="171"/>
                  </a:cubicBezTo>
                  <a:cubicBezTo>
                    <a:pt x="9" y="170"/>
                    <a:pt x="9" y="166"/>
                    <a:pt x="9" y="165"/>
                  </a:cubicBezTo>
                  <a:cubicBezTo>
                    <a:pt x="9" y="164"/>
                    <a:pt x="9" y="164"/>
                    <a:pt x="10" y="164"/>
                  </a:cubicBezTo>
                  <a:cubicBezTo>
                    <a:pt x="10" y="163"/>
                    <a:pt x="11" y="164"/>
                    <a:pt x="11" y="163"/>
                  </a:cubicBezTo>
                  <a:cubicBezTo>
                    <a:pt x="11" y="162"/>
                    <a:pt x="11" y="161"/>
                    <a:pt x="10" y="160"/>
                  </a:cubicBezTo>
                  <a:cubicBezTo>
                    <a:pt x="11" y="160"/>
                    <a:pt x="11" y="158"/>
                    <a:pt x="11" y="156"/>
                  </a:cubicBezTo>
                  <a:cubicBezTo>
                    <a:pt x="11" y="155"/>
                    <a:pt x="12" y="156"/>
                    <a:pt x="12" y="155"/>
                  </a:cubicBezTo>
                  <a:cubicBezTo>
                    <a:pt x="12" y="155"/>
                    <a:pt x="11" y="152"/>
                    <a:pt x="11" y="152"/>
                  </a:cubicBezTo>
                  <a:cubicBezTo>
                    <a:pt x="11" y="152"/>
                    <a:pt x="10" y="152"/>
                    <a:pt x="10" y="151"/>
                  </a:cubicBezTo>
                  <a:cubicBezTo>
                    <a:pt x="10" y="151"/>
                    <a:pt x="8" y="151"/>
                    <a:pt x="8" y="151"/>
                  </a:cubicBezTo>
                  <a:cubicBezTo>
                    <a:pt x="8" y="150"/>
                    <a:pt x="8" y="149"/>
                    <a:pt x="8" y="149"/>
                  </a:cubicBezTo>
                  <a:cubicBezTo>
                    <a:pt x="7" y="149"/>
                    <a:pt x="6" y="149"/>
                    <a:pt x="5" y="149"/>
                  </a:cubicBezTo>
                  <a:cubicBezTo>
                    <a:pt x="5" y="149"/>
                    <a:pt x="6" y="148"/>
                    <a:pt x="6" y="148"/>
                  </a:cubicBezTo>
                  <a:cubicBezTo>
                    <a:pt x="5" y="148"/>
                    <a:pt x="4" y="148"/>
                    <a:pt x="3" y="147"/>
                  </a:cubicBezTo>
                  <a:cubicBezTo>
                    <a:pt x="2" y="147"/>
                    <a:pt x="2" y="147"/>
                    <a:pt x="1" y="147"/>
                  </a:cubicBezTo>
                  <a:cubicBezTo>
                    <a:pt x="1" y="147"/>
                    <a:pt x="1" y="146"/>
                    <a:pt x="1" y="146"/>
                  </a:cubicBezTo>
                  <a:cubicBezTo>
                    <a:pt x="1" y="146"/>
                    <a:pt x="2" y="145"/>
                    <a:pt x="0" y="145"/>
                  </a:cubicBezTo>
                  <a:cubicBezTo>
                    <a:pt x="3" y="140"/>
                    <a:pt x="7" y="136"/>
                    <a:pt x="12" y="134"/>
                  </a:cubicBezTo>
                  <a:cubicBezTo>
                    <a:pt x="14" y="133"/>
                    <a:pt x="17" y="131"/>
                    <a:pt x="18" y="129"/>
                  </a:cubicBezTo>
                  <a:cubicBezTo>
                    <a:pt x="18" y="127"/>
                    <a:pt x="15" y="121"/>
                    <a:pt x="18" y="121"/>
                  </a:cubicBezTo>
                  <a:cubicBezTo>
                    <a:pt x="16" y="120"/>
                    <a:pt x="17" y="120"/>
                    <a:pt x="17" y="119"/>
                  </a:cubicBezTo>
                  <a:cubicBezTo>
                    <a:pt x="16" y="118"/>
                    <a:pt x="16" y="117"/>
                    <a:pt x="16" y="117"/>
                  </a:cubicBezTo>
                  <a:cubicBezTo>
                    <a:pt x="16" y="115"/>
                    <a:pt x="16" y="116"/>
                    <a:pt x="17" y="115"/>
                  </a:cubicBezTo>
                  <a:cubicBezTo>
                    <a:pt x="17" y="113"/>
                    <a:pt x="16" y="114"/>
                    <a:pt x="16" y="113"/>
                  </a:cubicBezTo>
                  <a:cubicBezTo>
                    <a:pt x="16" y="113"/>
                    <a:pt x="16" y="112"/>
                    <a:pt x="16" y="112"/>
                  </a:cubicBezTo>
                  <a:cubicBezTo>
                    <a:pt x="15" y="111"/>
                    <a:pt x="15" y="112"/>
                    <a:pt x="15" y="111"/>
                  </a:cubicBezTo>
                  <a:cubicBezTo>
                    <a:pt x="15" y="111"/>
                    <a:pt x="14" y="110"/>
                    <a:pt x="14" y="110"/>
                  </a:cubicBezTo>
                  <a:cubicBezTo>
                    <a:pt x="14" y="109"/>
                    <a:pt x="14" y="107"/>
                    <a:pt x="14" y="106"/>
                  </a:cubicBezTo>
                  <a:cubicBezTo>
                    <a:pt x="14" y="105"/>
                    <a:pt x="13" y="105"/>
                    <a:pt x="13" y="105"/>
                  </a:cubicBezTo>
                  <a:cubicBezTo>
                    <a:pt x="11" y="101"/>
                    <a:pt x="10" y="98"/>
                    <a:pt x="10" y="94"/>
                  </a:cubicBezTo>
                  <a:cubicBezTo>
                    <a:pt x="10" y="92"/>
                    <a:pt x="9" y="92"/>
                    <a:pt x="9" y="90"/>
                  </a:cubicBezTo>
                  <a:cubicBezTo>
                    <a:pt x="8" y="88"/>
                    <a:pt x="8" y="87"/>
                    <a:pt x="8" y="85"/>
                  </a:cubicBezTo>
                  <a:cubicBezTo>
                    <a:pt x="9" y="85"/>
                    <a:pt x="10" y="86"/>
                    <a:pt x="11" y="87"/>
                  </a:cubicBezTo>
                  <a:cubicBezTo>
                    <a:pt x="11" y="87"/>
                    <a:pt x="12" y="86"/>
                    <a:pt x="12" y="86"/>
                  </a:cubicBezTo>
                  <a:cubicBezTo>
                    <a:pt x="12" y="85"/>
                    <a:pt x="13" y="86"/>
                    <a:pt x="14" y="86"/>
                  </a:cubicBezTo>
                  <a:cubicBezTo>
                    <a:pt x="15" y="85"/>
                    <a:pt x="15" y="85"/>
                    <a:pt x="16" y="85"/>
                  </a:cubicBezTo>
                  <a:cubicBezTo>
                    <a:pt x="17" y="85"/>
                    <a:pt x="19" y="84"/>
                    <a:pt x="19" y="86"/>
                  </a:cubicBezTo>
                  <a:cubicBezTo>
                    <a:pt x="19" y="84"/>
                    <a:pt x="23" y="85"/>
                    <a:pt x="22" y="84"/>
                  </a:cubicBezTo>
                  <a:cubicBezTo>
                    <a:pt x="23" y="84"/>
                    <a:pt x="24" y="84"/>
                    <a:pt x="24" y="85"/>
                  </a:cubicBezTo>
                  <a:cubicBezTo>
                    <a:pt x="24" y="85"/>
                    <a:pt x="24" y="86"/>
                    <a:pt x="24" y="86"/>
                  </a:cubicBezTo>
                  <a:cubicBezTo>
                    <a:pt x="26" y="87"/>
                    <a:pt x="23" y="86"/>
                    <a:pt x="25" y="87"/>
                  </a:cubicBezTo>
                  <a:cubicBezTo>
                    <a:pt x="25" y="87"/>
                    <a:pt x="26" y="87"/>
                    <a:pt x="27" y="87"/>
                  </a:cubicBezTo>
                  <a:cubicBezTo>
                    <a:pt x="28" y="86"/>
                    <a:pt x="28" y="87"/>
                    <a:pt x="29" y="85"/>
                  </a:cubicBezTo>
                  <a:cubicBezTo>
                    <a:pt x="29" y="85"/>
                    <a:pt x="30" y="84"/>
                    <a:pt x="30" y="84"/>
                  </a:cubicBezTo>
                  <a:cubicBezTo>
                    <a:pt x="31" y="84"/>
                    <a:pt x="31" y="84"/>
                    <a:pt x="32" y="84"/>
                  </a:cubicBezTo>
                  <a:cubicBezTo>
                    <a:pt x="33" y="83"/>
                    <a:pt x="33" y="83"/>
                    <a:pt x="34" y="83"/>
                  </a:cubicBezTo>
                  <a:cubicBezTo>
                    <a:pt x="34" y="83"/>
                    <a:pt x="34" y="84"/>
                    <a:pt x="35" y="84"/>
                  </a:cubicBezTo>
                  <a:cubicBezTo>
                    <a:pt x="35" y="84"/>
                    <a:pt x="36" y="84"/>
                    <a:pt x="36" y="84"/>
                  </a:cubicBezTo>
                  <a:cubicBezTo>
                    <a:pt x="37" y="83"/>
                    <a:pt x="37" y="82"/>
                    <a:pt x="37" y="81"/>
                  </a:cubicBezTo>
                  <a:cubicBezTo>
                    <a:pt x="37" y="81"/>
                    <a:pt x="36" y="80"/>
                    <a:pt x="36" y="80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7" y="76"/>
                    <a:pt x="39" y="77"/>
                    <a:pt x="41" y="78"/>
                  </a:cubicBezTo>
                  <a:cubicBezTo>
                    <a:pt x="43" y="78"/>
                    <a:pt x="44" y="77"/>
                    <a:pt x="45" y="75"/>
                  </a:cubicBezTo>
                  <a:cubicBezTo>
                    <a:pt x="46" y="72"/>
                    <a:pt x="47" y="74"/>
                    <a:pt x="49" y="73"/>
                  </a:cubicBezTo>
                  <a:cubicBezTo>
                    <a:pt x="51" y="72"/>
                    <a:pt x="50" y="71"/>
                    <a:pt x="51" y="72"/>
                  </a:cubicBezTo>
                  <a:cubicBezTo>
                    <a:pt x="52" y="72"/>
                    <a:pt x="53" y="74"/>
                    <a:pt x="53" y="74"/>
                  </a:cubicBezTo>
                  <a:cubicBezTo>
                    <a:pt x="51" y="74"/>
                    <a:pt x="53" y="76"/>
                    <a:pt x="51" y="76"/>
                  </a:cubicBezTo>
                  <a:cubicBezTo>
                    <a:pt x="52" y="77"/>
                    <a:pt x="54" y="78"/>
                    <a:pt x="55" y="78"/>
                  </a:cubicBezTo>
                  <a:cubicBezTo>
                    <a:pt x="55" y="78"/>
                    <a:pt x="57" y="77"/>
                    <a:pt x="57" y="77"/>
                  </a:cubicBezTo>
                  <a:cubicBezTo>
                    <a:pt x="58" y="76"/>
                    <a:pt x="58" y="77"/>
                    <a:pt x="58" y="76"/>
                  </a:cubicBezTo>
                  <a:cubicBezTo>
                    <a:pt x="58" y="75"/>
                    <a:pt x="58" y="73"/>
                    <a:pt x="58" y="73"/>
                  </a:cubicBezTo>
                  <a:cubicBezTo>
                    <a:pt x="58" y="73"/>
                    <a:pt x="58" y="72"/>
                    <a:pt x="58" y="72"/>
                  </a:cubicBezTo>
                  <a:cubicBezTo>
                    <a:pt x="58" y="72"/>
                    <a:pt x="57" y="72"/>
                    <a:pt x="57" y="72"/>
                  </a:cubicBezTo>
                  <a:cubicBezTo>
                    <a:pt x="57" y="72"/>
                    <a:pt x="56" y="70"/>
                    <a:pt x="56" y="70"/>
                  </a:cubicBezTo>
                  <a:cubicBezTo>
                    <a:pt x="55" y="70"/>
                    <a:pt x="55" y="71"/>
                    <a:pt x="54" y="71"/>
                  </a:cubicBezTo>
                  <a:cubicBezTo>
                    <a:pt x="51" y="71"/>
                    <a:pt x="53" y="69"/>
                    <a:pt x="53" y="68"/>
                  </a:cubicBezTo>
                  <a:cubicBezTo>
                    <a:pt x="54" y="67"/>
                    <a:pt x="54" y="67"/>
                    <a:pt x="54" y="66"/>
                  </a:cubicBezTo>
                  <a:cubicBezTo>
                    <a:pt x="54" y="65"/>
                    <a:pt x="54" y="65"/>
                    <a:pt x="55" y="64"/>
                  </a:cubicBezTo>
                  <a:cubicBezTo>
                    <a:pt x="55" y="63"/>
                    <a:pt x="55" y="63"/>
                    <a:pt x="56" y="63"/>
                  </a:cubicBezTo>
                  <a:cubicBezTo>
                    <a:pt x="56" y="62"/>
                    <a:pt x="57" y="62"/>
                    <a:pt x="57" y="61"/>
                  </a:cubicBezTo>
                  <a:cubicBezTo>
                    <a:pt x="58" y="59"/>
                    <a:pt x="56" y="58"/>
                    <a:pt x="56" y="57"/>
                  </a:cubicBezTo>
                  <a:cubicBezTo>
                    <a:pt x="56" y="57"/>
                    <a:pt x="57" y="57"/>
                    <a:pt x="57" y="56"/>
                  </a:cubicBezTo>
                  <a:cubicBezTo>
                    <a:pt x="57" y="56"/>
                    <a:pt x="57" y="56"/>
                    <a:pt x="57" y="55"/>
                  </a:cubicBezTo>
                  <a:cubicBezTo>
                    <a:pt x="57" y="55"/>
                    <a:pt x="57" y="54"/>
                    <a:pt x="57" y="53"/>
                  </a:cubicBezTo>
                  <a:cubicBezTo>
                    <a:pt x="57" y="53"/>
                    <a:pt x="58" y="52"/>
                    <a:pt x="58" y="51"/>
                  </a:cubicBezTo>
                  <a:cubicBezTo>
                    <a:pt x="58" y="51"/>
                    <a:pt x="58" y="50"/>
                    <a:pt x="58" y="50"/>
                  </a:cubicBezTo>
                  <a:cubicBezTo>
                    <a:pt x="58" y="50"/>
                    <a:pt x="59" y="49"/>
                    <a:pt x="59" y="49"/>
                  </a:cubicBezTo>
                  <a:cubicBezTo>
                    <a:pt x="60" y="47"/>
                    <a:pt x="60" y="47"/>
                    <a:pt x="62" y="47"/>
                  </a:cubicBezTo>
                  <a:cubicBezTo>
                    <a:pt x="63" y="47"/>
                    <a:pt x="66" y="46"/>
                    <a:pt x="66" y="45"/>
                  </a:cubicBezTo>
                  <a:cubicBezTo>
                    <a:pt x="69" y="43"/>
                    <a:pt x="66" y="39"/>
                    <a:pt x="71" y="39"/>
                  </a:cubicBezTo>
                  <a:cubicBezTo>
                    <a:pt x="71" y="39"/>
                    <a:pt x="72" y="39"/>
                    <a:pt x="73" y="39"/>
                  </a:cubicBezTo>
                  <a:cubicBezTo>
                    <a:pt x="74" y="40"/>
                    <a:pt x="74" y="40"/>
                    <a:pt x="75" y="40"/>
                  </a:cubicBezTo>
                  <a:cubicBezTo>
                    <a:pt x="76" y="40"/>
                    <a:pt x="76" y="40"/>
                    <a:pt x="76" y="39"/>
                  </a:cubicBezTo>
                  <a:cubicBezTo>
                    <a:pt x="77" y="39"/>
                    <a:pt x="77" y="38"/>
                    <a:pt x="77" y="38"/>
                  </a:cubicBezTo>
                  <a:cubicBezTo>
                    <a:pt x="78" y="36"/>
                    <a:pt x="77" y="36"/>
                    <a:pt x="79" y="36"/>
                  </a:cubicBezTo>
                  <a:cubicBezTo>
                    <a:pt x="80" y="35"/>
                    <a:pt x="80" y="36"/>
                    <a:pt x="80" y="35"/>
                  </a:cubicBezTo>
                  <a:cubicBezTo>
                    <a:pt x="80" y="33"/>
                    <a:pt x="77" y="33"/>
                    <a:pt x="76" y="33"/>
                  </a:cubicBezTo>
                  <a:cubicBezTo>
                    <a:pt x="74" y="33"/>
                    <a:pt x="72" y="33"/>
                    <a:pt x="73" y="30"/>
                  </a:cubicBezTo>
                  <a:cubicBezTo>
                    <a:pt x="73" y="30"/>
                    <a:pt x="73" y="28"/>
                    <a:pt x="73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5" y="27"/>
                    <a:pt x="74" y="27"/>
                    <a:pt x="75" y="27"/>
                  </a:cubicBezTo>
                  <a:cubicBezTo>
                    <a:pt x="74" y="26"/>
                    <a:pt x="75" y="25"/>
                    <a:pt x="75" y="24"/>
                  </a:cubicBezTo>
                  <a:cubicBezTo>
                    <a:pt x="76" y="23"/>
                    <a:pt x="76" y="23"/>
                    <a:pt x="76" y="21"/>
                  </a:cubicBezTo>
                  <a:cubicBezTo>
                    <a:pt x="76" y="19"/>
                    <a:pt x="76" y="19"/>
                    <a:pt x="78" y="18"/>
                  </a:cubicBezTo>
                  <a:cubicBezTo>
                    <a:pt x="79" y="18"/>
                    <a:pt x="80" y="18"/>
                    <a:pt x="81" y="17"/>
                  </a:cubicBezTo>
                  <a:cubicBezTo>
                    <a:pt x="82" y="16"/>
                    <a:pt x="83" y="15"/>
                    <a:pt x="84" y="14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5" y="12"/>
                    <a:pt x="86" y="13"/>
                    <a:pt x="87" y="13"/>
                  </a:cubicBezTo>
                  <a:cubicBezTo>
                    <a:pt x="87" y="13"/>
                    <a:pt x="88" y="12"/>
                    <a:pt x="89" y="13"/>
                  </a:cubicBezTo>
                  <a:cubicBezTo>
                    <a:pt x="89" y="13"/>
                    <a:pt x="89" y="14"/>
                    <a:pt x="90" y="14"/>
                  </a:cubicBezTo>
                  <a:cubicBezTo>
                    <a:pt x="91" y="15"/>
                    <a:pt x="92" y="13"/>
                    <a:pt x="93" y="13"/>
                  </a:cubicBezTo>
                  <a:cubicBezTo>
                    <a:pt x="92" y="14"/>
                    <a:pt x="94" y="14"/>
                    <a:pt x="95" y="14"/>
                  </a:cubicBezTo>
                  <a:cubicBezTo>
                    <a:pt x="97" y="14"/>
                    <a:pt x="97" y="15"/>
                    <a:pt x="98" y="14"/>
                  </a:cubicBezTo>
                  <a:cubicBezTo>
                    <a:pt x="99" y="13"/>
                    <a:pt x="98" y="11"/>
                    <a:pt x="99" y="10"/>
                  </a:cubicBezTo>
                  <a:cubicBezTo>
                    <a:pt x="99" y="9"/>
                    <a:pt x="100" y="9"/>
                    <a:pt x="101" y="8"/>
                  </a:cubicBezTo>
                  <a:cubicBezTo>
                    <a:pt x="102" y="7"/>
                    <a:pt x="102" y="6"/>
                    <a:pt x="102" y="5"/>
                  </a:cubicBezTo>
                  <a:cubicBezTo>
                    <a:pt x="103" y="5"/>
                    <a:pt x="103" y="5"/>
                    <a:pt x="104" y="4"/>
                  </a:cubicBezTo>
                  <a:cubicBezTo>
                    <a:pt x="104" y="4"/>
                    <a:pt x="104" y="3"/>
                    <a:pt x="104" y="3"/>
                  </a:cubicBezTo>
                  <a:cubicBezTo>
                    <a:pt x="106" y="1"/>
                    <a:pt x="108" y="0"/>
                    <a:pt x="110" y="0"/>
                  </a:cubicBez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57895" tIns="28947" rIns="57895" bIns="28947" numCol="1" anchor="t" anchorCtr="0" compatLnSpc="1">
              <a:prstTxWarp prst="textNoShape">
                <a:avLst/>
              </a:prstTxWarp>
            </a:bodyPr>
            <a:lstStyle/>
            <a:p>
              <a:endParaRPr lang="en-GB" sz="389" dirty="0"/>
            </a:p>
          </p:txBody>
        </p:sp>
        <p:grpSp>
          <p:nvGrpSpPr>
            <p:cNvPr id="120" name="Group 119"/>
            <p:cNvGrpSpPr/>
            <p:nvPr/>
          </p:nvGrpSpPr>
          <p:grpSpPr>
            <a:xfrm>
              <a:off x="10249523" y="2099220"/>
              <a:ext cx="3737463" cy="4089768"/>
              <a:chOff x="5462588" y="2511425"/>
              <a:chExt cx="774700" cy="847725"/>
            </a:xfrm>
            <a:solidFill>
              <a:srgbClr val="DADADA"/>
            </a:solidFill>
          </p:grpSpPr>
          <p:sp>
            <p:nvSpPr>
              <p:cNvPr id="121" name="Freeform 184"/>
              <p:cNvSpPr>
                <a:spLocks noChangeAspect="1"/>
              </p:cNvSpPr>
              <p:nvPr/>
            </p:nvSpPr>
            <p:spPr bwMode="gray">
              <a:xfrm>
                <a:off x="5688014" y="3046412"/>
                <a:ext cx="87313" cy="84138"/>
              </a:xfrm>
              <a:custGeom>
                <a:avLst/>
                <a:gdLst>
                  <a:gd name="T0" fmla="*/ 2412 w 181"/>
                  <a:gd name="T1" fmla="*/ 484 h 174"/>
                  <a:gd name="T2" fmla="*/ 2412 w 181"/>
                  <a:gd name="T3" fmla="*/ 484 h 174"/>
                  <a:gd name="T4" fmla="*/ 2412 w 181"/>
                  <a:gd name="T5" fmla="*/ 484 h 174"/>
                  <a:gd name="T6" fmla="*/ 2412 w 181"/>
                  <a:gd name="T7" fmla="*/ 967 h 174"/>
                  <a:gd name="T8" fmla="*/ 2412 w 181"/>
                  <a:gd name="T9" fmla="*/ 967 h 174"/>
                  <a:gd name="T10" fmla="*/ 2412 w 181"/>
                  <a:gd name="T11" fmla="*/ 967 h 174"/>
                  <a:gd name="T12" fmla="*/ 2412 w 181"/>
                  <a:gd name="T13" fmla="*/ 967 h 174"/>
                  <a:gd name="T14" fmla="*/ 2412 w 181"/>
                  <a:gd name="T15" fmla="*/ 967 h 174"/>
                  <a:gd name="T16" fmla="*/ 2412 w 181"/>
                  <a:gd name="T17" fmla="*/ 967 h 174"/>
                  <a:gd name="T18" fmla="*/ 2412 w 181"/>
                  <a:gd name="T19" fmla="*/ 1451 h 174"/>
                  <a:gd name="T20" fmla="*/ 2412 w 181"/>
                  <a:gd name="T21" fmla="*/ 1451 h 174"/>
                  <a:gd name="T22" fmla="*/ 1930 w 181"/>
                  <a:gd name="T23" fmla="*/ 1451 h 174"/>
                  <a:gd name="T24" fmla="*/ 1930 w 181"/>
                  <a:gd name="T25" fmla="*/ 1451 h 174"/>
                  <a:gd name="T26" fmla="*/ 1930 w 181"/>
                  <a:gd name="T27" fmla="*/ 1934 h 174"/>
                  <a:gd name="T28" fmla="*/ 1930 w 181"/>
                  <a:gd name="T29" fmla="*/ 1934 h 174"/>
                  <a:gd name="T30" fmla="*/ 1930 w 181"/>
                  <a:gd name="T31" fmla="*/ 1934 h 174"/>
                  <a:gd name="T32" fmla="*/ 1930 w 181"/>
                  <a:gd name="T33" fmla="*/ 1934 h 174"/>
                  <a:gd name="T34" fmla="*/ 1930 w 181"/>
                  <a:gd name="T35" fmla="*/ 1934 h 174"/>
                  <a:gd name="T36" fmla="*/ 1930 w 181"/>
                  <a:gd name="T37" fmla="*/ 1934 h 174"/>
                  <a:gd name="T38" fmla="*/ 1930 w 181"/>
                  <a:gd name="T39" fmla="*/ 1934 h 174"/>
                  <a:gd name="T40" fmla="*/ 1930 w 181"/>
                  <a:gd name="T41" fmla="*/ 1934 h 174"/>
                  <a:gd name="T42" fmla="*/ 1930 w 181"/>
                  <a:gd name="T43" fmla="*/ 1934 h 174"/>
                  <a:gd name="T44" fmla="*/ 1930 w 181"/>
                  <a:gd name="T45" fmla="*/ 2418 h 174"/>
                  <a:gd name="T46" fmla="*/ 1930 w 181"/>
                  <a:gd name="T47" fmla="*/ 2418 h 174"/>
                  <a:gd name="T48" fmla="*/ 1930 w 181"/>
                  <a:gd name="T49" fmla="*/ 2418 h 174"/>
                  <a:gd name="T50" fmla="*/ 1930 w 181"/>
                  <a:gd name="T51" fmla="*/ 2418 h 174"/>
                  <a:gd name="T52" fmla="*/ 1930 w 181"/>
                  <a:gd name="T53" fmla="*/ 2418 h 174"/>
                  <a:gd name="T54" fmla="*/ 1447 w 181"/>
                  <a:gd name="T55" fmla="*/ 2418 h 174"/>
                  <a:gd name="T56" fmla="*/ 1447 w 181"/>
                  <a:gd name="T57" fmla="*/ 2418 h 174"/>
                  <a:gd name="T58" fmla="*/ 1447 w 181"/>
                  <a:gd name="T59" fmla="*/ 2418 h 174"/>
                  <a:gd name="T60" fmla="*/ 1447 w 181"/>
                  <a:gd name="T61" fmla="*/ 1934 h 174"/>
                  <a:gd name="T62" fmla="*/ 1447 w 181"/>
                  <a:gd name="T63" fmla="*/ 1934 h 174"/>
                  <a:gd name="T64" fmla="*/ 1447 w 181"/>
                  <a:gd name="T65" fmla="*/ 1934 h 174"/>
                  <a:gd name="T66" fmla="*/ 965 w 181"/>
                  <a:gd name="T67" fmla="*/ 1934 h 174"/>
                  <a:gd name="T68" fmla="*/ 965 w 181"/>
                  <a:gd name="T69" fmla="*/ 1934 h 174"/>
                  <a:gd name="T70" fmla="*/ 965 w 181"/>
                  <a:gd name="T71" fmla="*/ 1934 h 174"/>
                  <a:gd name="T72" fmla="*/ 965 w 181"/>
                  <a:gd name="T73" fmla="*/ 1934 h 174"/>
                  <a:gd name="T74" fmla="*/ 965 w 181"/>
                  <a:gd name="T75" fmla="*/ 1934 h 174"/>
                  <a:gd name="T76" fmla="*/ 965 w 181"/>
                  <a:gd name="T77" fmla="*/ 1451 h 174"/>
                  <a:gd name="T78" fmla="*/ 482 w 181"/>
                  <a:gd name="T79" fmla="*/ 967 h 174"/>
                  <a:gd name="T80" fmla="*/ 482 w 181"/>
                  <a:gd name="T81" fmla="*/ 967 h 174"/>
                  <a:gd name="T82" fmla="*/ 0 w 181"/>
                  <a:gd name="T83" fmla="*/ 484 h 174"/>
                  <a:gd name="T84" fmla="*/ 0 w 181"/>
                  <a:gd name="T85" fmla="*/ 484 h 174"/>
                  <a:gd name="T86" fmla="*/ 0 w 181"/>
                  <a:gd name="T87" fmla="*/ 0 h 174"/>
                  <a:gd name="T88" fmla="*/ 482 w 181"/>
                  <a:gd name="T89" fmla="*/ 0 h 174"/>
                  <a:gd name="T90" fmla="*/ 482 w 181"/>
                  <a:gd name="T91" fmla="*/ 484 h 174"/>
                  <a:gd name="T92" fmla="*/ 482 w 181"/>
                  <a:gd name="T93" fmla="*/ 0 h 174"/>
                  <a:gd name="T94" fmla="*/ 482 w 181"/>
                  <a:gd name="T95" fmla="*/ 0 h 174"/>
                  <a:gd name="T96" fmla="*/ 965 w 181"/>
                  <a:gd name="T97" fmla="*/ 0 h 174"/>
                  <a:gd name="T98" fmla="*/ 1447 w 181"/>
                  <a:gd name="T99" fmla="*/ 484 h 174"/>
                  <a:gd name="T100" fmla="*/ 1447 w 181"/>
                  <a:gd name="T101" fmla="*/ 0 h 174"/>
                  <a:gd name="T102" fmla="*/ 1930 w 181"/>
                  <a:gd name="T103" fmla="*/ 0 h 174"/>
                  <a:gd name="T104" fmla="*/ 1930 w 181"/>
                  <a:gd name="T105" fmla="*/ 484 h 174"/>
                  <a:gd name="T106" fmla="*/ 2412 w 181"/>
                  <a:gd name="T107" fmla="*/ 484 h 174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81"/>
                  <a:gd name="T163" fmla="*/ 0 h 174"/>
                  <a:gd name="T164" fmla="*/ 181 w 181"/>
                  <a:gd name="T165" fmla="*/ 174 h 174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81" h="174">
                    <a:moveTo>
                      <a:pt x="157" y="24"/>
                    </a:moveTo>
                    <a:lnTo>
                      <a:pt x="168" y="24"/>
                    </a:lnTo>
                    <a:lnTo>
                      <a:pt x="169" y="27"/>
                    </a:lnTo>
                    <a:lnTo>
                      <a:pt x="157" y="59"/>
                    </a:lnTo>
                    <a:lnTo>
                      <a:pt x="160" y="62"/>
                    </a:lnTo>
                    <a:lnTo>
                      <a:pt x="181" y="79"/>
                    </a:lnTo>
                    <a:lnTo>
                      <a:pt x="178" y="84"/>
                    </a:lnTo>
                    <a:lnTo>
                      <a:pt x="166" y="83"/>
                    </a:lnTo>
                    <a:lnTo>
                      <a:pt x="164" y="84"/>
                    </a:lnTo>
                    <a:lnTo>
                      <a:pt x="178" y="98"/>
                    </a:lnTo>
                    <a:lnTo>
                      <a:pt x="177" y="107"/>
                    </a:lnTo>
                    <a:lnTo>
                      <a:pt x="155" y="113"/>
                    </a:lnTo>
                    <a:lnTo>
                      <a:pt x="149" y="115"/>
                    </a:lnTo>
                    <a:lnTo>
                      <a:pt x="155" y="126"/>
                    </a:lnTo>
                    <a:lnTo>
                      <a:pt x="155" y="130"/>
                    </a:lnTo>
                    <a:lnTo>
                      <a:pt x="152" y="130"/>
                    </a:lnTo>
                    <a:lnTo>
                      <a:pt x="149" y="124"/>
                    </a:lnTo>
                    <a:lnTo>
                      <a:pt x="144" y="124"/>
                    </a:lnTo>
                    <a:lnTo>
                      <a:pt x="135" y="135"/>
                    </a:lnTo>
                    <a:lnTo>
                      <a:pt x="134" y="144"/>
                    </a:lnTo>
                    <a:lnTo>
                      <a:pt x="130" y="144"/>
                    </a:lnTo>
                    <a:lnTo>
                      <a:pt x="126" y="155"/>
                    </a:lnTo>
                    <a:lnTo>
                      <a:pt x="130" y="164"/>
                    </a:lnTo>
                    <a:lnTo>
                      <a:pt x="130" y="167"/>
                    </a:lnTo>
                    <a:lnTo>
                      <a:pt x="127" y="174"/>
                    </a:lnTo>
                    <a:lnTo>
                      <a:pt x="124" y="174"/>
                    </a:lnTo>
                    <a:lnTo>
                      <a:pt x="124" y="171"/>
                    </a:lnTo>
                    <a:lnTo>
                      <a:pt x="117" y="169"/>
                    </a:lnTo>
                    <a:lnTo>
                      <a:pt x="109" y="163"/>
                    </a:lnTo>
                    <a:lnTo>
                      <a:pt x="103" y="161"/>
                    </a:lnTo>
                    <a:lnTo>
                      <a:pt x="96" y="155"/>
                    </a:lnTo>
                    <a:lnTo>
                      <a:pt x="96" y="152"/>
                    </a:lnTo>
                    <a:lnTo>
                      <a:pt x="92" y="150"/>
                    </a:lnTo>
                    <a:lnTo>
                      <a:pt x="84" y="154"/>
                    </a:lnTo>
                    <a:lnTo>
                      <a:pt x="84" y="150"/>
                    </a:lnTo>
                    <a:lnTo>
                      <a:pt x="83" y="150"/>
                    </a:lnTo>
                    <a:lnTo>
                      <a:pt x="90" y="147"/>
                    </a:lnTo>
                    <a:lnTo>
                      <a:pt x="71" y="127"/>
                    </a:lnTo>
                    <a:lnTo>
                      <a:pt x="70" y="117"/>
                    </a:lnTo>
                    <a:lnTo>
                      <a:pt x="20" y="70"/>
                    </a:lnTo>
                    <a:lnTo>
                      <a:pt x="19" y="51"/>
                    </a:lnTo>
                    <a:lnTo>
                      <a:pt x="10" y="36"/>
                    </a:lnTo>
                    <a:lnTo>
                      <a:pt x="0" y="30"/>
                    </a:lnTo>
                    <a:lnTo>
                      <a:pt x="3" y="7"/>
                    </a:lnTo>
                    <a:lnTo>
                      <a:pt x="16" y="3"/>
                    </a:lnTo>
                    <a:lnTo>
                      <a:pt x="28" y="17"/>
                    </a:lnTo>
                    <a:lnTo>
                      <a:pt x="37" y="3"/>
                    </a:lnTo>
                    <a:lnTo>
                      <a:pt x="45" y="3"/>
                    </a:lnTo>
                    <a:lnTo>
                      <a:pt x="58" y="0"/>
                    </a:lnTo>
                    <a:lnTo>
                      <a:pt x="98" y="16"/>
                    </a:lnTo>
                    <a:lnTo>
                      <a:pt x="107" y="8"/>
                    </a:lnTo>
                    <a:lnTo>
                      <a:pt x="137" y="13"/>
                    </a:lnTo>
                    <a:lnTo>
                      <a:pt x="146" y="28"/>
                    </a:lnTo>
                    <a:lnTo>
                      <a:pt x="157" y="2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bevel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2" name="Freeform 187"/>
              <p:cNvSpPr>
                <a:spLocks noChangeAspect="1"/>
              </p:cNvSpPr>
              <p:nvPr/>
            </p:nvSpPr>
            <p:spPr bwMode="gray">
              <a:xfrm>
                <a:off x="5635627" y="2997200"/>
                <a:ext cx="71438" cy="50800"/>
              </a:xfrm>
              <a:custGeom>
                <a:avLst/>
                <a:gdLst>
                  <a:gd name="T0" fmla="*/ 0 w 147"/>
                  <a:gd name="T1" fmla="*/ 1480 h 103"/>
                  <a:gd name="T2" fmla="*/ 486 w 147"/>
                  <a:gd name="T3" fmla="*/ 1480 h 103"/>
                  <a:gd name="T4" fmla="*/ 972 w 147"/>
                  <a:gd name="T5" fmla="*/ 986 h 103"/>
                  <a:gd name="T6" fmla="*/ 972 w 147"/>
                  <a:gd name="T7" fmla="*/ 1480 h 103"/>
                  <a:gd name="T8" fmla="*/ 972 w 147"/>
                  <a:gd name="T9" fmla="*/ 1480 h 103"/>
                  <a:gd name="T10" fmla="*/ 972 w 147"/>
                  <a:gd name="T11" fmla="*/ 1480 h 103"/>
                  <a:gd name="T12" fmla="*/ 972 w 147"/>
                  <a:gd name="T13" fmla="*/ 1480 h 103"/>
                  <a:gd name="T14" fmla="*/ 972 w 147"/>
                  <a:gd name="T15" fmla="*/ 986 h 103"/>
                  <a:gd name="T16" fmla="*/ 1458 w 147"/>
                  <a:gd name="T17" fmla="*/ 986 h 103"/>
                  <a:gd name="T18" fmla="*/ 1458 w 147"/>
                  <a:gd name="T19" fmla="*/ 986 h 103"/>
                  <a:gd name="T20" fmla="*/ 1458 w 147"/>
                  <a:gd name="T21" fmla="*/ 986 h 103"/>
                  <a:gd name="T22" fmla="*/ 1458 w 147"/>
                  <a:gd name="T23" fmla="*/ 493 h 103"/>
                  <a:gd name="T24" fmla="*/ 1944 w 147"/>
                  <a:gd name="T25" fmla="*/ 493 h 103"/>
                  <a:gd name="T26" fmla="*/ 1944 w 147"/>
                  <a:gd name="T27" fmla="*/ 493 h 103"/>
                  <a:gd name="T28" fmla="*/ 1944 w 147"/>
                  <a:gd name="T29" fmla="*/ 493 h 103"/>
                  <a:gd name="T30" fmla="*/ 1944 w 147"/>
                  <a:gd name="T31" fmla="*/ 493 h 103"/>
                  <a:gd name="T32" fmla="*/ 1944 w 147"/>
                  <a:gd name="T33" fmla="*/ 0 h 103"/>
                  <a:gd name="T34" fmla="*/ 1944 w 147"/>
                  <a:gd name="T35" fmla="*/ 0 h 103"/>
                  <a:gd name="T36" fmla="*/ 1458 w 147"/>
                  <a:gd name="T37" fmla="*/ 0 h 103"/>
                  <a:gd name="T38" fmla="*/ 972 w 147"/>
                  <a:gd name="T39" fmla="*/ 493 h 103"/>
                  <a:gd name="T40" fmla="*/ 972 w 147"/>
                  <a:gd name="T41" fmla="*/ 493 h 103"/>
                  <a:gd name="T42" fmla="*/ 0 w 147"/>
                  <a:gd name="T43" fmla="*/ 493 h 103"/>
                  <a:gd name="T44" fmla="*/ 0 w 147"/>
                  <a:gd name="T45" fmla="*/ 493 h 103"/>
                  <a:gd name="T46" fmla="*/ 0 w 147"/>
                  <a:gd name="T47" fmla="*/ 493 h 103"/>
                  <a:gd name="T48" fmla="*/ 0 w 147"/>
                  <a:gd name="T49" fmla="*/ 986 h 103"/>
                  <a:gd name="T50" fmla="*/ 0 w 147"/>
                  <a:gd name="T51" fmla="*/ 986 h 103"/>
                  <a:gd name="T52" fmla="*/ 486 w 147"/>
                  <a:gd name="T53" fmla="*/ 986 h 103"/>
                  <a:gd name="T54" fmla="*/ 0 w 147"/>
                  <a:gd name="T55" fmla="*/ 1480 h 103"/>
                  <a:gd name="T56" fmla="*/ 0 w 147"/>
                  <a:gd name="T57" fmla="*/ 1480 h 10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47"/>
                  <a:gd name="T88" fmla="*/ 0 h 103"/>
                  <a:gd name="T89" fmla="*/ 147 w 147"/>
                  <a:gd name="T90" fmla="*/ 103 h 103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47" h="103">
                    <a:moveTo>
                      <a:pt x="4" y="93"/>
                    </a:moveTo>
                    <a:lnTo>
                      <a:pt x="43" y="97"/>
                    </a:lnTo>
                    <a:lnTo>
                      <a:pt x="54" y="83"/>
                    </a:lnTo>
                    <a:lnTo>
                      <a:pt x="62" y="100"/>
                    </a:lnTo>
                    <a:lnTo>
                      <a:pt x="69" y="97"/>
                    </a:lnTo>
                    <a:lnTo>
                      <a:pt x="80" y="103"/>
                    </a:lnTo>
                    <a:lnTo>
                      <a:pt x="83" y="100"/>
                    </a:lnTo>
                    <a:lnTo>
                      <a:pt x="83" y="82"/>
                    </a:lnTo>
                    <a:lnTo>
                      <a:pt x="105" y="66"/>
                    </a:lnTo>
                    <a:lnTo>
                      <a:pt x="105" y="57"/>
                    </a:lnTo>
                    <a:lnTo>
                      <a:pt x="99" y="52"/>
                    </a:lnTo>
                    <a:lnTo>
                      <a:pt x="100" y="44"/>
                    </a:lnTo>
                    <a:lnTo>
                      <a:pt x="130" y="34"/>
                    </a:lnTo>
                    <a:lnTo>
                      <a:pt x="131" y="20"/>
                    </a:lnTo>
                    <a:lnTo>
                      <a:pt x="143" y="26"/>
                    </a:lnTo>
                    <a:lnTo>
                      <a:pt x="147" y="26"/>
                    </a:lnTo>
                    <a:lnTo>
                      <a:pt x="134" y="3"/>
                    </a:lnTo>
                    <a:lnTo>
                      <a:pt x="123" y="0"/>
                    </a:lnTo>
                    <a:lnTo>
                      <a:pt x="113" y="10"/>
                    </a:lnTo>
                    <a:lnTo>
                      <a:pt x="63" y="15"/>
                    </a:lnTo>
                    <a:lnTo>
                      <a:pt x="51" y="29"/>
                    </a:lnTo>
                    <a:lnTo>
                      <a:pt x="11" y="26"/>
                    </a:lnTo>
                    <a:lnTo>
                      <a:pt x="0" y="44"/>
                    </a:lnTo>
                    <a:lnTo>
                      <a:pt x="6" y="44"/>
                    </a:lnTo>
                    <a:lnTo>
                      <a:pt x="4" y="57"/>
                    </a:lnTo>
                    <a:lnTo>
                      <a:pt x="8" y="69"/>
                    </a:lnTo>
                    <a:lnTo>
                      <a:pt x="23" y="83"/>
                    </a:lnTo>
                    <a:lnTo>
                      <a:pt x="11" y="90"/>
                    </a:lnTo>
                    <a:lnTo>
                      <a:pt x="4" y="93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bevel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3" name="Freeform 214"/>
              <p:cNvSpPr>
                <a:spLocks noChangeAspect="1" noEditPoints="1"/>
              </p:cNvSpPr>
              <p:nvPr/>
            </p:nvSpPr>
            <p:spPr bwMode="gray">
              <a:xfrm>
                <a:off x="5637214" y="3006725"/>
                <a:ext cx="134938" cy="127000"/>
              </a:xfrm>
              <a:custGeom>
                <a:avLst/>
                <a:gdLst>
                  <a:gd name="T0" fmla="*/ 2966 w 273"/>
                  <a:gd name="T1" fmla="*/ 973 h 261"/>
                  <a:gd name="T2" fmla="*/ 1977 w 273"/>
                  <a:gd name="T3" fmla="*/ 0 h 261"/>
                  <a:gd name="T4" fmla="*/ 1977 w 273"/>
                  <a:gd name="T5" fmla="*/ 0 h 261"/>
                  <a:gd name="T6" fmla="*/ 1483 w 273"/>
                  <a:gd name="T7" fmla="*/ 487 h 261"/>
                  <a:gd name="T8" fmla="*/ 1483 w 273"/>
                  <a:gd name="T9" fmla="*/ 487 h 261"/>
                  <a:gd name="T10" fmla="*/ 989 w 273"/>
                  <a:gd name="T11" fmla="*/ 973 h 261"/>
                  <a:gd name="T12" fmla="*/ 989 w 273"/>
                  <a:gd name="T13" fmla="*/ 973 h 261"/>
                  <a:gd name="T14" fmla="*/ 989 w 273"/>
                  <a:gd name="T15" fmla="*/ 973 h 261"/>
                  <a:gd name="T16" fmla="*/ 494 w 273"/>
                  <a:gd name="T17" fmla="*/ 973 h 261"/>
                  <a:gd name="T18" fmla="*/ 0 w 273"/>
                  <a:gd name="T19" fmla="*/ 973 h 261"/>
                  <a:gd name="T20" fmla="*/ 494 w 273"/>
                  <a:gd name="T21" fmla="*/ 1460 h 261"/>
                  <a:gd name="T22" fmla="*/ 494 w 273"/>
                  <a:gd name="T23" fmla="*/ 973 h 261"/>
                  <a:gd name="T24" fmla="*/ 989 w 273"/>
                  <a:gd name="T25" fmla="*/ 1460 h 261"/>
                  <a:gd name="T26" fmla="*/ 989 w 273"/>
                  <a:gd name="T27" fmla="*/ 1946 h 261"/>
                  <a:gd name="T28" fmla="*/ 989 w 273"/>
                  <a:gd name="T29" fmla="*/ 2433 h 261"/>
                  <a:gd name="T30" fmla="*/ 1483 w 273"/>
                  <a:gd name="T31" fmla="*/ 2920 h 261"/>
                  <a:gd name="T32" fmla="*/ 2966 w 273"/>
                  <a:gd name="T33" fmla="*/ 2920 h 261"/>
                  <a:gd name="T34" fmla="*/ 2966 w 273"/>
                  <a:gd name="T35" fmla="*/ 2920 h 261"/>
                  <a:gd name="T36" fmla="*/ 2471 w 273"/>
                  <a:gd name="T37" fmla="*/ 2920 h 261"/>
                  <a:gd name="T38" fmla="*/ 1977 w 273"/>
                  <a:gd name="T39" fmla="*/ 1946 h 261"/>
                  <a:gd name="T40" fmla="*/ 1483 w 273"/>
                  <a:gd name="T41" fmla="*/ 1460 h 261"/>
                  <a:gd name="T42" fmla="*/ 1977 w 273"/>
                  <a:gd name="T43" fmla="*/ 973 h 261"/>
                  <a:gd name="T44" fmla="*/ 1977 w 273"/>
                  <a:gd name="T45" fmla="*/ 973 h 261"/>
                  <a:gd name="T46" fmla="*/ 2471 w 273"/>
                  <a:gd name="T47" fmla="*/ 973 h 261"/>
                  <a:gd name="T48" fmla="*/ 2966 w 273"/>
                  <a:gd name="T49" fmla="*/ 973 h 261"/>
                  <a:gd name="T50" fmla="*/ 3460 w 273"/>
                  <a:gd name="T51" fmla="*/ 1460 h 261"/>
                  <a:gd name="T52" fmla="*/ 3954 w 273"/>
                  <a:gd name="T53" fmla="*/ 973 h 261"/>
                  <a:gd name="T54" fmla="*/ 3460 w 273"/>
                  <a:gd name="T55" fmla="*/ 973 h 261"/>
                  <a:gd name="T56" fmla="*/ 3460 w 273"/>
                  <a:gd name="T57" fmla="*/ 973 h 261"/>
                  <a:gd name="T58" fmla="*/ 3460 w 273"/>
                  <a:gd name="T59" fmla="*/ 487 h 261"/>
                  <a:gd name="T60" fmla="*/ 494 w 273"/>
                  <a:gd name="T61" fmla="*/ 1946 h 261"/>
                  <a:gd name="T62" fmla="*/ 494 w 273"/>
                  <a:gd name="T63" fmla="*/ 1460 h 261"/>
                  <a:gd name="T64" fmla="*/ 989 w 273"/>
                  <a:gd name="T65" fmla="*/ 1460 h 261"/>
                  <a:gd name="T66" fmla="*/ 989 w 273"/>
                  <a:gd name="T67" fmla="*/ 1460 h 261"/>
                  <a:gd name="T68" fmla="*/ 2471 w 273"/>
                  <a:gd name="T69" fmla="*/ 2920 h 261"/>
                  <a:gd name="T70" fmla="*/ 1977 w 273"/>
                  <a:gd name="T71" fmla="*/ 2920 h 261"/>
                  <a:gd name="T72" fmla="*/ 2966 w 273"/>
                  <a:gd name="T73" fmla="*/ 3406 h 261"/>
                  <a:gd name="T74" fmla="*/ 2471 w 273"/>
                  <a:gd name="T75" fmla="*/ 2920 h 261"/>
                  <a:gd name="T76" fmla="*/ 2471 w 273"/>
                  <a:gd name="T77" fmla="*/ 2920 h 261"/>
                  <a:gd name="T78" fmla="*/ 2966 w 273"/>
                  <a:gd name="T79" fmla="*/ 3406 h 261"/>
                  <a:gd name="T80" fmla="*/ 3460 w 273"/>
                  <a:gd name="T81" fmla="*/ 3893 h 261"/>
                  <a:gd name="T82" fmla="*/ 3460 w 273"/>
                  <a:gd name="T83" fmla="*/ 3406 h 261"/>
                  <a:gd name="T84" fmla="*/ 3460 w 273"/>
                  <a:gd name="T85" fmla="*/ 3406 h 261"/>
                  <a:gd name="T86" fmla="*/ 2966 w 273"/>
                  <a:gd name="T87" fmla="*/ 3406 h 261"/>
                  <a:gd name="T88" fmla="*/ 2966 w 273"/>
                  <a:gd name="T89" fmla="*/ 3406 h 261"/>
                  <a:gd name="T90" fmla="*/ 2966 w 273"/>
                  <a:gd name="T91" fmla="*/ 3406 h 26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73"/>
                  <a:gd name="T139" fmla="*/ 0 h 261"/>
                  <a:gd name="T140" fmla="*/ 273 w 273"/>
                  <a:gd name="T141" fmla="*/ 261 h 26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73" h="261">
                    <a:moveTo>
                      <a:pt x="240" y="43"/>
                    </a:moveTo>
                    <a:lnTo>
                      <a:pt x="203" y="53"/>
                    </a:lnTo>
                    <a:lnTo>
                      <a:pt x="181" y="41"/>
                    </a:lnTo>
                    <a:lnTo>
                      <a:pt x="143" y="6"/>
                    </a:lnTo>
                    <a:lnTo>
                      <a:pt x="139" y="6"/>
                    </a:lnTo>
                    <a:lnTo>
                      <a:pt x="127" y="0"/>
                    </a:lnTo>
                    <a:lnTo>
                      <a:pt x="126" y="14"/>
                    </a:lnTo>
                    <a:lnTo>
                      <a:pt x="96" y="24"/>
                    </a:lnTo>
                    <a:lnTo>
                      <a:pt x="95" y="32"/>
                    </a:lnTo>
                    <a:lnTo>
                      <a:pt x="101" y="37"/>
                    </a:lnTo>
                    <a:lnTo>
                      <a:pt x="101" y="46"/>
                    </a:lnTo>
                    <a:lnTo>
                      <a:pt x="79" y="62"/>
                    </a:lnTo>
                    <a:lnTo>
                      <a:pt x="79" y="80"/>
                    </a:lnTo>
                    <a:lnTo>
                      <a:pt x="76" y="83"/>
                    </a:lnTo>
                    <a:lnTo>
                      <a:pt x="65" y="77"/>
                    </a:lnTo>
                    <a:lnTo>
                      <a:pt x="58" y="80"/>
                    </a:lnTo>
                    <a:lnTo>
                      <a:pt x="50" y="63"/>
                    </a:lnTo>
                    <a:lnTo>
                      <a:pt x="39" y="77"/>
                    </a:lnTo>
                    <a:lnTo>
                      <a:pt x="0" y="73"/>
                    </a:lnTo>
                    <a:lnTo>
                      <a:pt x="2" y="73"/>
                    </a:lnTo>
                    <a:lnTo>
                      <a:pt x="4" y="90"/>
                    </a:lnTo>
                    <a:lnTo>
                      <a:pt x="16" y="113"/>
                    </a:lnTo>
                    <a:lnTo>
                      <a:pt x="24" y="116"/>
                    </a:lnTo>
                    <a:lnTo>
                      <a:pt x="39" y="83"/>
                    </a:lnTo>
                    <a:lnTo>
                      <a:pt x="50" y="87"/>
                    </a:lnTo>
                    <a:lnTo>
                      <a:pt x="61" y="100"/>
                    </a:lnTo>
                    <a:lnTo>
                      <a:pt x="71" y="134"/>
                    </a:lnTo>
                    <a:lnTo>
                      <a:pt x="88" y="147"/>
                    </a:lnTo>
                    <a:lnTo>
                      <a:pt x="79" y="150"/>
                    </a:lnTo>
                    <a:lnTo>
                      <a:pt x="78" y="158"/>
                    </a:lnTo>
                    <a:lnTo>
                      <a:pt x="110" y="183"/>
                    </a:lnTo>
                    <a:lnTo>
                      <a:pt x="115" y="198"/>
                    </a:lnTo>
                    <a:lnTo>
                      <a:pt x="156" y="204"/>
                    </a:lnTo>
                    <a:lnTo>
                      <a:pt x="186" y="230"/>
                    </a:lnTo>
                    <a:lnTo>
                      <a:pt x="185" y="230"/>
                    </a:lnTo>
                    <a:lnTo>
                      <a:pt x="192" y="227"/>
                    </a:lnTo>
                    <a:lnTo>
                      <a:pt x="173" y="207"/>
                    </a:lnTo>
                    <a:lnTo>
                      <a:pt x="172" y="197"/>
                    </a:lnTo>
                    <a:lnTo>
                      <a:pt x="122" y="150"/>
                    </a:lnTo>
                    <a:lnTo>
                      <a:pt x="121" y="131"/>
                    </a:lnTo>
                    <a:lnTo>
                      <a:pt x="112" y="116"/>
                    </a:lnTo>
                    <a:lnTo>
                      <a:pt x="102" y="110"/>
                    </a:lnTo>
                    <a:lnTo>
                      <a:pt x="105" y="87"/>
                    </a:lnTo>
                    <a:lnTo>
                      <a:pt x="118" y="83"/>
                    </a:lnTo>
                    <a:lnTo>
                      <a:pt x="130" y="97"/>
                    </a:lnTo>
                    <a:lnTo>
                      <a:pt x="139" y="83"/>
                    </a:lnTo>
                    <a:lnTo>
                      <a:pt x="147" y="83"/>
                    </a:lnTo>
                    <a:lnTo>
                      <a:pt x="160" y="80"/>
                    </a:lnTo>
                    <a:lnTo>
                      <a:pt x="200" y="96"/>
                    </a:lnTo>
                    <a:lnTo>
                      <a:pt x="209" y="88"/>
                    </a:lnTo>
                    <a:lnTo>
                      <a:pt x="239" y="93"/>
                    </a:lnTo>
                    <a:lnTo>
                      <a:pt x="248" y="108"/>
                    </a:lnTo>
                    <a:lnTo>
                      <a:pt x="259" y="104"/>
                    </a:lnTo>
                    <a:lnTo>
                      <a:pt x="262" y="85"/>
                    </a:lnTo>
                    <a:lnTo>
                      <a:pt x="273" y="83"/>
                    </a:lnTo>
                    <a:lnTo>
                      <a:pt x="251" y="74"/>
                    </a:lnTo>
                    <a:lnTo>
                      <a:pt x="256" y="65"/>
                    </a:lnTo>
                    <a:lnTo>
                      <a:pt x="246" y="63"/>
                    </a:lnTo>
                    <a:lnTo>
                      <a:pt x="248" y="48"/>
                    </a:lnTo>
                    <a:lnTo>
                      <a:pt x="240" y="43"/>
                    </a:lnTo>
                    <a:close/>
                    <a:moveTo>
                      <a:pt x="36" y="96"/>
                    </a:moveTo>
                    <a:lnTo>
                      <a:pt x="44" y="125"/>
                    </a:lnTo>
                    <a:lnTo>
                      <a:pt x="36" y="113"/>
                    </a:lnTo>
                    <a:lnTo>
                      <a:pt x="36" y="96"/>
                    </a:lnTo>
                    <a:close/>
                    <a:moveTo>
                      <a:pt x="48" y="90"/>
                    </a:moveTo>
                    <a:lnTo>
                      <a:pt x="56" y="105"/>
                    </a:lnTo>
                    <a:lnTo>
                      <a:pt x="42" y="100"/>
                    </a:lnTo>
                    <a:lnTo>
                      <a:pt x="48" y="90"/>
                    </a:lnTo>
                    <a:close/>
                    <a:moveTo>
                      <a:pt x="134" y="206"/>
                    </a:moveTo>
                    <a:lnTo>
                      <a:pt x="155" y="210"/>
                    </a:lnTo>
                    <a:lnTo>
                      <a:pt x="152" y="214"/>
                    </a:lnTo>
                    <a:lnTo>
                      <a:pt x="136" y="212"/>
                    </a:lnTo>
                    <a:lnTo>
                      <a:pt x="134" y="206"/>
                    </a:lnTo>
                    <a:close/>
                    <a:moveTo>
                      <a:pt x="186" y="234"/>
                    </a:moveTo>
                    <a:lnTo>
                      <a:pt x="181" y="234"/>
                    </a:lnTo>
                    <a:lnTo>
                      <a:pt x="178" y="229"/>
                    </a:lnTo>
                    <a:lnTo>
                      <a:pt x="168" y="226"/>
                    </a:lnTo>
                    <a:lnTo>
                      <a:pt x="164" y="229"/>
                    </a:lnTo>
                    <a:lnTo>
                      <a:pt x="177" y="232"/>
                    </a:lnTo>
                    <a:lnTo>
                      <a:pt x="190" y="241"/>
                    </a:lnTo>
                    <a:lnTo>
                      <a:pt x="203" y="243"/>
                    </a:lnTo>
                    <a:lnTo>
                      <a:pt x="229" y="261"/>
                    </a:lnTo>
                    <a:lnTo>
                      <a:pt x="229" y="254"/>
                    </a:lnTo>
                    <a:lnTo>
                      <a:pt x="226" y="254"/>
                    </a:lnTo>
                    <a:lnTo>
                      <a:pt x="226" y="251"/>
                    </a:lnTo>
                    <a:lnTo>
                      <a:pt x="219" y="249"/>
                    </a:lnTo>
                    <a:lnTo>
                      <a:pt x="211" y="243"/>
                    </a:lnTo>
                    <a:lnTo>
                      <a:pt x="205" y="241"/>
                    </a:lnTo>
                    <a:lnTo>
                      <a:pt x="198" y="235"/>
                    </a:lnTo>
                    <a:lnTo>
                      <a:pt x="198" y="232"/>
                    </a:lnTo>
                    <a:lnTo>
                      <a:pt x="194" y="230"/>
                    </a:lnTo>
                    <a:lnTo>
                      <a:pt x="186" y="234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chemeClr val="bg1"/>
                </a:solidFill>
                <a:prstDash val="solid"/>
                <a:bevel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4" name="Freeform 960"/>
              <p:cNvSpPr>
                <a:spLocks noChangeAspect="1"/>
              </p:cNvSpPr>
              <p:nvPr/>
            </p:nvSpPr>
            <p:spPr bwMode="gray">
              <a:xfrm>
                <a:off x="6061075" y="3327400"/>
                <a:ext cx="50800" cy="31750"/>
              </a:xfrm>
              <a:custGeom>
                <a:avLst/>
                <a:gdLst>
                  <a:gd name="T0" fmla="*/ 11611 w 105"/>
                  <a:gd name="T1" fmla="*/ 2016 h 63"/>
                  <a:gd name="T2" fmla="*/ 15482 w 105"/>
                  <a:gd name="T3" fmla="*/ 0 h 63"/>
                  <a:gd name="T4" fmla="*/ 13063 w 105"/>
                  <a:gd name="T5" fmla="*/ 2520 h 63"/>
                  <a:gd name="T6" fmla="*/ 11611 w 105"/>
                  <a:gd name="T7" fmla="*/ 7056 h 63"/>
                  <a:gd name="T8" fmla="*/ 5322 w 105"/>
                  <a:gd name="T9" fmla="*/ 10079 h 63"/>
                  <a:gd name="T10" fmla="*/ 1451 w 105"/>
                  <a:gd name="T11" fmla="*/ 9071 h 63"/>
                  <a:gd name="T12" fmla="*/ 0 w 105"/>
                  <a:gd name="T13" fmla="*/ 6048 h 63"/>
                  <a:gd name="T14" fmla="*/ 4354 w 105"/>
                  <a:gd name="T15" fmla="*/ 4536 h 63"/>
                  <a:gd name="T16" fmla="*/ 4354 w 105"/>
                  <a:gd name="T17" fmla="*/ 3024 h 63"/>
                  <a:gd name="T18" fmla="*/ 11611 w 105"/>
                  <a:gd name="T19" fmla="*/ 2016 h 6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5"/>
                  <a:gd name="T31" fmla="*/ 0 h 63"/>
                  <a:gd name="T32" fmla="*/ 105 w 105"/>
                  <a:gd name="T33" fmla="*/ 63 h 6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5" h="63">
                    <a:moveTo>
                      <a:pt x="78" y="14"/>
                    </a:moveTo>
                    <a:lnTo>
                      <a:pt x="105" y="0"/>
                    </a:lnTo>
                    <a:lnTo>
                      <a:pt x="90" y="17"/>
                    </a:lnTo>
                    <a:lnTo>
                      <a:pt x="78" y="44"/>
                    </a:lnTo>
                    <a:lnTo>
                      <a:pt x="36" y="63"/>
                    </a:lnTo>
                    <a:lnTo>
                      <a:pt x="10" y="57"/>
                    </a:lnTo>
                    <a:lnTo>
                      <a:pt x="0" y="39"/>
                    </a:lnTo>
                    <a:lnTo>
                      <a:pt x="31" y="29"/>
                    </a:lnTo>
                    <a:lnTo>
                      <a:pt x="31" y="20"/>
                    </a:lnTo>
                    <a:lnTo>
                      <a:pt x="78" y="14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5" name="Freeform 961"/>
              <p:cNvSpPr>
                <a:spLocks noChangeAspect="1" noEditPoints="1"/>
              </p:cNvSpPr>
              <p:nvPr/>
            </p:nvSpPr>
            <p:spPr bwMode="gray">
              <a:xfrm>
                <a:off x="5775325" y="3154363"/>
                <a:ext cx="195263" cy="196850"/>
              </a:xfrm>
              <a:custGeom>
                <a:avLst/>
                <a:gdLst>
                  <a:gd name="T0" fmla="*/ 0 w 399"/>
                  <a:gd name="T1" fmla="*/ 18379 h 407"/>
                  <a:gd name="T2" fmla="*/ 40129 w 399"/>
                  <a:gd name="T3" fmla="*/ 43046 h 407"/>
                  <a:gd name="T4" fmla="*/ 39640 w 399"/>
                  <a:gd name="T5" fmla="*/ 41595 h 407"/>
                  <a:gd name="T6" fmla="*/ 39150 w 399"/>
                  <a:gd name="T7" fmla="*/ 16444 h 407"/>
                  <a:gd name="T8" fmla="*/ 39150 w 399"/>
                  <a:gd name="T9" fmla="*/ 17895 h 407"/>
                  <a:gd name="T10" fmla="*/ 60194 w 399"/>
                  <a:gd name="T11" fmla="*/ 46915 h 407"/>
                  <a:gd name="T12" fmla="*/ 58726 w 399"/>
                  <a:gd name="T13" fmla="*/ 49817 h 407"/>
                  <a:gd name="T14" fmla="*/ 11745 w 399"/>
                  <a:gd name="T15" fmla="*/ 31922 h 407"/>
                  <a:gd name="T16" fmla="*/ 13703 w 399"/>
                  <a:gd name="T17" fmla="*/ 43046 h 407"/>
                  <a:gd name="T18" fmla="*/ 18107 w 399"/>
                  <a:gd name="T19" fmla="*/ 43529 h 407"/>
                  <a:gd name="T20" fmla="*/ 20065 w 399"/>
                  <a:gd name="T21" fmla="*/ 44497 h 407"/>
                  <a:gd name="T22" fmla="*/ 22512 w 399"/>
                  <a:gd name="T23" fmla="*/ 40144 h 407"/>
                  <a:gd name="T24" fmla="*/ 26427 w 399"/>
                  <a:gd name="T25" fmla="*/ 38693 h 407"/>
                  <a:gd name="T26" fmla="*/ 23980 w 399"/>
                  <a:gd name="T27" fmla="*/ 34340 h 407"/>
                  <a:gd name="T28" fmla="*/ 30342 w 399"/>
                  <a:gd name="T29" fmla="*/ 31922 h 407"/>
                  <a:gd name="T30" fmla="*/ 20065 w 399"/>
                  <a:gd name="T31" fmla="*/ 25634 h 407"/>
                  <a:gd name="T32" fmla="*/ 23980 w 399"/>
                  <a:gd name="T33" fmla="*/ 22248 h 407"/>
                  <a:gd name="T34" fmla="*/ 20554 w 399"/>
                  <a:gd name="T35" fmla="*/ 16444 h 407"/>
                  <a:gd name="T36" fmla="*/ 22022 w 399"/>
                  <a:gd name="T37" fmla="*/ 12092 h 407"/>
                  <a:gd name="T38" fmla="*/ 27895 w 399"/>
                  <a:gd name="T39" fmla="*/ 16444 h 407"/>
                  <a:gd name="T40" fmla="*/ 29852 w 399"/>
                  <a:gd name="T41" fmla="*/ 16444 h 407"/>
                  <a:gd name="T42" fmla="*/ 28873 w 399"/>
                  <a:gd name="T43" fmla="*/ 13059 h 407"/>
                  <a:gd name="T44" fmla="*/ 27895 w 399"/>
                  <a:gd name="T45" fmla="*/ 10641 h 407"/>
                  <a:gd name="T46" fmla="*/ 37193 w 399"/>
                  <a:gd name="T47" fmla="*/ 7255 h 407"/>
                  <a:gd name="T48" fmla="*/ 46491 w 399"/>
                  <a:gd name="T49" fmla="*/ 4353 h 407"/>
                  <a:gd name="T50" fmla="*/ 46491 w 399"/>
                  <a:gd name="T51" fmla="*/ 0 h 407"/>
                  <a:gd name="T52" fmla="*/ 43066 w 399"/>
                  <a:gd name="T53" fmla="*/ 4353 h 407"/>
                  <a:gd name="T54" fmla="*/ 23001 w 399"/>
                  <a:gd name="T55" fmla="*/ 3869 h 407"/>
                  <a:gd name="T56" fmla="*/ 13703 w 399"/>
                  <a:gd name="T57" fmla="*/ 7739 h 407"/>
                  <a:gd name="T58" fmla="*/ 3426 w 399"/>
                  <a:gd name="T59" fmla="*/ 18863 h 407"/>
                  <a:gd name="T60" fmla="*/ 9788 w 399"/>
                  <a:gd name="T61" fmla="*/ 25150 h 407"/>
                  <a:gd name="T62" fmla="*/ 10277 w 399"/>
                  <a:gd name="T63" fmla="*/ 30471 h 407"/>
                  <a:gd name="T64" fmla="*/ 21043 w 399"/>
                  <a:gd name="T65" fmla="*/ 29987 h 407"/>
                  <a:gd name="T66" fmla="*/ 22512 w 399"/>
                  <a:gd name="T67" fmla="*/ 33373 h 407"/>
                  <a:gd name="T68" fmla="*/ 32789 w 399"/>
                  <a:gd name="T69" fmla="*/ 56105 h 407"/>
                  <a:gd name="T70" fmla="*/ 30342 w 399"/>
                  <a:gd name="T71" fmla="*/ 54654 h 407"/>
                  <a:gd name="T72" fmla="*/ 27405 w 399"/>
                  <a:gd name="T73" fmla="*/ 54654 h 407"/>
                  <a:gd name="T74" fmla="*/ 35725 w 399"/>
                  <a:gd name="T75" fmla="*/ 59974 h 407"/>
                  <a:gd name="T76" fmla="*/ 46002 w 399"/>
                  <a:gd name="T77" fmla="*/ 56588 h 407"/>
                  <a:gd name="T78" fmla="*/ 37682 w 399"/>
                  <a:gd name="T79" fmla="*/ 55621 h 407"/>
                  <a:gd name="T80" fmla="*/ 46981 w 399"/>
                  <a:gd name="T81" fmla="*/ 20797 h 407"/>
                  <a:gd name="T82" fmla="*/ 45512 w 399"/>
                  <a:gd name="T83" fmla="*/ 23216 h 407"/>
                  <a:gd name="T84" fmla="*/ 44044 w 399"/>
                  <a:gd name="T85" fmla="*/ 31922 h 407"/>
                  <a:gd name="T86" fmla="*/ 43066 w 399"/>
                  <a:gd name="T87" fmla="*/ 28052 h 407"/>
                  <a:gd name="T88" fmla="*/ 36704 w 399"/>
                  <a:gd name="T89" fmla="*/ 34824 h 407"/>
                  <a:gd name="T90" fmla="*/ 35235 w 399"/>
                  <a:gd name="T91" fmla="*/ 10641 h 407"/>
                  <a:gd name="T92" fmla="*/ 33767 w 399"/>
                  <a:gd name="T93" fmla="*/ 10157 h 407"/>
                  <a:gd name="T94" fmla="*/ 34746 w 399"/>
                  <a:gd name="T95" fmla="*/ 32405 h 407"/>
                  <a:gd name="T96" fmla="*/ 27405 w 399"/>
                  <a:gd name="T97" fmla="*/ 27085 h 407"/>
                  <a:gd name="T98" fmla="*/ 24469 w 399"/>
                  <a:gd name="T99" fmla="*/ 26601 h 407"/>
                  <a:gd name="T100" fmla="*/ 32299 w 399"/>
                  <a:gd name="T101" fmla="*/ 33856 h 407"/>
                  <a:gd name="T102" fmla="*/ 7341 w 399"/>
                  <a:gd name="T103" fmla="*/ 33373 h 407"/>
                  <a:gd name="T104" fmla="*/ 4894 w 399"/>
                  <a:gd name="T105" fmla="*/ 31438 h 40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99"/>
                  <a:gd name="T160" fmla="*/ 0 h 407"/>
                  <a:gd name="T161" fmla="*/ 399 w 399"/>
                  <a:gd name="T162" fmla="*/ 407 h 40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99" h="407">
                    <a:moveTo>
                      <a:pt x="19" y="145"/>
                    </a:moveTo>
                    <a:lnTo>
                      <a:pt x="10" y="127"/>
                    </a:lnTo>
                    <a:lnTo>
                      <a:pt x="0" y="125"/>
                    </a:lnTo>
                    <a:lnTo>
                      <a:pt x="6" y="141"/>
                    </a:lnTo>
                    <a:lnTo>
                      <a:pt x="19" y="145"/>
                    </a:lnTo>
                    <a:close/>
                    <a:moveTo>
                      <a:pt x="266" y="291"/>
                    </a:moveTo>
                    <a:lnTo>
                      <a:pt x="271" y="291"/>
                    </a:lnTo>
                    <a:lnTo>
                      <a:pt x="272" y="278"/>
                    </a:lnTo>
                    <a:lnTo>
                      <a:pt x="264" y="283"/>
                    </a:lnTo>
                    <a:lnTo>
                      <a:pt x="266" y="291"/>
                    </a:lnTo>
                    <a:close/>
                    <a:moveTo>
                      <a:pt x="263" y="116"/>
                    </a:moveTo>
                    <a:lnTo>
                      <a:pt x="260" y="111"/>
                    </a:lnTo>
                    <a:lnTo>
                      <a:pt x="249" y="111"/>
                    </a:lnTo>
                    <a:lnTo>
                      <a:pt x="247" y="120"/>
                    </a:lnTo>
                    <a:lnTo>
                      <a:pt x="259" y="122"/>
                    </a:lnTo>
                    <a:lnTo>
                      <a:pt x="263" y="116"/>
                    </a:lnTo>
                    <a:close/>
                    <a:moveTo>
                      <a:pt x="390" y="339"/>
                    </a:moveTo>
                    <a:lnTo>
                      <a:pt x="399" y="317"/>
                    </a:lnTo>
                    <a:lnTo>
                      <a:pt x="374" y="334"/>
                    </a:lnTo>
                    <a:lnTo>
                      <a:pt x="374" y="348"/>
                    </a:lnTo>
                    <a:lnTo>
                      <a:pt x="390" y="339"/>
                    </a:lnTo>
                    <a:close/>
                    <a:moveTo>
                      <a:pt x="110" y="210"/>
                    </a:moveTo>
                    <a:lnTo>
                      <a:pt x="86" y="220"/>
                    </a:lnTo>
                    <a:lnTo>
                      <a:pt x="79" y="216"/>
                    </a:lnTo>
                    <a:lnTo>
                      <a:pt x="68" y="241"/>
                    </a:lnTo>
                    <a:lnTo>
                      <a:pt x="91" y="269"/>
                    </a:lnTo>
                    <a:lnTo>
                      <a:pt x="90" y="292"/>
                    </a:lnTo>
                    <a:lnTo>
                      <a:pt x="102" y="301"/>
                    </a:lnTo>
                    <a:lnTo>
                      <a:pt x="108" y="284"/>
                    </a:lnTo>
                    <a:lnTo>
                      <a:pt x="119" y="297"/>
                    </a:lnTo>
                    <a:lnTo>
                      <a:pt x="124" y="320"/>
                    </a:lnTo>
                    <a:lnTo>
                      <a:pt x="128" y="320"/>
                    </a:lnTo>
                    <a:lnTo>
                      <a:pt x="132" y="303"/>
                    </a:lnTo>
                    <a:lnTo>
                      <a:pt x="139" y="300"/>
                    </a:lnTo>
                    <a:lnTo>
                      <a:pt x="158" y="318"/>
                    </a:lnTo>
                    <a:lnTo>
                      <a:pt x="150" y="274"/>
                    </a:lnTo>
                    <a:lnTo>
                      <a:pt x="142" y="255"/>
                    </a:lnTo>
                    <a:lnTo>
                      <a:pt x="159" y="271"/>
                    </a:lnTo>
                    <a:lnTo>
                      <a:pt x="176" y="263"/>
                    </a:lnTo>
                    <a:lnTo>
                      <a:pt x="175" y="258"/>
                    </a:lnTo>
                    <a:lnTo>
                      <a:pt x="164" y="250"/>
                    </a:lnTo>
                    <a:lnTo>
                      <a:pt x="158" y="232"/>
                    </a:lnTo>
                    <a:lnTo>
                      <a:pt x="181" y="229"/>
                    </a:lnTo>
                    <a:lnTo>
                      <a:pt x="201" y="247"/>
                    </a:lnTo>
                    <a:lnTo>
                      <a:pt x="200" y="215"/>
                    </a:lnTo>
                    <a:lnTo>
                      <a:pt x="170" y="200"/>
                    </a:lnTo>
                    <a:lnTo>
                      <a:pt x="167" y="190"/>
                    </a:lnTo>
                    <a:lnTo>
                      <a:pt x="132" y="173"/>
                    </a:lnTo>
                    <a:lnTo>
                      <a:pt x="152" y="170"/>
                    </a:lnTo>
                    <a:lnTo>
                      <a:pt x="150" y="151"/>
                    </a:lnTo>
                    <a:lnTo>
                      <a:pt x="158" y="151"/>
                    </a:lnTo>
                    <a:lnTo>
                      <a:pt x="159" y="161"/>
                    </a:lnTo>
                    <a:lnTo>
                      <a:pt x="167" y="161"/>
                    </a:lnTo>
                    <a:lnTo>
                      <a:pt x="137" y="111"/>
                    </a:lnTo>
                    <a:lnTo>
                      <a:pt x="137" y="76"/>
                    </a:lnTo>
                    <a:lnTo>
                      <a:pt x="149" y="73"/>
                    </a:lnTo>
                    <a:lnTo>
                      <a:pt x="147" y="82"/>
                    </a:lnTo>
                    <a:lnTo>
                      <a:pt x="167" y="94"/>
                    </a:lnTo>
                    <a:lnTo>
                      <a:pt x="179" y="114"/>
                    </a:lnTo>
                    <a:lnTo>
                      <a:pt x="184" y="110"/>
                    </a:lnTo>
                    <a:lnTo>
                      <a:pt x="175" y="94"/>
                    </a:lnTo>
                    <a:lnTo>
                      <a:pt x="186" y="97"/>
                    </a:lnTo>
                    <a:lnTo>
                      <a:pt x="198" y="111"/>
                    </a:lnTo>
                    <a:lnTo>
                      <a:pt x="198" y="102"/>
                    </a:lnTo>
                    <a:lnTo>
                      <a:pt x="187" y="94"/>
                    </a:lnTo>
                    <a:lnTo>
                      <a:pt x="192" y="88"/>
                    </a:lnTo>
                    <a:lnTo>
                      <a:pt x="213" y="99"/>
                    </a:lnTo>
                    <a:lnTo>
                      <a:pt x="203" y="85"/>
                    </a:lnTo>
                    <a:lnTo>
                      <a:pt x="184" y="73"/>
                    </a:lnTo>
                    <a:lnTo>
                      <a:pt x="220" y="52"/>
                    </a:lnTo>
                    <a:lnTo>
                      <a:pt x="235" y="56"/>
                    </a:lnTo>
                    <a:lnTo>
                      <a:pt x="247" y="49"/>
                    </a:lnTo>
                    <a:lnTo>
                      <a:pt x="294" y="66"/>
                    </a:lnTo>
                    <a:lnTo>
                      <a:pt x="303" y="54"/>
                    </a:lnTo>
                    <a:lnTo>
                      <a:pt x="308" y="29"/>
                    </a:lnTo>
                    <a:lnTo>
                      <a:pt x="319" y="22"/>
                    </a:lnTo>
                    <a:lnTo>
                      <a:pt x="319" y="12"/>
                    </a:lnTo>
                    <a:lnTo>
                      <a:pt x="308" y="0"/>
                    </a:lnTo>
                    <a:lnTo>
                      <a:pt x="300" y="1"/>
                    </a:lnTo>
                    <a:lnTo>
                      <a:pt x="298" y="18"/>
                    </a:lnTo>
                    <a:lnTo>
                      <a:pt x="286" y="29"/>
                    </a:lnTo>
                    <a:lnTo>
                      <a:pt x="269" y="32"/>
                    </a:lnTo>
                    <a:lnTo>
                      <a:pt x="221" y="14"/>
                    </a:lnTo>
                    <a:lnTo>
                      <a:pt x="152" y="26"/>
                    </a:lnTo>
                    <a:lnTo>
                      <a:pt x="133" y="39"/>
                    </a:lnTo>
                    <a:lnTo>
                      <a:pt x="116" y="39"/>
                    </a:lnTo>
                    <a:lnTo>
                      <a:pt x="91" y="52"/>
                    </a:lnTo>
                    <a:lnTo>
                      <a:pt x="62" y="57"/>
                    </a:lnTo>
                    <a:lnTo>
                      <a:pt x="64" y="78"/>
                    </a:lnTo>
                    <a:lnTo>
                      <a:pt x="23" y="128"/>
                    </a:lnTo>
                    <a:lnTo>
                      <a:pt x="49" y="171"/>
                    </a:lnTo>
                    <a:lnTo>
                      <a:pt x="53" y="164"/>
                    </a:lnTo>
                    <a:lnTo>
                      <a:pt x="64" y="170"/>
                    </a:lnTo>
                    <a:lnTo>
                      <a:pt x="68" y="176"/>
                    </a:lnTo>
                    <a:lnTo>
                      <a:pt x="51" y="176"/>
                    </a:lnTo>
                    <a:lnTo>
                      <a:pt x="69" y="208"/>
                    </a:lnTo>
                    <a:lnTo>
                      <a:pt x="79" y="204"/>
                    </a:lnTo>
                    <a:lnTo>
                      <a:pt x="133" y="210"/>
                    </a:lnTo>
                    <a:lnTo>
                      <a:pt x="139" y="205"/>
                    </a:lnTo>
                    <a:lnTo>
                      <a:pt x="161" y="218"/>
                    </a:lnTo>
                    <a:lnTo>
                      <a:pt x="159" y="225"/>
                    </a:lnTo>
                    <a:lnTo>
                      <a:pt x="150" y="227"/>
                    </a:lnTo>
                    <a:lnTo>
                      <a:pt x="110" y="210"/>
                    </a:lnTo>
                    <a:close/>
                    <a:moveTo>
                      <a:pt x="249" y="379"/>
                    </a:moveTo>
                    <a:lnTo>
                      <a:pt x="217" y="381"/>
                    </a:lnTo>
                    <a:lnTo>
                      <a:pt x="206" y="376"/>
                    </a:lnTo>
                    <a:lnTo>
                      <a:pt x="204" y="366"/>
                    </a:lnTo>
                    <a:lnTo>
                      <a:pt x="200" y="371"/>
                    </a:lnTo>
                    <a:lnTo>
                      <a:pt x="187" y="366"/>
                    </a:lnTo>
                    <a:lnTo>
                      <a:pt x="186" y="371"/>
                    </a:lnTo>
                    <a:lnTo>
                      <a:pt x="181" y="371"/>
                    </a:lnTo>
                    <a:lnTo>
                      <a:pt x="179" y="390"/>
                    </a:lnTo>
                    <a:lnTo>
                      <a:pt x="221" y="391"/>
                    </a:lnTo>
                    <a:lnTo>
                      <a:pt x="237" y="407"/>
                    </a:lnTo>
                    <a:lnTo>
                      <a:pt x="291" y="398"/>
                    </a:lnTo>
                    <a:lnTo>
                      <a:pt x="300" y="402"/>
                    </a:lnTo>
                    <a:lnTo>
                      <a:pt x="305" y="385"/>
                    </a:lnTo>
                    <a:lnTo>
                      <a:pt x="289" y="391"/>
                    </a:lnTo>
                    <a:lnTo>
                      <a:pt x="277" y="382"/>
                    </a:lnTo>
                    <a:lnTo>
                      <a:pt x="249" y="379"/>
                    </a:lnTo>
                    <a:close/>
                    <a:moveTo>
                      <a:pt x="317" y="166"/>
                    </a:moveTo>
                    <a:lnTo>
                      <a:pt x="322" y="166"/>
                    </a:lnTo>
                    <a:lnTo>
                      <a:pt x="310" y="142"/>
                    </a:lnTo>
                    <a:lnTo>
                      <a:pt x="288" y="153"/>
                    </a:lnTo>
                    <a:lnTo>
                      <a:pt x="286" y="161"/>
                    </a:lnTo>
                    <a:lnTo>
                      <a:pt x="303" y="158"/>
                    </a:lnTo>
                    <a:lnTo>
                      <a:pt x="300" y="166"/>
                    </a:lnTo>
                    <a:lnTo>
                      <a:pt x="317" y="166"/>
                    </a:lnTo>
                    <a:close/>
                    <a:moveTo>
                      <a:pt x="291" y="215"/>
                    </a:moveTo>
                    <a:lnTo>
                      <a:pt x="296" y="210"/>
                    </a:lnTo>
                    <a:lnTo>
                      <a:pt x="298" y="195"/>
                    </a:lnTo>
                    <a:lnTo>
                      <a:pt x="286" y="192"/>
                    </a:lnTo>
                    <a:lnTo>
                      <a:pt x="291" y="215"/>
                    </a:lnTo>
                    <a:close/>
                    <a:moveTo>
                      <a:pt x="244" y="249"/>
                    </a:moveTo>
                    <a:lnTo>
                      <a:pt x="244" y="235"/>
                    </a:lnTo>
                    <a:lnTo>
                      <a:pt x="234" y="230"/>
                    </a:lnTo>
                    <a:lnTo>
                      <a:pt x="244" y="249"/>
                    </a:lnTo>
                    <a:close/>
                    <a:moveTo>
                      <a:pt x="234" y="73"/>
                    </a:moveTo>
                    <a:lnTo>
                      <a:pt x="237" y="71"/>
                    </a:lnTo>
                    <a:lnTo>
                      <a:pt x="235" y="63"/>
                    </a:lnTo>
                    <a:lnTo>
                      <a:pt x="223" y="69"/>
                    </a:lnTo>
                    <a:lnTo>
                      <a:pt x="234" y="73"/>
                    </a:lnTo>
                    <a:close/>
                    <a:moveTo>
                      <a:pt x="227" y="224"/>
                    </a:moveTo>
                    <a:lnTo>
                      <a:pt x="229" y="220"/>
                    </a:lnTo>
                    <a:lnTo>
                      <a:pt x="215" y="215"/>
                    </a:lnTo>
                    <a:lnTo>
                      <a:pt x="204" y="192"/>
                    </a:lnTo>
                    <a:lnTo>
                      <a:pt x="183" y="184"/>
                    </a:lnTo>
                    <a:lnTo>
                      <a:pt x="169" y="168"/>
                    </a:lnTo>
                    <a:lnTo>
                      <a:pt x="152" y="179"/>
                    </a:lnTo>
                    <a:lnTo>
                      <a:pt x="161" y="179"/>
                    </a:lnTo>
                    <a:lnTo>
                      <a:pt x="179" y="201"/>
                    </a:lnTo>
                    <a:lnTo>
                      <a:pt x="206" y="213"/>
                    </a:lnTo>
                    <a:lnTo>
                      <a:pt x="215" y="230"/>
                    </a:lnTo>
                    <a:lnTo>
                      <a:pt x="227" y="232"/>
                    </a:lnTo>
                    <a:lnTo>
                      <a:pt x="227" y="224"/>
                    </a:lnTo>
                    <a:close/>
                    <a:moveTo>
                      <a:pt x="49" y="225"/>
                    </a:moveTo>
                    <a:lnTo>
                      <a:pt x="51" y="216"/>
                    </a:lnTo>
                    <a:lnTo>
                      <a:pt x="44" y="205"/>
                    </a:lnTo>
                    <a:lnTo>
                      <a:pt x="32" y="213"/>
                    </a:lnTo>
                    <a:lnTo>
                      <a:pt x="49" y="225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6" name="Freeform 1063"/>
              <p:cNvSpPr>
                <a:spLocks noChangeAspect="1"/>
              </p:cNvSpPr>
              <p:nvPr/>
            </p:nvSpPr>
            <p:spPr bwMode="gray">
              <a:xfrm>
                <a:off x="5829300" y="2805113"/>
                <a:ext cx="407988" cy="269875"/>
              </a:xfrm>
              <a:custGeom>
                <a:avLst/>
                <a:gdLst>
                  <a:gd name="T0" fmla="*/ 3420 w 835"/>
                  <a:gd name="T1" fmla="*/ 45141 h 556"/>
                  <a:gd name="T2" fmla="*/ 20033 w 835"/>
                  <a:gd name="T3" fmla="*/ 49024 h 556"/>
                  <a:gd name="T4" fmla="*/ 37134 w 835"/>
                  <a:gd name="T5" fmla="*/ 41743 h 556"/>
                  <a:gd name="T6" fmla="*/ 48861 w 835"/>
                  <a:gd name="T7" fmla="*/ 47568 h 556"/>
                  <a:gd name="T8" fmla="*/ 51792 w 835"/>
                  <a:gd name="T9" fmla="*/ 56790 h 556"/>
                  <a:gd name="T10" fmla="*/ 47884 w 835"/>
                  <a:gd name="T11" fmla="*/ 62615 h 556"/>
                  <a:gd name="T12" fmla="*/ 43975 w 835"/>
                  <a:gd name="T13" fmla="*/ 70866 h 556"/>
                  <a:gd name="T14" fmla="*/ 43486 w 835"/>
                  <a:gd name="T15" fmla="*/ 72323 h 556"/>
                  <a:gd name="T16" fmla="*/ 52770 w 835"/>
                  <a:gd name="T17" fmla="*/ 73293 h 556"/>
                  <a:gd name="T18" fmla="*/ 53747 w 835"/>
                  <a:gd name="T19" fmla="*/ 70866 h 556"/>
                  <a:gd name="T20" fmla="*/ 58144 w 835"/>
                  <a:gd name="T21" fmla="*/ 66498 h 556"/>
                  <a:gd name="T22" fmla="*/ 60587 w 835"/>
                  <a:gd name="T23" fmla="*/ 62129 h 556"/>
                  <a:gd name="T24" fmla="*/ 67428 w 835"/>
                  <a:gd name="T25" fmla="*/ 60673 h 556"/>
                  <a:gd name="T26" fmla="*/ 66939 w 835"/>
                  <a:gd name="T27" fmla="*/ 62615 h 556"/>
                  <a:gd name="T28" fmla="*/ 73291 w 835"/>
                  <a:gd name="T29" fmla="*/ 66498 h 556"/>
                  <a:gd name="T30" fmla="*/ 81598 w 835"/>
                  <a:gd name="T31" fmla="*/ 67469 h 556"/>
                  <a:gd name="T32" fmla="*/ 79643 w 835"/>
                  <a:gd name="T33" fmla="*/ 75235 h 556"/>
                  <a:gd name="T34" fmla="*/ 83552 w 835"/>
                  <a:gd name="T35" fmla="*/ 82516 h 556"/>
                  <a:gd name="T36" fmla="*/ 90393 w 835"/>
                  <a:gd name="T37" fmla="*/ 79118 h 556"/>
                  <a:gd name="T38" fmla="*/ 100165 w 835"/>
                  <a:gd name="T39" fmla="*/ 76206 h 556"/>
                  <a:gd name="T40" fmla="*/ 94790 w 835"/>
                  <a:gd name="T41" fmla="*/ 74264 h 556"/>
                  <a:gd name="T42" fmla="*/ 90881 w 835"/>
                  <a:gd name="T43" fmla="*/ 73779 h 556"/>
                  <a:gd name="T44" fmla="*/ 87950 w 835"/>
                  <a:gd name="T45" fmla="*/ 69410 h 556"/>
                  <a:gd name="T46" fmla="*/ 85018 w 835"/>
                  <a:gd name="T47" fmla="*/ 66983 h 556"/>
                  <a:gd name="T48" fmla="*/ 81598 w 835"/>
                  <a:gd name="T49" fmla="*/ 65042 h 556"/>
                  <a:gd name="T50" fmla="*/ 85018 w 835"/>
                  <a:gd name="T51" fmla="*/ 65527 h 556"/>
                  <a:gd name="T52" fmla="*/ 87950 w 835"/>
                  <a:gd name="T53" fmla="*/ 65527 h 556"/>
                  <a:gd name="T54" fmla="*/ 89415 w 835"/>
                  <a:gd name="T55" fmla="*/ 65527 h 556"/>
                  <a:gd name="T56" fmla="*/ 95767 w 835"/>
                  <a:gd name="T57" fmla="*/ 61159 h 556"/>
                  <a:gd name="T58" fmla="*/ 103096 w 835"/>
                  <a:gd name="T59" fmla="*/ 60188 h 556"/>
                  <a:gd name="T60" fmla="*/ 112380 w 835"/>
                  <a:gd name="T61" fmla="*/ 55334 h 556"/>
                  <a:gd name="T62" fmla="*/ 122641 w 835"/>
                  <a:gd name="T63" fmla="*/ 48053 h 556"/>
                  <a:gd name="T64" fmla="*/ 122152 w 835"/>
                  <a:gd name="T65" fmla="*/ 39316 h 556"/>
                  <a:gd name="T66" fmla="*/ 125572 w 835"/>
                  <a:gd name="T67" fmla="*/ 33492 h 556"/>
                  <a:gd name="T68" fmla="*/ 112869 w 835"/>
                  <a:gd name="T69" fmla="*/ 25240 h 556"/>
                  <a:gd name="T70" fmla="*/ 101142 w 835"/>
                  <a:gd name="T71" fmla="*/ 22328 h 556"/>
                  <a:gd name="T72" fmla="*/ 84529 w 835"/>
                  <a:gd name="T73" fmla="*/ 11164 h 556"/>
                  <a:gd name="T74" fmla="*/ 81109 w 835"/>
                  <a:gd name="T75" fmla="*/ 0 h 556"/>
                  <a:gd name="T76" fmla="*/ 59610 w 835"/>
                  <a:gd name="T77" fmla="*/ 5825 h 556"/>
                  <a:gd name="T78" fmla="*/ 56190 w 835"/>
                  <a:gd name="T79" fmla="*/ 10679 h 556"/>
                  <a:gd name="T80" fmla="*/ 46418 w 835"/>
                  <a:gd name="T81" fmla="*/ 11164 h 556"/>
                  <a:gd name="T82" fmla="*/ 37623 w 835"/>
                  <a:gd name="T83" fmla="*/ 9222 h 556"/>
                  <a:gd name="T84" fmla="*/ 25896 w 835"/>
                  <a:gd name="T85" fmla="*/ 4368 h 556"/>
                  <a:gd name="T86" fmla="*/ 14170 w 835"/>
                  <a:gd name="T87" fmla="*/ 7281 h 556"/>
                  <a:gd name="T88" fmla="*/ 12704 w 835"/>
                  <a:gd name="T89" fmla="*/ 16503 h 556"/>
                  <a:gd name="T90" fmla="*/ 6352 w 835"/>
                  <a:gd name="T91" fmla="*/ 27667 h 556"/>
                  <a:gd name="T92" fmla="*/ 2443 w 835"/>
                  <a:gd name="T93" fmla="*/ 35919 h 55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835"/>
                  <a:gd name="T142" fmla="*/ 0 h 556"/>
                  <a:gd name="T143" fmla="*/ 835 w 835"/>
                  <a:gd name="T144" fmla="*/ 556 h 55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835" h="556">
                    <a:moveTo>
                      <a:pt x="15" y="241"/>
                    </a:moveTo>
                    <a:lnTo>
                      <a:pt x="0" y="290"/>
                    </a:lnTo>
                    <a:lnTo>
                      <a:pt x="22" y="305"/>
                    </a:lnTo>
                    <a:lnTo>
                      <a:pt x="34" y="321"/>
                    </a:lnTo>
                    <a:lnTo>
                      <a:pt x="116" y="319"/>
                    </a:lnTo>
                    <a:lnTo>
                      <a:pt x="132" y="331"/>
                    </a:lnTo>
                    <a:lnTo>
                      <a:pt x="207" y="304"/>
                    </a:lnTo>
                    <a:lnTo>
                      <a:pt x="218" y="285"/>
                    </a:lnTo>
                    <a:lnTo>
                      <a:pt x="246" y="282"/>
                    </a:lnTo>
                    <a:lnTo>
                      <a:pt x="281" y="304"/>
                    </a:lnTo>
                    <a:lnTo>
                      <a:pt x="323" y="313"/>
                    </a:lnTo>
                    <a:lnTo>
                      <a:pt x="326" y="319"/>
                    </a:lnTo>
                    <a:lnTo>
                      <a:pt x="323" y="346"/>
                    </a:lnTo>
                    <a:lnTo>
                      <a:pt x="340" y="358"/>
                    </a:lnTo>
                    <a:lnTo>
                      <a:pt x="345" y="384"/>
                    </a:lnTo>
                    <a:lnTo>
                      <a:pt x="362" y="395"/>
                    </a:lnTo>
                    <a:lnTo>
                      <a:pt x="360" y="421"/>
                    </a:lnTo>
                    <a:lnTo>
                      <a:pt x="320" y="421"/>
                    </a:lnTo>
                    <a:lnTo>
                      <a:pt x="315" y="447"/>
                    </a:lnTo>
                    <a:lnTo>
                      <a:pt x="297" y="466"/>
                    </a:lnTo>
                    <a:lnTo>
                      <a:pt x="292" y="478"/>
                    </a:lnTo>
                    <a:lnTo>
                      <a:pt x="281" y="480"/>
                    </a:lnTo>
                    <a:lnTo>
                      <a:pt x="283" y="492"/>
                    </a:lnTo>
                    <a:lnTo>
                      <a:pt x="289" y="488"/>
                    </a:lnTo>
                    <a:lnTo>
                      <a:pt x="300" y="502"/>
                    </a:lnTo>
                    <a:lnTo>
                      <a:pt x="339" y="489"/>
                    </a:lnTo>
                    <a:lnTo>
                      <a:pt x="351" y="494"/>
                    </a:lnTo>
                    <a:lnTo>
                      <a:pt x="351" y="495"/>
                    </a:lnTo>
                    <a:lnTo>
                      <a:pt x="351" y="463"/>
                    </a:lnTo>
                    <a:lnTo>
                      <a:pt x="357" y="477"/>
                    </a:lnTo>
                    <a:lnTo>
                      <a:pt x="359" y="469"/>
                    </a:lnTo>
                    <a:lnTo>
                      <a:pt x="377" y="463"/>
                    </a:lnTo>
                    <a:lnTo>
                      <a:pt x="386" y="449"/>
                    </a:lnTo>
                    <a:lnTo>
                      <a:pt x="376" y="429"/>
                    </a:lnTo>
                    <a:lnTo>
                      <a:pt x="391" y="441"/>
                    </a:lnTo>
                    <a:lnTo>
                      <a:pt x="402" y="418"/>
                    </a:lnTo>
                    <a:lnTo>
                      <a:pt x="442" y="404"/>
                    </a:lnTo>
                    <a:lnTo>
                      <a:pt x="441" y="412"/>
                    </a:lnTo>
                    <a:lnTo>
                      <a:pt x="449" y="409"/>
                    </a:lnTo>
                    <a:lnTo>
                      <a:pt x="458" y="400"/>
                    </a:lnTo>
                    <a:lnTo>
                      <a:pt x="472" y="421"/>
                    </a:lnTo>
                    <a:lnTo>
                      <a:pt x="444" y="421"/>
                    </a:lnTo>
                    <a:lnTo>
                      <a:pt x="464" y="427"/>
                    </a:lnTo>
                    <a:lnTo>
                      <a:pt x="453" y="439"/>
                    </a:lnTo>
                    <a:lnTo>
                      <a:pt x="487" y="449"/>
                    </a:lnTo>
                    <a:lnTo>
                      <a:pt x="520" y="441"/>
                    </a:lnTo>
                    <a:lnTo>
                      <a:pt x="538" y="447"/>
                    </a:lnTo>
                    <a:lnTo>
                      <a:pt x="543" y="456"/>
                    </a:lnTo>
                    <a:lnTo>
                      <a:pt x="516" y="466"/>
                    </a:lnTo>
                    <a:lnTo>
                      <a:pt x="486" y="492"/>
                    </a:lnTo>
                    <a:lnTo>
                      <a:pt x="529" y="508"/>
                    </a:lnTo>
                    <a:lnTo>
                      <a:pt x="533" y="525"/>
                    </a:lnTo>
                    <a:lnTo>
                      <a:pt x="529" y="546"/>
                    </a:lnTo>
                    <a:lnTo>
                      <a:pt x="554" y="556"/>
                    </a:lnTo>
                    <a:lnTo>
                      <a:pt x="569" y="549"/>
                    </a:lnTo>
                    <a:lnTo>
                      <a:pt x="583" y="536"/>
                    </a:lnTo>
                    <a:lnTo>
                      <a:pt x="601" y="532"/>
                    </a:lnTo>
                    <a:lnTo>
                      <a:pt x="623" y="511"/>
                    </a:lnTo>
                    <a:lnTo>
                      <a:pt x="648" y="517"/>
                    </a:lnTo>
                    <a:lnTo>
                      <a:pt x="667" y="514"/>
                    </a:lnTo>
                    <a:lnTo>
                      <a:pt x="674" y="488"/>
                    </a:lnTo>
                    <a:lnTo>
                      <a:pt x="640" y="489"/>
                    </a:lnTo>
                    <a:lnTo>
                      <a:pt x="631" y="500"/>
                    </a:lnTo>
                    <a:lnTo>
                      <a:pt x="622" y="494"/>
                    </a:lnTo>
                    <a:lnTo>
                      <a:pt x="622" y="498"/>
                    </a:lnTo>
                    <a:lnTo>
                      <a:pt x="603" y="498"/>
                    </a:lnTo>
                    <a:lnTo>
                      <a:pt x="594" y="472"/>
                    </a:lnTo>
                    <a:lnTo>
                      <a:pt x="584" y="475"/>
                    </a:lnTo>
                    <a:lnTo>
                      <a:pt x="586" y="468"/>
                    </a:lnTo>
                    <a:lnTo>
                      <a:pt x="575" y="466"/>
                    </a:lnTo>
                    <a:lnTo>
                      <a:pt x="581" y="456"/>
                    </a:lnTo>
                    <a:lnTo>
                      <a:pt x="564" y="452"/>
                    </a:lnTo>
                    <a:lnTo>
                      <a:pt x="560" y="460"/>
                    </a:lnTo>
                    <a:lnTo>
                      <a:pt x="555" y="446"/>
                    </a:lnTo>
                    <a:lnTo>
                      <a:pt x="541" y="438"/>
                    </a:lnTo>
                    <a:lnTo>
                      <a:pt x="557" y="443"/>
                    </a:lnTo>
                    <a:lnTo>
                      <a:pt x="560" y="430"/>
                    </a:lnTo>
                    <a:lnTo>
                      <a:pt x="564" y="443"/>
                    </a:lnTo>
                    <a:lnTo>
                      <a:pt x="575" y="443"/>
                    </a:lnTo>
                    <a:lnTo>
                      <a:pt x="577" y="452"/>
                    </a:lnTo>
                    <a:lnTo>
                      <a:pt x="586" y="443"/>
                    </a:lnTo>
                    <a:lnTo>
                      <a:pt x="592" y="463"/>
                    </a:lnTo>
                    <a:lnTo>
                      <a:pt x="596" y="463"/>
                    </a:lnTo>
                    <a:lnTo>
                      <a:pt x="594" y="443"/>
                    </a:lnTo>
                    <a:lnTo>
                      <a:pt x="606" y="422"/>
                    </a:lnTo>
                    <a:lnTo>
                      <a:pt x="614" y="434"/>
                    </a:lnTo>
                    <a:lnTo>
                      <a:pt x="637" y="412"/>
                    </a:lnTo>
                    <a:lnTo>
                      <a:pt x="654" y="412"/>
                    </a:lnTo>
                    <a:lnTo>
                      <a:pt x="674" y="398"/>
                    </a:lnTo>
                    <a:lnTo>
                      <a:pt x="684" y="405"/>
                    </a:lnTo>
                    <a:lnTo>
                      <a:pt x="687" y="395"/>
                    </a:lnTo>
                    <a:lnTo>
                      <a:pt x="718" y="381"/>
                    </a:lnTo>
                    <a:lnTo>
                      <a:pt x="747" y="373"/>
                    </a:lnTo>
                    <a:lnTo>
                      <a:pt x="745" y="353"/>
                    </a:lnTo>
                    <a:lnTo>
                      <a:pt x="778" y="321"/>
                    </a:lnTo>
                    <a:lnTo>
                      <a:pt x="815" y="325"/>
                    </a:lnTo>
                    <a:lnTo>
                      <a:pt x="823" y="294"/>
                    </a:lnTo>
                    <a:lnTo>
                      <a:pt x="820" y="279"/>
                    </a:lnTo>
                    <a:lnTo>
                      <a:pt x="812" y="265"/>
                    </a:lnTo>
                    <a:lnTo>
                      <a:pt x="829" y="254"/>
                    </a:lnTo>
                    <a:lnTo>
                      <a:pt x="815" y="243"/>
                    </a:lnTo>
                    <a:lnTo>
                      <a:pt x="835" y="226"/>
                    </a:lnTo>
                    <a:lnTo>
                      <a:pt x="828" y="207"/>
                    </a:lnTo>
                    <a:lnTo>
                      <a:pt x="835" y="204"/>
                    </a:lnTo>
                    <a:lnTo>
                      <a:pt x="752" y="169"/>
                    </a:lnTo>
                    <a:lnTo>
                      <a:pt x="735" y="175"/>
                    </a:lnTo>
                    <a:lnTo>
                      <a:pt x="707" y="138"/>
                    </a:lnTo>
                    <a:lnTo>
                      <a:pt x="673" y="152"/>
                    </a:lnTo>
                    <a:lnTo>
                      <a:pt x="625" y="139"/>
                    </a:lnTo>
                    <a:lnTo>
                      <a:pt x="601" y="84"/>
                    </a:lnTo>
                    <a:lnTo>
                      <a:pt x="563" y="75"/>
                    </a:lnTo>
                    <a:lnTo>
                      <a:pt x="555" y="50"/>
                    </a:lnTo>
                    <a:lnTo>
                      <a:pt x="569" y="38"/>
                    </a:lnTo>
                    <a:lnTo>
                      <a:pt x="540" y="0"/>
                    </a:lnTo>
                    <a:lnTo>
                      <a:pt x="450" y="17"/>
                    </a:lnTo>
                    <a:lnTo>
                      <a:pt x="413" y="22"/>
                    </a:lnTo>
                    <a:lnTo>
                      <a:pt x="398" y="39"/>
                    </a:lnTo>
                    <a:lnTo>
                      <a:pt x="396" y="73"/>
                    </a:lnTo>
                    <a:lnTo>
                      <a:pt x="386" y="82"/>
                    </a:lnTo>
                    <a:lnTo>
                      <a:pt x="374" y="73"/>
                    </a:lnTo>
                    <a:lnTo>
                      <a:pt x="342" y="80"/>
                    </a:lnTo>
                    <a:lnTo>
                      <a:pt x="322" y="60"/>
                    </a:lnTo>
                    <a:lnTo>
                      <a:pt x="308" y="75"/>
                    </a:lnTo>
                    <a:lnTo>
                      <a:pt x="280" y="60"/>
                    </a:lnTo>
                    <a:lnTo>
                      <a:pt x="255" y="73"/>
                    </a:lnTo>
                    <a:lnTo>
                      <a:pt x="249" y="62"/>
                    </a:lnTo>
                    <a:lnTo>
                      <a:pt x="235" y="63"/>
                    </a:lnTo>
                    <a:lnTo>
                      <a:pt x="221" y="48"/>
                    </a:lnTo>
                    <a:lnTo>
                      <a:pt x="171" y="31"/>
                    </a:lnTo>
                    <a:lnTo>
                      <a:pt x="147" y="33"/>
                    </a:lnTo>
                    <a:lnTo>
                      <a:pt x="108" y="36"/>
                    </a:lnTo>
                    <a:lnTo>
                      <a:pt x="94" y="50"/>
                    </a:lnTo>
                    <a:lnTo>
                      <a:pt x="65" y="60"/>
                    </a:lnTo>
                    <a:lnTo>
                      <a:pt x="76" y="99"/>
                    </a:lnTo>
                    <a:lnTo>
                      <a:pt x="86" y="112"/>
                    </a:lnTo>
                    <a:lnTo>
                      <a:pt x="91" y="135"/>
                    </a:lnTo>
                    <a:lnTo>
                      <a:pt x="86" y="146"/>
                    </a:lnTo>
                    <a:lnTo>
                      <a:pt x="42" y="186"/>
                    </a:lnTo>
                    <a:lnTo>
                      <a:pt x="27" y="217"/>
                    </a:lnTo>
                    <a:lnTo>
                      <a:pt x="29" y="241"/>
                    </a:lnTo>
                    <a:lnTo>
                      <a:pt x="15" y="241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7" name="Freeform 1065"/>
              <p:cNvSpPr>
                <a:spLocks noChangeAspect="1"/>
              </p:cNvSpPr>
              <p:nvPr/>
            </p:nvSpPr>
            <p:spPr bwMode="gray">
              <a:xfrm>
                <a:off x="5837237" y="3082925"/>
                <a:ext cx="141288" cy="85725"/>
              </a:xfrm>
              <a:custGeom>
                <a:avLst/>
                <a:gdLst>
                  <a:gd name="T0" fmla="*/ 3898 w 290"/>
                  <a:gd name="T1" fmla="*/ 24903 h 179"/>
                  <a:gd name="T2" fmla="*/ 2923 w 290"/>
                  <a:gd name="T3" fmla="*/ 19156 h 179"/>
                  <a:gd name="T4" fmla="*/ 487 w 290"/>
                  <a:gd name="T5" fmla="*/ 16762 h 179"/>
                  <a:gd name="T6" fmla="*/ 487 w 290"/>
                  <a:gd name="T7" fmla="*/ 13888 h 179"/>
                  <a:gd name="T8" fmla="*/ 3410 w 290"/>
                  <a:gd name="T9" fmla="*/ 9578 h 179"/>
                  <a:gd name="T10" fmla="*/ 487 w 290"/>
                  <a:gd name="T11" fmla="*/ 5747 h 179"/>
                  <a:gd name="T12" fmla="*/ 0 w 290"/>
                  <a:gd name="T13" fmla="*/ 3352 h 179"/>
                  <a:gd name="T14" fmla="*/ 487 w 290"/>
                  <a:gd name="T15" fmla="*/ 958 h 179"/>
                  <a:gd name="T16" fmla="*/ 2436 w 290"/>
                  <a:gd name="T17" fmla="*/ 0 h 179"/>
                  <a:gd name="T18" fmla="*/ 3898 w 290"/>
                  <a:gd name="T19" fmla="*/ 479 h 179"/>
                  <a:gd name="T20" fmla="*/ 3410 w 290"/>
                  <a:gd name="T21" fmla="*/ 1916 h 179"/>
                  <a:gd name="T22" fmla="*/ 4872 w 290"/>
                  <a:gd name="T23" fmla="*/ 3352 h 179"/>
                  <a:gd name="T24" fmla="*/ 21437 w 290"/>
                  <a:gd name="T25" fmla="*/ 4310 h 179"/>
                  <a:gd name="T26" fmla="*/ 31668 w 290"/>
                  <a:gd name="T27" fmla="*/ 479 h 179"/>
                  <a:gd name="T28" fmla="*/ 34104 w 290"/>
                  <a:gd name="T29" fmla="*/ 479 h 179"/>
                  <a:gd name="T30" fmla="*/ 38489 w 290"/>
                  <a:gd name="T31" fmla="*/ 1916 h 179"/>
                  <a:gd name="T32" fmla="*/ 41412 w 290"/>
                  <a:gd name="T33" fmla="*/ 3831 h 179"/>
                  <a:gd name="T34" fmla="*/ 43361 w 290"/>
                  <a:gd name="T35" fmla="*/ 3352 h 179"/>
                  <a:gd name="T36" fmla="*/ 42386 w 290"/>
                  <a:gd name="T37" fmla="*/ 6705 h 179"/>
                  <a:gd name="T38" fmla="*/ 39950 w 290"/>
                  <a:gd name="T39" fmla="*/ 7184 h 179"/>
                  <a:gd name="T40" fmla="*/ 38489 w 290"/>
                  <a:gd name="T41" fmla="*/ 9099 h 179"/>
                  <a:gd name="T42" fmla="*/ 38489 w 290"/>
                  <a:gd name="T43" fmla="*/ 12931 h 179"/>
                  <a:gd name="T44" fmla="*/ 35566 w 290"/>
                  <a:gd name="T45" fmla="*/ 14846 h 179"/>
                  <a:gd name="T46" fmla="*/ 38976 w 290"/>
                  <a:gd name="T47" fmla="*/ 20114 h 179"/>
                  <a:gd name="T48" fmla="*/ 35078 w 290"/>
                  <a:gd name="T49" fmla="*/ 20593 h 179"/>
                  <a:gd name="T50" fmla="*/ 33130 w 290"/>
                  <a:gd name="T51" fmla="*/ 19156 h 179"/>
                  <a:gd name="T52" fmla="*/ 27283 w 290"/>
                  <a:gd name="T53" fmla="*/ 21072 h 179"/>
                  <a:gd name="T54" fmla="*/ 26309 w 290"/>
                  <a:gd name="T55" fmla="*/ 21551 h 179"/>
                  <a:gd name="T56" fmla="*/ 25822 w 290"/>
                  <a:gd name="T57" fmla="*/ 23946 h 179"/>
                  <a:gd name="T58" fmla="*/ 23873 w 290"/>
                  <a:gd name="T59" fmla="*/ 25382 h 179"/>
                  <a:gd name="T60" fmla="*/ 21437 w 290"/>
                  <a:gd name="T61" fmla="*/ 25861 h 179"/>
                  <a:gd name="T62" fmla="*/ 14129 w 290"/>
                  <a:gd name="T63" fmla="*/ 23467 h 179"/>
                  <a:gd name="T64" fmla="*/ 3898 w 290"/>
                  <a:gd name="T65" fmla="*/ 24903 h 1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90"/>
                  <a:gd name="T100" fmla="*/ 0 h 179"/>
                  <a:gd name="T101" fmla="*/ 290 w 290"/>
                  <a:gd name="T102" fmla="*/ 179 h 179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90" h="179">
                    <a:moveTo>
                      <a:pt x="27" y="173"/>
                    </a:moveTo>
                    <a:lnTo>
                      <a:pt x="20" y="133"/>
                    </a:lnTo>
                    <a:lnTo>
                      <a:pt x="2" y="117"/>
                    </a:lnTo>
                    <a:lnTo>
                      <a:pt x="2" y="96"/>
                    </a:lnTo>
                    <a:lnTo>
                      <a:pt x="22" y="66"/>
                    </a:lnTo>
                    <a:lnTo>
                      <a:pt x="2" y="40"/>
                    </a:lnTo>
                    <a:lnTo>
                      <a:pt x="0" y="22"/>
                    </a:lnTo>
                    <a:lnTo>
                      <a:pt x="2" y="6"/>
                    </a:lnTo>
                    <a:lnTo>
                      <a:pt x="16" y="0"/>
                    </a:lnTo>
                    <a:lnTo>
                      <a:pt x="27" y="3"/>
                    </a:lnTo>
                    <a:lnTo>
                      <a:pt x="22" y="14"/>
                    </a:lnTo>
                    <a:lnTo>
                      <a:pt x="31" y="22"/>
                    </a:lnTo>
                    <a:lnTo>
                      <a:pt x="143" y="31"/>
                    </a:lnTo>
                    <a:lnTo>
                      <a:pt x="212" y="3"/>
                    </a:lnTo>
                    <a:lnTo>
                      <a:pt x="229" y="3"/>
                    </a:lnTo>
                    <a:lnTo>
                      <a:pt x="257" y="14"/>
                    </a:lnTo>
                    <a:lnTo>
                      <a:pt x="276" y="25"/>
                    </a:lnTo>
                    <a:lnTo>
                      <a:pt x="290" y="23"/>
                    </a:lnTo>
                    <a:lnTo>
                      <a:pt x="283" y="46"/>
                    </a:lnTo>
                    <a:lnTo>
                      <a:pt x="268" y="51"/>
                    </a:lnTo>
                    <a:lnTo>
                      <a:pt x="257" y="63"/>
                    </a:lnTo>
                    <a:lnTo>
                      <a:pt x="257" y="88"/>
                    </a:lnTo>
                    <a:lnTo>
                      <a:pt x="237" y="103"/>
                    </a:lnTo>
                    <a:lnTo>
                      <a:pt x="260" y="140"/>
                    </a:lnTo>
                    <a:lnTo>
                      <a:pt x="235" y="142"/>
                    </a:lnTo>
                    <a:lnTo>
                      <a:pt x="220" y="133"/>
                    </a:lnTo>
                    <a:lnTo>
                      <a:pt x="183" y="147"/>
                    </a:lnTo>
                    <a:lnTo>
                      <a:pt x="175" y="148"/>
                    </a:lnTo>
                    <a:lnTo>
                      <a:pt x="173" y="165"/>
                    </a:lnTo>
                    <a:lnTo>
                      <a:pt x="161" y="176"/>
                    </a:lnTo>
                    <a:lnTo>
                      <a:pt x="144" y="179"/>
                    </a:lnTo>
                    <a:lnTo>
                      <a:pt x="96" y="161"/>
                    </a:lnTo>
                    <a:lnTo>
                      <a:pt x="27" y="173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8" name="Freeform 1066"/>
              <p:cNvSpPr>
                <a:spLocks noChangeAspect="1"/>
              </p:cNvSpPr>
              <p:nvPr/>
            </p:nvSpPr>
            <p:spPr bwMode="gray">
              <a:xfrm>
                <a:off x="5695950" y="2941638"/>
                <a:ext cx="149225" cy="90488"/>
              </a:xfrm>
              <a:custGeom>
                <a:avLst/>
                <a:gdLst>
                  <a:gd name="T0" fmla="*/ 45249 w 310"/>
                  <a:gd name="T1" fmla="*/ 5838 h 186"/>
                  <a:gd name="T2" fmla="*/ 43323 w 310"/>
                  <a:gd name="T3" fmla="*/ 3405 h 186"/>
                  <a:gd name="T4" fmla="*/ 40435 w 310"/>
                  <a:gd name="T5" fmla="*/ 973 h 186"/>
                  <a:gd name="T6" fmla="*/ 31289 w 310"/>
                  <a:gd name="T7" fmla="*/ 0 h 186"/>
                  <a:gd name="T8" fmla="*/ 29364 w 310"/>
                  <a:gd name="T9" fmla="*/ 973 h 186"/>
                  <a:gd name="T10" fmla="*/ 28882 w 310"/>
                  <a:gd name="T11" fmla="*/ 2432 h 186"/>
                  <a:gd name="T12" fmla="*/ 25513 w 310"/>
                  <a:gd name="T13" fmla="*/ 3892 h 186"/>
                  <a:gd name="T14" fmla="*/ 23587 w 310"/>
                  <a:gd name="T15" fmla="*/ 2919 h 186"/>
                  <a:gd name="T16" fmla="*/ 18292 w 310"/>
                  <a:gd name="T17" fmla="*/ 5351 h 186"/>
                  <a:gd name="T18" fmla="*/ 15404 w 310"/>
                  <a:gd name="T19" fmla="*/ 7784 h 186"/>
                  <a:gd name="T20" fmla="*/ 11553 w 310"/>
                  <a:gd name="T21" fmla="*/ 8270 h 186"/>
                  <a:gd name="T22" fmla="*/ 6739 w 310"/>
                  <a:gd name="T23" fmla="*/ 4865 h 186"/>
                  <a:gd name="T24" fmla="*/ 6258 w 310"/>
                  <a:gd name="T25" fmla="*/ 8270 h 186"/>
                  <a:gd name="T26" fmla="*/ 3370 w 310"/>
                  <a:gd name="T27" fmla="*/ 8270 h 186"/>
                  <a:gd name="T28" fmla="*/ 2888 w 310"/>
                  <a:gd name="T29" fmla="*/ 9243 h 186"/>
                  <a:gd name="T30" fmla="*/ 3370 w 310"/>
                  <a:gd name="T31" fmla="*/ 10216 h 186"/>
                  <a:gd name="T32" fmla="*/ 2407 w 310"/>
                  <a:gd name="T33" fmla="*/ 12649 h 186"/>
                  <a:gd name="T34" fmla="*/ 2407 w 310"/>
                  <a:gd name="T35" fmla="*/ 15081 h 186"/>
                  <a:gd name="T36" fmla="*/ 0 w 310"/>
                  <a:gd name="T37" fmla="*/ 17027 h 186"/>
                  <a:gd name="T38" fmla="*/ 1444 w 310"/>
                  <a:gd name="T39" fmla="*/ 17514 h 186"/>
                  <a:gd name="T40" fmla="*/ 3370 w 310"/>
                  <a:gd name="T41" fmla="*/ 20919 h 186"/>
                  <a:gd name="T42" fmla="*/ 9146 w 310"/>
                  <a:gd name="T43" fmla="*/ 25784 h 186"/>
                  <a:gd name="T44" fmla="*/ 12034 w 310"/>
                  <a:gd name="T45" fmla="*/ 27730 h 186"/>
                  <a:gd name="T46" fmla="*/ 17811 w 310"/>
                  <a:gd name="T47" fmla="*/ 26271 h 186"/>
                  <a:gd name="T48" fmla="*/ 24069 w 310"/>
                  <a:gd name="T49" fmla="*/ 23838 h 186"/>
                  <a:gd name="T50" fmla="*/ 26957 w 310"/>
                  <a:gd name="T51" fmla="*/ 23352 h 186"/>
                  <a:gd name="T52" fmla="*/ 27920 w 310"/>
                  <a:gd name="T53" fmla="*/ 24325 h 186"/>
                  <a:gd name="T54" fmla="*/ 33696 w 310"/>
                  <a:gd name="T55" fmla="*/ 21892 h 186"/>
                  <a:gd name="T56" fmla="*/ 38510 w 310"/>
                  <a:gd name="T57" fmla="*/ 13135 h 186"/>
                  <a:gd name="T58" fmla="*/ 39954 w 310"/>
                  <a:gd name="T59" fmla="*/ 9730 h 186"/>
                  <a:gd name="T60" fmla="*/ 45249 w 310"/>
                  <a:gd name="T61" fmla="*/ 5838 h 18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10"/>
                  <a:gd name="T94" fmla="*/ 0 h 186"/>
                  <a:gd name="T95" fmla="*/ 310 w 310"/>
                  <a:gd name="T96" fmla="*/ 186 h 18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10" h="186">
                    <a:moveTo>
                      <a:pt x="310" y="39"/>
                    </a:moveTo>
                    <a:lnTo>
                      <a:pt x="298" y="23"/>
                    </a:lnTo>
                    <a:lnTo>
                      <a:pt x="276" y="8"/>
                    </a:lnTo>
                    <a:lnTo>
                      <a:pt x="215" y="0"/>
                    </a:lnTo>
                    <a:lnTo>
                      <a:pt x="200" y="8"/>
                    </a:lnTo>
                    <a:lnTo>
                      <a:pt x="197" y="17"/>
                    </a:lnTo>
                    <a:lnTo>
                      <a:pt x="176" y="25"/>
                    </a:lnTo>
                    <a:lnTo>
                      <a:pt x="163" y="20"/>
                    </a:lnTo>
                    <a:lnTo>
                      <a:pt x="124" y="35"/>
                    </a:lnTo>
                    <a:lnTo>
                      <a:pt x="107" y="52"/>
                    </a:lnTo>
                    <a:lnTo>
                      <a:pt x="79" y="54"/>
                    </a:lnTo>
                    <a:lnTo>
                      <a:pt x="47" y="32"/>
                    </a:lnTo>
                    <a:lnTo>
                      <a:pt x="44" y="56"/>
                    </a:lnTo>
                    <a:lnTo>
                      <a:pt x="22" y="56"/>
                    </a:lnTo>
                    <a:lnTo>
                      <a:pt x="19" y="62"/>
                    </a:lnTo>
                    <a:lnTo>
                      <a:pt x="24" y="69"/>
                    </a:lnTo>
                    <a:lnTo>
                      <a:pt x="17" y="85"/>
                    </a:lnTo>
                    <a:lnTo>
                      <a:pt x="17" y="102"/>
                    </a:lnTo>
                    <a:lnTo>
                      <a:pt x="0" y="113"/>
                    </a:lnTo>
                    <a:lnTo>
                      <a:pt x="11" y="116"/>
                    </a:lnTo>
                    <a:lnTo>
                      <a:pt x="24" y="139"/>
                    </a:lnTo>
                    <a:lnTo>
                      <a:pt x="62" y="174"/>
                    </a:lnTo>
                    <a:lnTo>
                      <a:pt x="84" y="186"/>
                    </a:lnTo>
                    <a:lnTo>
                      <a:pt x="121" y="176"/>
                    </a:lnTo>
                    <a:lnTo>
                      <a:pt x="164" y="161"/>
                    </a:lnTo>
                    <a:lnTo>
                      <a:pt x="185" y="157"/>
                    </a:lnTo>
                    <a:lnTo>
                      <a:pt x="191" y="162"/>
                    </a:lnTo>
                    <a:lnTo>
                      <a:pt x="232" y="148"/>
                    </a:lnTo>
                    <a:lnTo>
                      <a:pt x="265" y="89"/>
                    </a:lnTo>
                    <a:lnTo>
                      <a:pt x="273" y="66"/>
                    </a:lnTo>
                    <a:lnTo>
                      <a:pt x="310" y="3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29" name="Freeform 1068"/>
              <p:cNvSpPr>
                <a:spLocks noChangeAspect="1"/>
              </p:cNvSpPr>
              <p:nvPr/>
            </p:nvSpPr>
            <p:spPr bwMode="gray">
              <a:xfrm>
                <a:off x="5713412" y="2906713"/>
                <a:ext cx="123825" cy="60325"/>
              </a:xfrm>
              <a:custGeom>
                <a:avLst/>
                <a:gdLst>
                  <a:gd name="T0" fmla="*/ 35448 w 255"/>
                  <a:gd name="T1" fmla="*/ 11582 h 125"/>
                  <a:gd name="T2" fmla="*/ 26707 w 255"/>
                  <a:gd name="T3" fmla="*/ 10617 h 125"/>
                  <a:gd name="T4" fmla="*/ 24279 w 255"/>
                  <a:gd name="T5" fmla="*/ 11582 h 125"/>
                  <a:gd name="T6" fmla="*/ 23794 w 255"/>
                  <a:gd name="T7" fmla="*/ 13030 h 125"/>
                  <a:gd name="T8" fmla="*/ 20880 w 255"/>
                  <a:gd name="T9" fmla="*/ 13995 h 125"/>
                  <a:gd name="T10" fmla="*/ 18938 w 255"/>
                  <a:gd name="T11" fmla="*/ 13513 h 125"/>
                  <a:gd name="T12" fmla="*/ 13111 w 255"/>
                  <a:gd name="T13" fmla="*/ 15443 h 125"/>
                  <a:gd name="T14" fmla="*/ 10683 w 255"/>
                  <a:gd name="T15" fmla="*/ 17856 h 125"/>
                  <a:gd name="T16" fmla="*/ 6313 w 255"/>
                  <a:gd name="T17" fmla="*/ 18339 h 125"/>
                  <a:gd name="T18" fmla="*/ 1457 w 255"/>
                  <a:gd name="T19" fmla="*/ 14961 h 125"/>
                  <a:gd name="T20" fmla="*/ 0 w 255"/>
                  <a:gd name="T21" fmla="*/ 10617 h 125"/>
                  <a:gd name="T22" fmla="*/ 1457 w 255"/>
                  <a:gd name="T23" fmla="*/ 8204 h 125"/>
                  <a:gd name="T24" fmla="*/ 4856 w 255"/>
                  <a:gd name="T25" fmla="*/ 8204 h 125"/>
                  <a:gd name="T26" fmla="*/ 6798 w 255"/>
                  <a:gd name="T27" fmla="*/ 7239 h 125"/>
                  <a:gd name="T28" fmla="*/ 8255 w 255"/>
                  <a:gd name="T29" fmla="*/ 4826 h 125"/>
                  <a:gd name="T30" fmla="*/ 8741 w 255"/>
                  <a:gd name="T31" fmla="*/ 2896 h 125"/>
                  <a:gd name="T32" fmla="*/ 13596 w 255"/>
                  <a:gd name="T33" fmla="*/ 0 h 125"/>
                  <a:gd name="T34" fmla="*/ 14568 w 255"/>
                  <a:gd name="T35" fmla="*/ 483 h 125"/>
                  <a:gd name="T36" fmla="*/ 17481 w 255"/>
                  <a:gd name="T37" fmla="*/ 0 h 125"/>
                  <a:gd name="T38" fmla="*/ 20395 w 255"/>
                  <a:gd name="T39" fmla="*/ 2896 h 125"/>
                  <a:gd name="T40" fmla="*/ 23794 w 255"/>
                  <a:gd name="T41" fmla="*/ 1448 h 125"/>
                  <a:gd name="T42" fmla="*/ 27679 w 255"/>
                  <a:gd name="T43" fmla="*/ 2413 h 125"/>
                  <a:gd name="T44" fmla="*/ 31563 w 255"/>
                  <a:gd name="T45" fmla="*/ 965 h 125"/>
                  <a:gd name="T46" fmla="*/ 37876 w 255"/>
                  <a:gd name="T47" fmla="*/ 4343 h 125"/>
                  <a:gd name="T48" fmla="*/ 35448 w 255"/>
                  <a:gd name="T49" fmla="*/ 11582 h 12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55"/>
                  <a:gd name="T76" fmla="*/ 0 h 125"/>
                  <a:gd name="T77" fmla="*/ 255 w 255"/>
                  <a:gd name="T78" fmla="*/ 125 h 12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55" h="125">
                    <a:moveTo>
                      <a:pt x="240" y="79"/>
                    </a:moveTo>
                    <a:lnTo>
                      <a:pt x="179" y="71"/>
                    </a:lnTo>
                    <a:lnTo>
                      <a:pt x="164" y="79"/>
                    </a:lnTo>
                    <a:lnTo>
                      <a:pt x="161" y="88"/>
                    </a:lnTo>
                    <a:lnTo>
                      <a:pt x="140" y="96"/>
                    </a:lnTo>
                    <a:lnTo>
                      <a:pt x="127" y="91"/>
                    </a:lnTo>
                    <a:lnTo>
                      <a:pt x="88" y="106"/>
                    </a:lnTo>
                    <a:lnTo>
                      <a:pt x="71" y="123"/>
                    </a:lnTo>
                    <a:lnTo>
                      <a:pt x="43" y="125"/>
                    </a:lnTo>
                    <a:lnTo>
                      <a:pt x="11" y="103"/>
                    </a:lnTo>
                    <a:lnTo>
                      <a:pt x="0" y="72"/>
                    </a:lnTo>
                    <a:lnTo>
                      <a:pt x="9" y="55"/>
                    </a:lnTo>
                    <a:lnTo>
                      <a:pt x="33" y="57"/>
                    </a:lnTo>
                    <a:lnTo>
                      <a:pt x="45" y="49"/>
                    </a:lnTo>
                    <a:lnTo>
                      <a:pt x="57" y="34"/>
                    </a:lnTo>
                    <a:lnTo>
                      <a:pt x="59" y="20"/>
                    </a:lnTo>
                    <a:lnTo>
                      <a:pt x="91" y="1"/>
                    </a:lnTo>
                    <a:lnTo>
                      <a:pt x="99" y="4"/>
                    </a:lnTo>
                    <a:lnTo>
                      <a:pt x="118" y="0"/>
                    </a:lnTo>
                    <a:lnTo>
                      <a:pt x="138" y="20"/>
                    </a:lnTo>
                    <a:lnTo>
                      <a:pt x="161" y="9"/>
                    </a:lnTo>
                    <a:lnTo>
                      <a:pt x="186" y="17"/>
                    </a:lnTo>
                    <a:lnTo>
                      <a:pt x="211" y="6"/>
                    </a:lnTo>
                    <a:lnTo>
                      <a:pt x="255" y="30"/>
                    </a:lnTo>
                    <a:lnTo>
                      <a:pt x="240" y="7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0" name="Freeform 1069"/>
              <p:cNvSpPr>
                <a:spLocks noChangeAspect="1"/>
              </p:cNvSpPr>
              <p:nvPr/>
            </p:nvSpPr>
            <p:spPr bwMode="gray">
              <a:xfrm>
                <a:off x="5602287" y="2851150"/>
                <a:ext cx="155575" cy="90488"/>
              </a:xfrm>
              <a:custGeom>
                <a:avLst/>
                <a:gdLst>
                  <a:gd name="T0" fmla="*/ 47944 w 318"/>
                  <a:gd name="T1" fmla="*/ 17027 h 186"/>
                  <a:gd name="T2" fmla="*/ 45498 w 318"/>
                  <a:gd name="T3" fmla="*/ 16054 h 186"/>
                  <a:gd name="T4" fmla="*/ 43052 w 318"/>
                  <a:gd name="T5" fmla="*/ 12162 h 186"/>
                  <a:gd name="T6" fmla="*/ 40117 w 318"/>
                  <a:gd name="T7" fmla="*/ 11189 h 186"/>
                  <a:gd name="T8" fmla="*/ 40117 w 318"/>
                  <a:gd name="T9" fmla="*/ 9243 h 186"/>
                  <a:gd name="T10" fmla="*/ 34246 w 318"/>
                  <a:gd name="T11" fmla="*/ 7784 h 186"/>
                  <a:gd name="T12" fmla="*/ 34735 w 318"/>
                  <a:gd name="T13" fmla="*/ 9243 h 186"/>
                  <a:gd name="T14" fmla="*/ 32778 w 318"/>
                  <a:gd name="T15" fmla="*/ 10216 h 186"/>
                  <a:gd name="T16" fmla="*/ 29843 w 318"/>
                  <a:gd name="T17" fmla="*/ 7297 h 186"/>
                  <a:gd name="T18" fmla="*/ 30332 w 318"/>
                  <a:gd name="T19" fmla="*/ 5838 h 186"/>
                  <a:gd name="T20" fmla="*/ 27886 w 318"/>
                  <a:gd name="T21" fmla="*/ 3892 h 186"/>
                  <a:gd name="T22" fmla="*/ 23972 w 318"/>
                  <a:gd name="T23" fmla="*/ 3405 h 186"/>
                  <a:gd name="T24" fmla="*/ 22015 w 318"/>
                  <a:gd name="T25" fmla="*/ 1459 h 186"/>
                  <a:gd name="T26" fmla="*/ 20058 w 318"/>
                  <a:gd name="T27" fmla="*/ 3405 h 186"/>
                  <a:gd name="T28" fmla="*/ 19080 w 318"/>
                  <a:gd name="T29" fmla="*/ 2919 h 186"/>
                  <a:gd name="T30" fmla="*/ 15655 w 318"/>
                  <a:gd name="T31" fmla="*/ 0 h 186"/>
                  <a:gd name="T32" fmla="*/ 15166 w 318"/>
                  <a:gd name="T33" fmla="*/ 2919 h 186"/>
                  <a:gd name="T34" fmla="*/ 2935 w 318"/>
                  <a:gd name="T35" fmla="*/ 8757 h 186"/>
                  <a:gd name="T36" fmla="*/ 2446 w 318"/>
                  <a:gd name="T37" fmla="*/ 10216 h 186"/>
                  <a:gd name="T38" fmla="*/ 0 w 318"/>
                  <a:gd name="T39" fmla="*/ 8757 h 186"/>
                  <a:gd name="T40" fmla="*/ 0 w 318"/>
                  <a:gd name="T41" fmla="*/ 10216 h 186"/>
                  <a:gd name="T42" fmla="*/ 2446 w 318"/>
                  <a:gd name="T43" fmla="*/ 12162 h 186"/>
                  <a:gd name="T44" fmla="*/ 2935 w 318"/>
                  <a:gd name="T45" fmla="*/ 16054 h 186"/>
                  <a:gd name="T46" fmla="*/ 3914 w 318"/>
                  <a:gd name="T47" fmla="*/ 17514 h 186"/>
                  <a:gd name="T48" fmla="*/ 12720 w 318"/>
                  <a:gd name="T49" fmla="*/ 25298 h 186"/>
                  <a:gd name="T50" fmla="*/ 15166 w 318"/>
                  <a:gd name="T51" fmla="*/ 26757 h 186"/>
                  <a:gd name="T52" fmla="*/ 18101 w 318"/>
                  <a:gd name="T53" fmla="*/ 26757 h 186"/>
                  <a:gd name="T54" fmla="*/ 20548 w 318"/>
                  <a:gd name="T55" fmla="*/ 25298 h 186"/>
                  <a:gd name="T56" fmla="*/ 21526 w 318"/>
                  <a:gd name="T57" fmla="*/ 22865 h 186"/>
                  <a:gd name="T58" fmla="*/ 25929 w 318"/>
                  <a:gd name="T59" fmla="*/ 22865 h 186"/>
                  <a:gd name="T60" fmla="*/ 28865 w 318"/>
                  <a:gd name="T61" fmla="*/ 25298 h 186"/>
                  <a:gd name="T62" fmla="*/ 33268 w 318"/>
                  <a:gd name="T63" fmla="*/ 24811 h 186"/>
                  <a:gd name="T64" fmla="*/ 34246 w 318"/>
                  <a:gd name="T65" fmla="*/ 27730 h 186"/>
                  <a:gd name="T66" fmla="*/ 35714 w 318"/>
                  <a:gd name="T67" fmla="*/ 25298 h 186"/>
                  <a:gd name="T68" fmla="*/ 39138 w 318"/>
                  <a:gd name="T69" fmla="*/ 25298 h 186"/>
                  <a:gd name="T70" fmla="*/ 41095 w 318"/>
                  <a:gd name="T71" fmla="*/ 24325 h 186"/>
                  <a:gd name="T72" fmla="*/ 43052 w 318"/>
                  <a:gd name="T73" fmla="*/ 21892 h 186"/>
                  <a:gd name="T74" fmla="*/ 43052 w 318"/>
                  <a:gd name="T75" fmla="*/ 19946 h 186"/>
                  <a:gd name="T76" fmla="*/ 47944 w 318"/>
                  <a:gd name="T77" fmla="*/ 17027 h 18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18"/>
                  <a:gd name="T118" fmla="*/ 0 h 186"/>
                  <a:gd name="T119" fmla="*/ 318 w 318"/>
                  <a:gd name="T120" fmla="*/ 186 h 18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18" h="186">
                    <a:moveTo>
                      <a:pt x="318" y="115"/>
                    </a:moveTo>
                    <a:lnTo>
                      <a:pt x="301" y="109"/>
                    </a:lnTo>
                    <a:lnTo>
                      <a:pt x="286" y="83"/>
                    </a:lnTo>
                    <a:lnTo>
                      <a:pt x="266" y="75"/>
                    </a:lnTo>
                    <a:lnTo>
                      <a:pt x="266" y="63"/>
                    </a:lnTo>
                    <a:lnTo>
                      <a:pt x="228" y="53"/>
                    </a:lnTo>
                    <a:lnTo>
                      <a:pt x="230" y="63"/>
                    </a:lnTo>
                    <a:lnTo>
                      <a:pt x="219" y="69"/>
                    </a:lnTo>
                    <a:lnTo>
                      <a:pt x="198" y="50"/>
                    </a:lnTo>
                    <a:lnTo>
                      <a:pt x="201" y="38"/>
                    </a:lnTo>
                    <a:lnTo>
                      <a:pt x="184" y="27"/>
                    </a:lnTo>
                    <a:lnTo>
                      <a:pt x="159" y="24"/>
                    </a:lnTo>
                    <a:lnTo>
                      <a:pt x="145" y="10"/>
                    </a:lnTo>
                    <a:lnTo>
                      <a:pt x="133" y="24"/>
                    </a:lnTo>
                    <a:lnTo>
                      <a:pt x="128" y="21"/>
                    </a:lnTo>
                    <a:lnTo>
                      <a:pt x="103" y="0"/>
                    </a:lnTo>
                    <a:lnTo>
                      <a:pt x="99" y="19"/>
                    </a:lnTo>
                    <a:lnTo>
                      <a:pt x="20" y="58"/>
                    </a:lnTo>
                    <a:lnTo>
                      <a:pt x="17" y="69"/>
                    </a:lnTo>
                    <a:lnTo>
                      <a:pt x="1" y="58"/>
                    </a:lnTo>
                    <a:lnTo>
                      <a:pt x="0" y="69"/>
                    </a:lnTo>
                    <a:lnTo>
                      <a:pt x="17" y="83"/>
                    </a:lnTo>
                    <a:lnTo>
                      <a:pt x="18" y="109"/>
                    </a:lnTo>
                    <a:lnTo>
                      <a:pt x="26" y="118"/>
                    </a:lnTo>
                    <a:lnTo>
                      <a:pt x="85" y="169"/>
                    </a:lnTo>
                    <a:lnTo>
                      <a:pt x="102" y="180"/>
                    </a:lnTo>
                    <a:lnTo>
                      <a:pt x="120" y="180"/>
                    </a:lnTo>
                    <a:lnTo>
                      <a:pt x="136" y="169"/>
                    </a:lnTo>
                    <a:lnTo>
                      <a:pt x="143" y="154"/>
                    </a:lnTo>
                    <a:lnTo>
                      <a:pt x="173" y="154"/>
                    </a:lnTo>
                    <a:lnTo>
                      <a:pt x="191" y="169"/>
                    </a:lnTo>
                    <a:lnTo>
                      <a:pt x="221" y="166"/>
                    </a:lnTo>
                    <a:lnTo>
                      <a:pt x="227" y="186"/>
                    </a:lnTo>
                    <a:lnTo>
                      <a:pt x="236" y="169"/>
                    </a:lnTo>
                    <a:lnTo>
                      <a:pt x="260" y="171"/>
                    </a:lnTo>
                    <a:lnTo>
                      <a:pt x="272" y="163"/>
                    </a:lnTo>
                    <a:lnTo>
                      <a:pt x="284" y="148"/>
                    </a:lnTo>
                    <a:lnTo>
                      <a:pt x="286" y="134"/>
                    </a:lnTo>
                    <a:lnTo>
                      <a:pt x="318" y="115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1" name="Freeform 1071"/>
              <p:cNvSpPr>
                <a:spLocks noChangeAspect="1"/>
              </p:cNvSpPr>
              <p:nvPr/>
            </p:nvSpPr>
            <p:spPr bwMode="gray">
              <a:xfrm>
                <a:off x="5548313" y="2979738"/>
                <a:ext cx="6350" cy="11113"/>
              </a:xfrm>
              <a:custGeom>
                <a:avLst/>
                <a:gdLst>
                  <a:gd name="T0" fmla="*/ 1155 w 11"/>
                  <a:gd name="T1" fmla="*/ 2992 h 26"/>
                  <a:gd name="T2" fmla="*/ 2309 w 11"/>
                  <a:gd name="T3" fmla="*/ 1282 h 26"/>
                  <a:gd name="T4" fmla="*/ 577 w 11"/>
                  <a:gd name="T5" fmla="*/ 0 h 26"/>
                  <a:gd name="T6" fmla="*/ 0 w 11"/>
                  <a:gd name="T7" fmla="*/ 1710 h 26"/>
                  <a:gd name="T8" fmla="*/ 1155 w 11"/>
                  <a:gd name="T9" fmla="*/ 2992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26"/>
                  <a:gd name="T17" fmla="*/ 11 w 11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26">
                    <a:moveTo>
                      <a:pt x="6" y="26"/>
                    </a:moveTo>
                    <a:lnTo>
                      <a:pt x="11" y="10"/>
                    </a:lnTo>
                    <a:lnTo>
                      <a:pt x="3" y="0"/>
                    </a:lnTo>
                    <a:lnTo>
                      <a:pt x="0" y="15"/>
                    </a:lnTo>
                    <a:lnTo>
                      <a:pt x="6" y="26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2" name="Freeform 1072"/>
              <p:cNvSpPr>
                <a:spLocks noChangeAspect="1"/>
              </p:cNvSpPr>
              <p:nvPr/>
            </p:nvSpPr>
            <p:spPr bwMode="gray">
              <a:xfrm>
                <a:off x="5651500" y="2713038"/>
                <a:ext cx="223838" cy="207963"/>
              </a:xfrm>
              <a:custGeom>
                <a:avLst/>
                <a:gdLst>
                  <a:gd name="T0" fmla="*/ 488 w 459"/>
                  <a:gd name="T1" fmla="*/ 12633 h 428"/>
                  <a:gd name="T2" fmla="*/ 1463 w 459"/>
                  <a:gd name="T3" fmla="*/ 16035 h 428"/>
                  <a:gd name="T4" fmla="*/ 1463 w 459"/>
                  <a:gd name="T5" fmla="*/ 17978 h 428"/>
                  <a:gd name="T6" fmla="*/ 0 w 459"/>
                  <a:gd name="T7" fmla="*/ 23809 h 428"/>
                  <a:gd name="T8" fmla="*/ 1951 w 459"/>
                  <a:gd name="T9" fmla="*/ 24781 h 428"/>
                  <a:gd name="T10" fmla="*/ 2926 w 459"/>
                  <a:gd name="T11" fmla="*/ 32069 h 428"/>
                  <a:gd name="T12" fmla="*/ 3414 w 459"/>
                  <a:gd name="T13" fmla="*/ 36928 h 428"/>
                  <a:gd name="T14" fmla="*/ 5364 w 459"/>
                  <a:gd name="T15" fmla="*/ 39357 h 428"/>
                  <a:gd name="T16" fmla="*/ 4389 w 459"/>
                  <a:gd name="T17" fmla="*/ 45188 h 428"/>
                  <a:gd name="T18" fmla="*/ 4877 w 459"/>
                  <a:gd name="T19" fmla="*/ 45674 h 428"/>
                  <a:gd name="T20" fmla="*/ 6827 w 459"/>
                  <a:gd name="T21" fmla="*/ 43731 h 428"/>
                  <a:gd name="T22" fmla="*/ 8778 w 459"/>
                  <a:gd name="T23" fmla="*/ 45674 h 428"/>
                  <a:gd name="T24" fmla="*/ 12679 w 459"/>
                  <a:gd name="T25" fmla="*/ 46160 h 428"/>
                  <a:gd name="T26" fmla="*/ 15118 w 459"/>
                  <a:gd name="T27" fmla="*/ 48104 h 428"/>
                  <a:gd name="T28" fmla="*/ 14630 w 459"/>
                  <a:gd name="T29" fmla="*/ 49561 h 428"/>
                  <a:gd name="T30" fmla="*/ 18044 w 459"/>
                  <a:gd name="T31" fmla="*/ 52477 h 428"/>
                  <a:gd name="T32" fmla="*/ 19507 w 459"/>
                  <a:gd name="T33" fmla="*/ 51505 h 428"/>
                  <a:gd name="T34" fmla="*/ 19507 w 459"/>
                  <a:gd name="T35" fmla="*/ 50047 h 428"/>
                  <a:gd name="T36" fmla="*/ 24871 w 459"/>
                  <a:gd name="T37" fmla="*/ 51505 h 428"/>
                  <a:gd name="T38" fmla="*/ 24871 w 459"/>
                  <a:gd name="T39" fmla="*/ 53448 h 428"/>
                  <a:gd name="T40" fmla="*/ 27797 w 459"/>
                  <a:gd name="T41" fmla="*/ 54420 h 428"/>
                  <a:gd name="T42" fmla="*/ 30235 w 459"/>
                  <a:gd name="T43" fmla="*/ 58307 h 428"/>
                  <a:gd name="T44" fmla="*/ 32674 w 459"/>
                  <a:gd name="T45" fmla="*/ 59279 h 428"/>
                  <a:gd name="T46" fmla="*/ 34137 w 459"/>
                  <a:gd name="T47" fmla="*/ 59765 h 428"/>
                  <a:gd name="T48" fmla="*/ 37063 w 459"/>
                  <a:gd name="T49" fmla="*/ 59279 h 428"/>
                  <a:gd name="T50" fmla="*/ 39988 w 459"/>
                  <a:gd name="T51" fmla="*/ 62195 h 428"/>
                  <a:gd name="T52" fmla="*/ 43402 w 459"/>
                  <a:gd name="T53" fmla="*/ 60737 h 428"/>
                  <a:gd name="T54" fmla="*/ 46816 w 459"/>
                  <a:gd name="T55" fmla="*/ 61709 h 428"/>
                  <a:gd name="T56" fmla="*/ 50717 w 459"/>
                  <a:gd name="T57" fmla="*/ 60251 h 428"/>
                  <a:gd name="T58" fmla="*/ 57544 w 459"/>
                  <a:gd name="T59" fmla="*/ 63652 h 428"/>
                  <a:gd name="T60" fmla="*/ 59495 w 459"/>
                  <a:gd name="T61" fmla="*/ 63652 h 428"/>
                  <a:gd name="T62" fmla="*/ 59007 w 459"/>
                  <a:gd name="T63" fmla="*/ 60251 h 428"/>
                  <a:gd name="T64" fmla="*/ 61446 w 459"/>
                  <a:gd name="T65" fmla="*/ 55392 h 428"/>
                  <a:gd name="T66" fmla="*/ 67785 w 459"/>
                  <a:gd name="T67" fmla="*/ 49561 h 428"/>
                  <a:gd name="T68" fmla="*/ 68761 w 459"/>
                  <a:gd name="T69" fmla="*/ 48104 h 428"/>
                  <a:gd name="T70" fmla="*/ 67785 w 459"/>
                  <a:gd name="T71" fmla="*/ 44702 h 428"/>
                  <a:gd name="T72" fmla="*/ 66322 w 459"/>
                  <a:gd name="T73" fmla="*/ 42759 h 428"/>
                  <a:gd name="T74" fmla="*/ 64859 w 459"/>
                  <a:gd name="T75" fmla="*/ 36928 h 428"/>
                  <a:gd name="T76" fmla="*/ 65347 w 459"/>
                  <a:gd name="T77" fmla="*/ 32069 h 428"/>
                  <a:gd name="T78" fmla="*/ 62909 w 459"/>
                  <a:gd name="T79" fmla="*/ 29154 h 428"/>
                  <a:gd name="T80" fmla="*/ 67298 w 459"/>
                  <a:gd name="T81" fmla="*/ 24295 h 428"/>
                  <a:gd name="T82" fmla="*/ 67298 w 459"/>
                  <a:gd name="T83" fmla="*/ 20408 h 428"/>
                  <a:gd name="T84" fmla="*/ 64859 w 459"/>
                  <a:gd name="T85" fmla="*/ 9718 h 428"/>
                  <a:gd name="T86" fmla="*/ 63884 w 459"/>
                  <a:gd name="T87" fmla="*/ 7774 h 428"/>
                  <a:gd name="T88" fmla="*/ 59983 w 459"/>
                  <a:gd name="T89" fmla="*/ 5345 h 428"/>
                  <a:gd name="T90" fmla="*/ 47791 w 459"/>
                  <a:gd name="T91" fmla="*/ 6317 h 428"/>
                  <a:gd name="T92" fmla="*/ 38038 w 459"/>
                  <a:gd name="T93" fmla="*/ 4373 h 428"/>
                  <a:gd name="T94" fmla="*/ 32186 w 459"/>
                  <a:gd name="T95" fmla="*/ 6317 h 428"/>
                  <a:gd name="T96" fmla="*/ 30235 w 459"/>
                  <a:gd name="T97" fmla="*/ 1944 h 428"/>
                  <a:gd name="T98" fmla="*/ 31698 w 459"/>
                  <a:gd name="T99" fmla="*/ 2915 h 428"/>
                  <a:gd name="T100" fmla="*/ 31211 w 459"/>
                  <a:gd name="T101" fmla="*/ 972 h 428"/>
                  <a:gd name="T102" fmla="*/ 26822 w 459"/>
                  <a:gd name="T103" fmla="*/ 0 h 428"/>
                  <a:gd name="T104" fmla="*/ 21945 w 459"/>
                  <a:gd name="T105" fmla="*/ 972 h 428"/>
                  <a:gd name="T106" fmla="*/ 12679 w 459"/>
                  <a:gd name="T107" fmla="*/ 6803 h 428"/>
                  <a:gd name="T108" fmla="*/ 1951 w 459"/>
                  <a:gd name="T109" fmla="*/ 10690 h 428"/>
                  <a:gd name="T110" fmla="*/ 975 w 459"/>
                  <a:gd name="T111" fmla="*/ 11661 h 428"/>
                  <a:gd name="T112" fmla="*/ 2438 w 459"/>
                  <a:gd name="T113" fmla="*/ 12147 h 428"/>
                  <a:gd name="T114" fmla="*/ 2438 w 459"/>
                  <a:gd name="T115" fmla="*/ 13605 h 428"/>
                  <a:gd name="T116" fmla="*/ 488 w 459"/>
                  <a:gd name="T117" fmla="*/ 12633 h 42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59"/>
                  <a:gd name="T178" fmla="*/ 0 h 428"/>
                  <a:gd name="T179" fmla="*/ 459 w 459"/>
                  <a:gd name="T180" fmla="*/ 428 h 42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59" h="428">
                    <a:moveTo>
                      <a:pt x="3" y="86"/>
                    </a:moveTo>
                    <a:lnTo>
                      <a:pt x="11" y="108"/>
                    </a:lnTo>
                    <a:lnTo>
                      <a:pt x="11" y="122"/>
                    </a:lnTo>
                    <a:lnTo>
                      <a:pt x="0" y="159"/>
                    </a:lnTo>
                    <a:lnTo>
                      <a:pt x="14" y="167"/>
                    </a:lnTo>
                    <a:lnTo>
                      <a:pt x="20" y="217"/>
                    </a:lnTo>
                    <a:lnTo>
                      <a:pt x="23" y="247"/>
                    </a:lnTo>
                    <a:lnTo>
                      <a:pt x="37" y="266"/>
                    </a:lnTo>
                    <a:lnTo>
                      <a:pt x="29" y="305"/>
                    </a:lnTo>
                    <a:lnTo>
                      <a:pt x="34" y="308"/>
                    </a:lnTo>
                    <a:lnTo>
                      <a:pt x="46" y="294"/>
                    </a:lnTo>
                    <a:lnTo>
                      <a:pt x="60" y="308"/>
                    </a:lnTo>
                    <a:lnTo>
                      <a:pt x="85" y="311"/>
                    </a:lnTo>
                    <a:lnTo>
                      <a:pt x="102" y="322"/>
                    </a:lnTo>
                    <a:lnTo>
                      <a:pt x="99" y="334"/>
                    </a:lnTo>
                    <a:lnTo>
                      <a:pt x="120" y="353"/>
                    </a:lnTo>
                    <a:lnTo>
                      <a:pt x="131" y="347"/>
                    </a:lnTo>
                    <a:lnTo>
                      <a:pt x="129" y="337"/>
                    </a:lnTo>
                    <a:lnTo>
                      <a:pt x="167" y="347"/>
                    </a:lnTo>
                    <a:lnTo>
                      <a:pt x="167" y="359"/>
                    </a:lnTo>
                    <a:lnTo>
                      <a:pt x="187" y="367"/>
                    </a:lnTo>
                    <a:lnTo>
                      <a:pt x="202" y="393"/>
                    </a:lnTo>
                    <a:lnTo>
                      <a:pt x="219" y="399"/>
                    </a:lnTo>
                    <a:lnTo>
                      <a:pt x="227" y="402"/>
                    </a:lnTo>
                    <a:lnTo>
                      <a:pt x="246" y="398"/>
                    </a:lnTo>
                    <a:lnTo>
                      <a:pt x="266" y="418"/>
                    </a:lnTo>
                    <a:lnTo>
                      <a:pt x="289" y="407"/>
                    </a:lnTo>
                    <a:lnTo>
                      <a:pt x="314" y="415"/>
                    </a:lnTo>
                    <a:lnTo>
                      <a:pt x="339" y="404"/>
                    </a:lnTo>
                    <a:lnTo>
                      <a:pt x="383" y="428"/>
                    </a:lnTo>
                    <a:lnTo>
                      <a:pt x="397" y="428"/>
                    </a:lnTo>
                    <a:lnTo>
                      <a:pt x="395" y="404"/>
                    </a:lnTo>
                    <a:lnTo>
                      <a:pt x="410" y="373"/>
                    </a:lnTo>
                    <a:lnTo>
                      <a:pt x="454" y="333"/>
                    </a:lnTo>
                    <a:lnTo>
                      <a:pt x="459" y="322"/>
                    </a:lnTo>
                    <a:lnTo>
                      <a:pt x="454" y="299"/>
                    </a:lnTo>
                    <a:lnTo>
                      <a:pt x="444" y="286"/>
                    </a:lnTo>
                    <a:lnTo>
                      <a:pt x="433" y="247"/>
                    </a:lnTo>
                    <a:lnTo>
                      <a:pt x="436" y="217"/>
                    </a:lnTo>
                    <a:lnTo>
                      <a:pt x="419" y="196"/>
                    </a:lnTo>
                    <a:lnTo>
                      <a:pt x="450" y="164"/>
                    </a:lnTo>
                    <a:lnTo>
                      <a:pt x="450" y="136"/>
                    </a:lnTo>
                    <a:lnTo>
                      <a:pt x="434" y="66"/>
                    </a:lnTo>
                    <a:lnTo>
                      <a:pt x="428" y="52"/>
                    </a:lnTo>
                    <a:lnTo>
                      <a:pt x="399" y="35"/>
                    </a:lnTo>
                    <a:lnTo>
                      <a:pt x="318" y="43"/>
                    </a:lnTo>
                    <a:lnTo>
                      <a:pt x="253" y="31"/>
                    </a:lnTo>
                    <a:lnTo>
                      <a:pt x="216" y="43"/>
                    </a:lnTo>
                    <a:lnTo>
                      <a:pt x="201" y="14"/>
                    </a:lnTo>
                    <a:lnTo>
                      <a:pt x="213" y="18"/>
                    </a:lnTo>
                    <a:lnTo>
                      <a:pt x="209" y="6"/>
                    </a:lnTo>
                    <a:lnTo>
                      <a:pt x="179" y="0"/>
                    </a:lnTo>
                    <a:lnTo>
                      <a:pt x="145" y="6"/>
                    </a:lnTo>
                    <a:lnTo>
                      <a:pt x="86" y="45"/>
                    </a:lnTo>
                    <a:lnTo>
                      <a:pt x="14" y="73"/>
                    </a:lnTo>
                    <a:lnTo>
                      <a:pt x="7" y="77"/>
                    </a:lnTo>
                    <a:lnTo>
                      <a:pt x="17" y="81"/>
                    </a:lnTo>
                    <a:lnTo>
                      <a:pt x="15" y="93"/>
                    </a:lnTo>
                    <a:lnTo>
                      <a:pt x="3" y="86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3" name="Freeform 1073"/>
              <p:cNvSpPr>
                <a:spLocks noChangeAspect="1"/>
              </p:cNvSpPr>
              <p:nvPr/>
            </p:nvSpPr>
            <p:spPr bwMode="gray">
              <a:xfrm>
                <a:off x="5805487" y="2579688"/>
                <a:ext cx="165100" cy="98425"/>
              </a:xfrm>
              <a:custGeom>
                <a:avLst/>
                <a:gdLst>
                  <a:gd name="T0" fmla="*/ 39936 w 339"/>
                  <a:gd name="T1" fmla="*/ 30512 h 200"/>
                  <a:gd name="T2" fmla="*/ 42371 w 339"/>
                  <a:gd name="T3" fmla="*/ 28543 h 200"/>
                  <a:gd name="T4" fmla="*/ 45780 w 339"/>
                  <a:gd name="T5" fmla="*/ 29035 h 200"/>
                  <a:gd name="T6" fmla="*/ 48215 w 339"/>
                  <a:gd name="T7" fmla="*/ 25098 h 200"/>
                  <a:gd name="T8" fmla="*/ 50650 w 339"/>
                  <a:gd name="T9" fmla="*/ 24114 h 200"/>
                  <a:gd name="T10" fmla="*/ 50163 w 339"/>
                  <a:gd name="T11" fmla="*/ 19193 h 200"/>
                  <a:gd name="T12" fmla="*/ 46754 w 339"/>
                  <a:gd name="T13" fmla="*/ 14272 h 200"/>
                  <a:gd name="T14" fmla="*/ 47241 w 339"/>
                  <a:gd name="T15" fmla="*/ 9350 h 200"/>
                  <a:gd name="T16" fmla="*/ 44806 w 339"/>
                  <a:gd name="T17" fmla="*/ 5906 h 200"/>
                  <a:gd name="T18" fmla="*/ 38962 w 339"/>
                  <a:gd name="T19" fmla="*/ 5906 h 200"/>
                  <a:gd name="T20" fmla="*/ 35553 w 339"/>
                  <a:gd name="T21" fmla="*/ 2461 h 200"/>
                  <a:gd name="T22" fmla="*/ 29708 w 339"/>
                  <a:gd name="T23" fmla="*/ 0 h 200"/>
                  <a:gd name="T24" fmla="*/ 23377 w 339"/>
                  <a:gd name="T25" fmla="*/ 2461 h 200"/>
                  <a:gd name="T26" fmla="*/ 23377 w 339"/>
                  <a:gd name="T27" fmla="*/ 2953 h 200"/>
                  <a:gd name="T28" fmla="*/ 23377 w 339"/>
                  <a:gd name="T29" fmla="*/ 11319 h 200"/>
                  <a:gd name="T30" fmla="*/ 21916 w 339"/>
                  <a:gd name="T31" fmla="*/ 14764 h 200"/>
                  <a:gd name="T32" fmla="*/ 21429 w 339"/>
                  <a:gd name="T33" fmla="*/ 13287 h 200"/>
                  <a:gd name="T34" fmla="*/ 18507 w 339"/>
                  <a:gd name="T35" fmla="*/ 14272 h 200"/>
                  <a:gd name="T36" fmla="*/ 16559 w 339"/>
                  <a:gd name="T37" fmla="*/ 13287 h 200"/>
                  <a:gd name="T38" fmla="*/ 15098 w 339"/>
                  <a:gd name="T39" fmla="*/ 9843 h 200"/>
                  <a:gd name="T40" fmla="*/ 15098 w 339"/>
                  <a:gd name="T41" fmla="*/ 11319 h 200"/>
                  <a:gd name="T42" fmla="*/ 10714 w 339"/>
                  <a:gd name="T43" fmla="*/ 4921 h 200"/>
                  <a:gd name="T44" fmla="*/ 5357 w 339"/>
                  <a:gd name="T45" fmla="*/ 6890 h 200"/>
                  <a:gd name="T46" fmla="*/ 974 w 339"/>
                  <a:gd name="T47" fmla="*/ 17717 h 200"/>
                  <a:gd name="T48" fmla="*/ 0 w 339"/>
                  <a:gd name="T49" fmla="*/ 24114 h 200"/>
                  <a:gd name="T50" fmla="*/ 487 w 339"/>
                  <a:gd name="T51" fmla="*/ 25098 h 200"/>
                  <a:gd name="T52" fmla="*/ 1461 w 339"/>
                  <a:gd name="T53" fmla="*/ 25098 h 200"/>
                  <a:gd name="T54" fmla="*/ 3409 w 339"/>
                  <a:gd name="T55" fmla="*/ 23130 h 200"/>
                  <a:gd name="T56" fmla="*/ 8279 w 339"/>
                  <a:gd name="T57" fmla="*/ 20669 h 200"/>
                  <a:gd name="T58" fmla="*/ 18994 w 339"/>
                  <a:gd name="T59" fmla="*/ 21161 h 200"/>
                  <a:gd name="T60" fmla="*/ 22890 w 339"/>
                  <a:gd name="T61" fmla="*/ 22638 h 200"/>
                  <a:gd name="T62" fmla="*/ 27273 w 339"/>
                  <a:gd name="T63" fmla="*/ 20177 h 200"/>
                  <a:gd name="T64" fmla="*/ 29221 w 339"/>
                  <a:gd name="T65" fmla="*/ 24114 h 200"/>
                  <a:gd name="T66" fmla="*/ 32143 w 339"/>
                  <a:gd name="T67" fmla="*/ 24114 h 200"/>
                  <a:gd name="T68" fmla="*/ 39936 w 339"/>
                  <a:gd name="T69" fmla="*/ 30512 h 20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39"/>
                  <a:gd name="T106" fmla="*/ 0 h 200"/>
                  <a:gd name="T107" fmla="*/ 339 w 339"/>
                  <a:gd name="T108" fmla="*/ 200 h 20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39" h="200">
                    <a:moveTo>
                      <a:pt x="266" y="200"/>
                    </a:moveTo>
                    <a:lnTo>
                      <a:pt x="285" y="188"/>
                    </a:lnTo>
                    <a:lnTo>
                      <a:pt x="305" y="191"/>
                    </a:lnTo>
                    <a:lnTo>
                      <a:pt x="324" y="164"/>
                    </a:lnTo>
                    <a:lnTo>
                      <a:pt x="339" y="159"/>
                    </a:lnTo>
                    <a:lnTo>
                      <a:pt x="336" y="125"/>
                    </a:lnTo>
                    <a:lnTo>
                      <a:pt x="312" y="95"/>
                    </a:lnTo>
                    <a:lnTo>
                      <a:pt x="317" y="62"/>
                    </a:lnTo>
                    <a:lnTo>
                      <a:pt x="300" y="40"/>
                    </a:lnTo>
                    <a:lnTo>
                      <a:pt x="260" y="40"/>
                    </a:lnTo>
                    <a:lnTo>
                      <a:pt x="237" y="17"/>
                    </a:lnTo>
                    <a:lnTo>
                      <a:pt x="200" y="0"/>
                    </a:lnTo>
                    <a:lnTo>
                      <a:pt x="158" y="15"/>
                    </a:lnTo>
                    <a:lnTo>
                      <a:pt x="156" y="20"/>
                    </a:lnTo>
                    <a:lnTo>
                      <a:pt x="156" y="74"/>
                    </a:lnTo>
                    <a:lnTo>
                      <a:pt x="146" y="98"/>
                    </a:lnTo>
                    <a:lnTo>
                      <a:pt x="143" y="88"/>
                    </a:lnTo>
                    <a:lnTo>
                      <a:pt x="124" y="95"/>
                    </a:lnTo>
                    <a:lnTo>
                      <a:pt x="110" y="87"/>
                    </a:lnTo>
                    <a:lnTo>
                      <a:pt x="102" y="65"/>
                    </a:lnTo>
                    <a:lnTo>
                      <a:pt x="101" y="74"/>
                    </a:lnTo>
                    <a:lnTo>
                      <a:pt x="73" y="31"/>
                    </a:lnTo>
                    <a:lnTo>
                      <a:pt x="36" y="45"/>
                    </a:lnTo>
                    <a:lnTo>
                      <a:pt x="5" y="115"/>
                    </a:lnTo>
                    <a:lnTo>
                      <a:pt x="0" y="158"/>
                    </a:lnTo>
                    <a:lnTo>
                      <a:pt x="2" y="164"/>
                    </a:lnTo>
                    <a:lnTo>
                      <a:pt x="11" y="166"/>
                    </a:lnTo>
                    <a:lnTo>
                      <a:pt x="22" y="150"/>
                    </a:lnTo>
                    <a:lnTo>
                      <a:pt x="54" y="137"/>
                    </a:lnTo>
                    <a:lnTo>
                      <a:pt x="127" y="139"/>
                    </a:lnTo>
                    <a:lnTo>
                      <a:pt x="153" y="149"/>
                    </a:lnTo>
                    <a:lnTo>
                      <a:pt x="183" y="133"/>
                    </a:lnTo>
                    <a:lnTo>
                      <a:pt x="195" y="158"/>
                    </a:lnTo>
                    <a:lnTo>
                      <a:pt x="215" y="159"/>
                    </a:lnTo>
                    <a:lnTo>
                      <a:pt x="266" y="20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4" name="Freeform 1074"/>
              <p:cNvSpPr>
                <a:spLocks noChangeAspect="1"/>
              </p:cNvSpPr>
              <p:nvPr/>
            </p:nvSpPr>
            <p:spPr bwMode="gray">
              <a:xfrm>
                <a:off x="5805487" y="2644775"/>
                <a:ext cx="130175" cy="100013"/>
              </a:xfrm>
              <a:custGeom>
                <a:avLst/>
                <a:gdLst>
                  <a:gd name="T0" fmla="*/ 26916 w 266"/>
                  <a:gd name="T1" fmla="*/ 30396 h 204"/>
                  <a:gd name="T2" fmla="*/ 26426 w 266"/>
                  <a:gd name="T3" fmla="*/ 28435 h 204"/>
                  <a:gd name="T4" fmla="*/ 29852 w 266"/>
                  <a:gd name="T5" fmla="*/ 26964 h 204"/>
                  <a:gd name="T6" fmla="*/ 33278 w 266"/>
                  <a:gd name="T7" fmla="*/ 27945 h 204"/>
                  <a:gd name="T8" fmla="*/ 31810 w 266"/>
                  <a:gd name="T9" fmla="*/ 25494 h 204"/>
                  <a:gd name="T10" fmla="*/ 33278 w 266"/>
                  <a:gd name="T11" fmla="*/ 22552 h 204"/>
                  <a:gd name="T12" fmla="*/ 33767 w 266"/>
                  <a:gd name="T13" fmla="*/ 18630 h 204"/>
                  <a:gd name="T14" fmla="*/ 39150 w 266"/>
                  <a:gd name="T15" fmla="*/ 16669 h 204"/>
                  <a:gd name="T16" fmla="*/ 40129 w 266"/>
                  <a:gd name="T17" fmla="*/ 14218 h 204"/>
                  <a:gd name="T18" fmla="*/ 38172 w 266"/>
                  <a:gd name="T19" fmla="*/ 13727 h 204"/>
                  <a:gd name="T20" fmla="*/ 38172 w 266"/>
                  <a:gd name="T21" fmla="*/ 11276 h 204"/>
                  <a:gd name="T22" fmla="*/ 39640 w 266"/>
                  <a:gd name="T23" fmla="*/ 10295 h 204"/>
                  <a:gd name="T24" fmla="*/ 39640 w 266"/>
                  <a:gd name="T25" fmla="*/ 10295 h 204"/>
                  <a:gd name="T26" fmla="*/ 32299 w 266"/>
                  <a:gd name="T27" fmla="*/ 3922 h 204"/>
                  <a:gd name="T28" fmla="*/ 28873 w 266"/>
                  <a:gd name="T29" fmla="*/ 3922 h 204"/>
                  <a:gd name="T30" fmla="*/ 27405 w 266"/>
                  <a:gd name="T31" fmla="*/ 0 h 204"/>
                  <a:gd name="T32" fmla="*/ 23001 w 266"/>
                  <a:gd name="T33" fmla="*/ 2451 h 204"/>
                  <a:gd name="T34" fmla="*/ 19086 w 266"/>
                  <a:gd name="T35" fmla="*/ 981 h 204"/>
                  <a:gd name="T36" fmla="*/ 7830 w 266"/>
                  <a:gd name="T37" fmla="*/ 490 h 204"/>
                  <a:gd name="T38" fmla="*/ 2936 w 266"/>
                  <a:gd name="T39" fmla="*/ 2451 h 204"/>
                  <a:gd name="T40" fmla="*/ 1468 w 266"/>
                  <a:gd name="T41" fmla="*/ 4903 h 204"/>
                  <a:gd name="T42" fmla="*/ 0 w 266"/>
                  <a:gd name="T43" fmla="*/ 4903 h 204"/>
                  <a:gd name="T44" fmla="*/ 1958 w 266"/>
                  <a:gd name="T45" fmla="*/ 15198 h 204"/>
                  <a:gd name="T46" fmla="*/ 11256 w 266"/>
                  <a:gd name="T47" fmla="*/ 17649 h 204"/>
                  <a:gd name="T48" fmla="*/ 12724 w 266"/>
                  <a:gd name="T49" fmla="*/ 20591 h 204"/>
                  <a:gd name="T50" fmla="*/ 12234 w 266"/>
                  <a:gd name="T51" fmla="*/ 22062 h 204"/>
                  <a:gd name="T52" fmla="*/ 12234 w 266"/>
                  <a:gd name="T53" fmla="*/ 25984 h 204"/>
                  <a:gd name="T54" fmla="*/ 16639 w 266"/>
                  <a:gd name="T55" fmla="*/ 28925 h 204"/>
                  <a:gd name="T56" fmla="*/ 17618 w 266"/>
                  <a:gd name="T57" fmla="*/ 30886 h 204"/>
                  <a:gd name="T58" fmla="*/ 26916 w 266"/>
                  <a:gd name="T59" fmla="*/ 30396 h 20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66"/>
                  <a:gd name="T91" fmla="*/ 0 h 204"/>
                  <a:gd name="T92" fmla="*/ 266 w 266"/>
                  <a:gd name="T93" fmla="*/ 204 h 20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66" h="204">
                    <a:moveTo>
                      <a:pt x="178" y="200"/>
                    </a:moveTo>
                    <a:lnTo>
                      <a:pt x="175" y="189"/>
                    </a:lnTo>
                    <a:lnTo>
                      <a:pt x="198" y="177"/>
                    </a:lnTo>
                    <a:lnTo>
                      <a:pt x="221" y="186"/>
                    </a:lnTo>
                    <a:lnTo>
                      <a:pt x="212" y="169"/>
                    </a:lnTo>
                    <a:lnTo>
                      <a:pt x="221" y="150"/>
                    </a:lnTo>
                    <a:lnTo>
                      <a:pt x="224" y="122"/>
                    </a:lnTo>
                    <a:lnTo>
                      <a:pt x="260" y="109"/>
                    </a:lnTo>
                    <a:lnTo>
                      <a:pt x="266" y="93"/>
                    </a:lnTo>
                    <a:lnTo>
                      <a:pt x="252" y="90"/>
                    </a:lnTo>
                    <a:lnTo>
                      <a:pt x="252" y="76"/>
                    </a:lnTo>
                    <a:lnTo>
                      <a:pt x="264" y="68"/>
                    </a:lnTo>
                    <a:lnTo>
                      <a:pt x="264" y="67"/>
                    </a:lnTo>
                    <a:lnTo>
                      <a:pt x="213" y="26"/>
                    </a:lnTo>
                    <a:lnTo>
                      <a:pt x="193" y="25"/>
                    </a:lnTo>
                    <a:lnTo>
                      <a:pt x="181" y="0"/>
                    </a:lnTo>
                    <a:lnTo>
                      <a:pt x="151" y="16"/>
                    </a:lnTo>
                    <a:lnTo>
                      <a:pt x="125" y="6"/>
                    </a:lnTo>
                    <a:lnTo>
                      <a:pt x="52" y="4"/>
                    </a:lnTo>
                    <a:lnTo>
                      <a:pt x="20" y="17"/>
                    </a:lnTo>
                    <a:lnTo>
                      <a:pt x="9" y="33"/>
                    </a:lnTo>
                    <a:lnTo>
                      <a:pt x="0" y="31"/>
                    </a:lnTo>
                    <a:lnTo>
                      <a:pt x="14" y="101"/>
                    </a:lnTo>
                    <a:lnTo>
                      <a:pt x="76" y="116"/>
                    </a:lnTo>
                    <a:lnTo>
                      <a:pt x="85" y="135"/>
                    </a:lnTo>
                    <a:lnTo>
                      <a:pt x="80" y="147"/>
                    </a:lnTo>
                    <a:lnTo>
                      <a:pt x="82" y="173"/>
                    </a:lnTo>
                    <a:lnTo>
                      <a:pt x="111" y="190"/>
                    </a:lnTo>
                    <a:lnTo>
                      <a:pt x="117" y="204"/>
                    </a:lnTo>
                    <a:lnTo>
                      <a:pt x="178" y="200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5" name="Freeform 1076"/>
              <p:cNvSpPr>
                <a:spLocks noChangeAspect="1"/>
              </p:cNvSpPr>
              <p:nvPr/>
            </p:nvSpPr>
            <p:spPr bwMode="gray">
              <a:xfrm>
                <a:off x="5462588" y="2886075"/>
                <a:ext cx="14288" cy="20638"/>
              </a:xfrm>
              <a:custGeom>
                <a:avLst/>
                <a:gdLst>
                  <a:gd name="T0" fmla="*/ 3810 w 30"/>
                  <a:gd name="T1" fmla="*/ 6388 h 42"/>
                  <a:gd name="T2" fmla="*/ 4286 w 30"/>
                  <a:gd name="T3" fmla="*/ 3931 h 42"/>
                  <a:gd name="T4" fmla="*/ 3334 w 30"/>
                  <a:gd name="T5" fmla="*/ 1966 h 42"/>
                  <a:gd name="T6" fmla="*/ 3810 w 30"/>
                  <a:gd name="T7" fmla="*/ 491 h 42"/>
                  <a:gd name="T8" fmla="*/ 2858 w 30"/>
                  <a:gd name="T9" fmla="*/ 0 h 42"/>
                  <a:gd name="T10" fmla="*/ 953 w 30"/>
                  <a:gd name="T11" fmla="*/ 491 h 42"/>
                  <a:gd name="T12" fmla="*/ 0 w 30"/>
                  <a:gd name="T13" fmla="*/ 2457 h 42"/>
                  <a:gd name="T14" fmla="*/ 476 w 30"/>
                  <a:gd name="T15" fmla="*/ 5897 h 42"/>
                  <a:gd name="T16" fmla="*/ 3810 w 30"/>
                  <a:gd name="T17" fmla="*/ 6388 h 4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42"/>
                  <a:gd name="T29" fmla="*/ 30 w 30"/>
                  <a:gd name="T30" fmla="*/ 42 h 4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42">
                    <a:moveTo>
                      <a:pt x="27" y="42"/>
                    </a:moveTo>
                    <a:lnTo>
                      <a:pt x="30" y="26"/>
                    </a:lnTo>
                    <a:lnTo>
                      <a:pt x="24" y="14"/>
                    </a:lnTo>
                    <a:lnTo>
                      <a:pt x="25" y="3"/>
                    </a:lnTo>
                    <a:lnTo>
                      <a:pt x="19" y="0"/>
                    </a:lnTo>
                    <a:lnTo>
                      <a:pt x="5" y="4"/>
                    </a:lnTo>
                    <a:lnTo>
                      <a:pt x="0" y="17"/>
                    </a:lnTo>
                    <a:lnTo>
                      <a:pt x="3" y="40"/>
                    </a:lnTo>
                    <a:lnTo>
                      <a:pt x="27" y="4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6" name="Freeform 1079"/>
              <p:cNvSpPr>
                <a:spLocks noChangeAspect="1"/>
              </p:cNvSpPr>
              <p:nvPr/>
            </p:nvSpPr>
            <p:spPr bwMode="gray">
              <a:xfrm>
                <a:off x="5930900" y="2941638"/>
                <a:ext cx="76200" cy="95250"/>
              </a:xfrm>
              <a:custGeom>
                <a:avLst/>
                <a:gdLst>
                  <a:gd name="T0" fmla="*/ 11307 w 155"/>
                  <a:gd name="T1" fmla="*/ 25015 h 198"/>
                  <a:gd name="T2" fmla="*/ 11307 w 155"/>
                  <a:gd name="T3" fmla="*/ 28864 h 198"/>
                  <a:gd name="T4" fmla="*/ 12782 w 155"/>
                  <a:gd name="T5" fmla="*/ 28383 h 198"/>
                  <a:gd name="T6" fmla="*/ 13765 w 155"/>
                  <a:gd name="T7" fmla="*/ 26939 h 198"/>
                  <a:gd name="T8" fmla="*/ 16223 w 155"/>
                  <a:gd name="T9" fmla="*/ 24053 h 198"/>
                  <a:gd name="T10" fmla="*/ 17206 w 155"/>
                  <a:gd name="T11" fmla="*/ 20205 h 198"/>
                  <a:gd name="T12" fmla="*/ 23106 w 155"/>
                  <a:gd name="T13" fmla="*/ 20205 h 198"/>
                  <a:gd name="T14" fmla="*/ 23597 w 155"/>
                  <a:gd name="T15" fmla="*/ 16356 h 198"/>
                  <a:gd name="T16" fmla="*/ 21139 w 155"/>
                  <a:gd name="T17" fmla="*/ 14913 h 198"/>
                  <a:gd name="T18" fmla="*/ 20156 w 155"/>
                  <a:gd name="T19" fmla="*/ 11064 h 198"/>
                  <a:gd name="T20" fmla="*/ 17698 w 155"/>
                  <a:gd name="T21" fmla="*/ 9140 h 198"/>
                  <a:gd name="T22" fmla="*/ 18190 w 155"/>
                  <a:gd name="T23" fmla="*/ 5292 h 198"/>
                  <a:gd name="T24" fmla="*/ 17698 w 155"/>
                  <a:gd name="T25" fmla="*/ 4330 h 198"/>
                  <a:gd name="T26" fmla="*/ 11307 w 155"/>
                  <a:gd name="T27" fmla="*/ 3367 h 198"/>
                  <a:gd name="T28" fmla="*/ 5899 w 155"/>
                  <a:gd name="T29" fmla="*/ 0 h 198"/>
                  <a:gd name="T30" fmla="*/ 1475 w 155"/>
                  <a:gd name="T31" fmla="*/ 481 h 198"/>
                  <a:gd name="T32" fmla="*/ 0 w 155"/>
                  <a:gd name="T33" fmla="*/ 3367 h 198"/>
                  <a:gd name="T34" fmla="*/ 983 w 155"/>
                  <a:gd name="T35" fmla="*/ 2405 h 198"/>
                  <a:gd name="T36" fmla="*/ 5408 w 155"/>
                  <a:gd name="T37" fmla="*/ 7216 h 198"/>
                  <a:gd name="T38" fmla="*/ 5899 w 155"/>
                  <a:gd name="T39" fmla="*/ 9140 h 198"/>
                  <a:gd name="T40" fmla="*/ 10815 w 155"/>
                  <a:gd name="T41" fmla="*/ 16837 h 198"/>
                  <a:gd name="T42" fmla="*/ 11307 w 155"/>
                  <a:gd name="T43" fmla="*/ 25015 h 19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55"/>
                  <a:gd name="T67" fmla="*/ 0 h 198"/>
                  <a:gd name="T68" fmla="*/ 155 w 155"/>
                  <a:gd name="T69" fmla="*/ 198 h 19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55" h="198">
                    <a:moveTo>
                      <a:pt x="73" y="172"/>
                    </a:moveTo>
                    <a:lnTo>
                      <a:pt x="74" y="198"/>
                    </a:lnTo>
                    <a:lnTo>
                      <a:pt x="85" y="196"/>
                    </a:lnTo>
                    <a:lnTo>
                      <a:pt x="90" y="184"/>
                    </a:lnTo>
                    <a:lnTo>
                      <a:pt x="108" y="165"/>
                    </a:lnTo>
                    <a:lnTo>
                      <a:pt x="113" y="139"/>
                    </a:lnTo>
                    <a:lnTo>
                      <a:pt x="153" y="139"/>
                    </a:lnTo>
                    <a:lnTo>
                      <a:pt x="155" y="113"/>
                    </a:lnTo>
                    <a:lnTo>
                      <a:pt x="138" y="102"/>
                    </a:lnTo>
                    <a:lnTo>
                      <a:pt x="133" y="76"/>
                    </a:lnTo>
                    <a:lnTo>
                      <a:pt x="116" y="64"/>
                    </a:lnTo>
                    <a:lnTo>
                      <a:pt x="119" y="37"/>
                    </a:lnTo>
                    <a:lnTo>
                      <a:pt x="116" y="31"/>
                    </a:lnTo>
                    <a:lnTo>
                      <a:pt x="74" y="22"/>
                    </a:lnTo>
                    <a:lnTo>
                      <a:pt x="39" y="0"/>
                    </a:lnTo>
                    <a:lnTo>
                      <a:pt x="11" y="3"/>
                    </a:lnTo>
                    <a:lnTo>
                      <a:pt x="0" y="22"/>
                    </a:lnTo>
                    <a:lnTo>
                      <a:pt x="8" y="18"/>
                    </a:lnTo>
                    <a:lnTo>
                      <a:pt x="37" y="51"/>
                    </a:lnTo>
                    <a:lnTo>
                      <a:pt x="40" y="64"/>
                    </a:lnTo>
                    <a:lnTo>
                      <a:pt x="71" y="116"/>
                    </a:lnTo>
                    <a:lnTo>
                      <a:pt x="73" y="172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7" name="Freeform 1080"/>
              <p:cNvSpPr>
                <a:spLocks noChangeAspect="1"/>
              </p:cNvSpPr>
              <p:nvPr/>
            </p:nvSpPr>
            <p:spPr bwMode="gray">
              <a:xfrm>
                <a:off x="5789612" y="2949575"/>
                <a:ext cx="211138" cy="147638"/>
              </a:xfrm>
              <a:custGeom>
                <a:avLst/>
                <a:gdLst>
                  <a:gd name="T0" fmla="*/ 53147 w 437"/>
                  <a:gd name="T1" fmla="*/ 14570 h 304"/>
                  <a:gd name="T2" fmla="*/ 48798 w 437"/>
                  <a:gd name="T3" fmla="*/ 6799 h 304"/>
                  <a:gd name="T4" fmla="*/ 48315 w 437"/>
                  <a:gd name="T5" fmla="*/ 4857 h 304"/>
                  <a:gd name="T6" fmla="*/ 43967 w 437"/>
                  <a:gd name="T7" fmla="*/ 0 h 304"/>
                  <a:gd name="T8" fmla="*/ 43001 w 437"/>
                  <a:gd name="T9" fmla="*/ 486 h 304"/>
                  <a:gd name="T10" fmla="*/ 31888 w 437"/>
                  <a:gd name="T11" fmla="*/ 4371 h 304"/>
                  <a:gd name="T12" fmla="*/ 29472 w 437"/>
                  <a:gd name="T13" fmla="*/ 2914 h 304"/>
                  <a:gd name="T14" fmla="*/ 17394 w 437"/>
                  <a:gd name="T15" fmla="*/ 2914 h 304"/>
                  <a:gd name="T16" fmla="*/ 12079 w 437"/>
                  <a:gd name="T17" fmla="*/ 7285 h 304"/>
                  <a:gd name="T18" fmla="*/ 11113 w 437"/>
                  <a:gd name="T19" fmla="*/ 10684 h 304"/>
                  <a:gd name="T20" fmla="*/ 5798 w 437"/>
                  <a:gd name="T21" fmla="*/ 19426 h 304"/>
                  <a:gd name="T22" fmla="*/ 0 w 437"/>
                  <a:gd name="T23" fmla="*/ 21369 h 304"/>
                  <a:gd name="T24" fmla="*/ 3382 w 437"/>
                  <a:gd name="T25" fmla="*/ 24283 h 304"/>
                  <a:gd name="T26" fmla="*/ 5798 w 437"/>
                  <a:gd name="T27" fmla="*/ 29625 h 304"/>
                  <a:gd name="T28" fmla="*/ 7730 w 437"/>
                  <a:gd name="T29" fmla="*/ 30596 h 304"/>
                  <a:gd name="T30" fmla="*/ 8697 w 437"/>
                  <a:gd name="T31" fmla="*/ 33996 h 304"/>
                  <a:gd name="T32" fmla="*/ 14011 w 437"/>
                  <a:gd name="T33" fmla="*/ 36424 h 304"/>
                  <a:gd name="T34" fmla="*/ 14978 w 437"/>
                  <a:gd name="T35" fmla="*/ 35453 h 304"/>
                  <a:gd name="T36" fmla="*/ 15944 w 437"/>
                  <a:gd name="T37" fmla="*/ 36910 h 304"/>
                  <a:gd name="T38" fmla="*/ 14978 w 437"/>
                  <a:gd name="T39" fmla="*/ 38366 h 304"/>
                  <a:gd name="T40" fmla="*/ 15944 w 437"/>
                  <a:gd name="T41" fmla="*/ 40309 h 304"/>
                  <a:gd name="T42" fmla="*/ 16910 w 437"/>
                  <a:gd name="T43" fmla="*/ 40795 h 304"/>
                  <a:gd name="T44" fmla="*/ 18843 w 437"/>
                  <a:gd name="T45" fmla="*/ 40795 h 304"/>
                  <a:gd name="T46" fmla="*/ 17877 w 437"/>
                  <a:gd name="T47" fmla="*/ 42737 h 304"/>
                  <a:gd name="T48" fmla="*/ 19326 w 437"/>
                  <a:gd name="T49" fmla="*/ 43709 h 304"/>
                  <a:gd name="T50" fmla="*/ 35753 w 437"/>
                  <a:gd name="T51" fmla="*/ 45166 h 304"/>
                  <a:gd name="T52" fmla="*/ 45900 w 437"/>
                  <a:gd name="T53" fmla="*/ 40795 h 304"/>
                  <a:gd name="T54" fmla="*/ 48315 w 437"/>
                  <a:gd name="T55" fmla="*/ 40795 h 304"/>
                  <a:gd name="T56" fmla="*/ 52664 w 437"/>
                  <a:gd name="T57" fmla="*/ 42737 h 304"/>
                  <a:gd name="T58" fmla="*/ 55079 w 437"/>
                  <a:gd name="T59" fmla="*/ 44194 h 304"/>
                  <a:gd name="T60" fmla="*/ 57495 w 437"/>
                  <a:gd name="T61" fmla="*/ 44194 h 304"/>
                  <a:gd name="T62" fmla="*/ 57495 w 437"/>
                  <a:gd name="T63" fmla="*/ 39338 h 304"/>
                  <a:gd name="T64" fmla="*/ 58945 w 437"/>
                  <a:gd name="T65" fmla="*/ 32539 h 304"/>
                  <a:gd name="T66" fmla="*/ 59911 w 437"/>
                  <a:gd name="T67" fmla="*/ 32539 h 304"/>
                  <a:gd name="T68" fmla="*/ 59911 w 437"/>
                  <a:gd name="T69" fmla="*/ 34481 h 304"/>
                  <a:gd name="T70" fmla="*/ 58462 w 437"/>
                  <a:gd name="T71" fmla="*/ 36910 h 304"/>
                  <a:gd name="T72" fmla="*/ 58462 w 437"/>
                  <a:gd name="T73" fmla="*/ 37881 h 304"/>
                  <a:gd name="T74" fmla="*/ 62810 w 437"/>
                  <a:gd name="T75" fmla="*/ 34481 h 304"/>
                  <a:gd name="T76" fmla="*/ 63776 w 437"/>
                  <a:gd name="T77" fmla="*/ 33996 h 304"/>
                  <a:gd name="T78" fmla="*/ 64259 w 437"/>
                  <a:gd name="T79" fmla="*/ 31567 h 304"/>
                  <a:gd name="T80" fmla="*/ 64259 w 437"/>
                  <a:gd name="T81" fmla="*/ 28653 h 304"/>
                  <a:gd name="T82" fmla="*/ 62327 w 437"/>
                  <a:gd name="T83" fmla="*/ 28168 h 304"/>
                  <a:gd name="T84" fmla="*/ 56529 w 437"/>
                  <a:gd name="T85" fmla="*/ 30110 h 304"/>
                  <a:gd name="T86" fmla="*/ 55079 w 437"/>
                  <a:gd name="T87" fmla="*/ 28168 h 304"/>
                  <a:gd name="T88" fmla="*/ 54113 w 437"/>
                  <a:gd name="T89" fmla="*/ 28653 h 304"/>
                  <a:gd name="T90" fmla="*/ 53630 w 437"/>
                  <a:gd name="T91" fmla="*/ 26711 h 304"/>
                  <a:gd name="T92" fmla="*/ 53630 w 437"/>
                  <a:gd name="T93" fmla="*/ 22826 h 304"/>
                  <a:gd name="T94" fmla="*/ 53147 w 437"/>
                  <a:gd name="T95" fmla="*/ 14570 h 30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37"/>
                  <a:gd name="T145" fmla="*/ 0 h 304"/>
                  <a:gd name="T146" fmla="*/ 437 w 437"/>
                  <a:gd name="T147" fmla="*/ 304 h 30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37" h="304">
                    <a:moveTo>
                      <a:pt x="363" y="98"/>
                    </a:moveTo>
                    <a:lnTo>
                      <a:pt x="332" y="46"/>
                    </a:lnTo>
                    <a:lnTo>
                      <a:pt x="329" y="33"/>
                    </a:lnTo>
                    <a:lnTo>
                      <a:pt x="300" y="0"/>
                    </a:lnTo>
                    <a:lnTo>
                      <a:pt x="292" y="4"/>
                    </a:lnTo>
                    <a:lnTo>
                      <a:pt x="217" y="31"/>
                    </a:lnTo>
                    <a:lnTo>
                      <a:pt x="201" y="19"/>
                    </a:lnTo>
                    <a:lnTo>
                      <a:pt x="119" y="21"/>
                    </a:lnTo>
                    <a:lnTo>
                      <a:pt x="82" y="48"/>
                    </a:lnTo>
                    <a:lnTo>
                      <a:pt x="74" y="71"/>
                    </a:lnTo>
                    <a:lnTo>
                      <a:pt x="41" y="130"/>
                    </a:lnTo>
                    <a:lnTo>
                      <a:pt x="0" y="144"/>
                    </a:lnTo>
                    <a:lnTo>
                      <a:pt x="23" y="163"/>
                    </a:lnTo>
                    <a:lnTo>
                      <a:pt x="39" y="200"/>
                    </a:lnTo>
                    <a:lnTo>
                      <a:pt x="54" y="206"/>
                    </a:lnTo>
                    <a:lnTo>
                      <a:pt x="58" y="228"/>
                    </a:lnTo>
                    <a:lnTo>
                      <a:pt x="95" y="246"/>
                    </a:lnTo>
                    <a:lnTo>
                      <a:pt x="103" y="239"/>
                    </a:lnTo>
                    <a:lnTo>
                      <a:pt x="110" y="248"/>
                    </a:lnTo>
                    <a:lnTo>
                      <a:pt x="102" y="257"/>
                    </a:lnTo>
                    <a:lnTo>
                      <a:pt x="108" y="271"/>
                    </a:lnTo>
                    <a:lnTo>
                      <a:pt x="116" y="273"/>
                    </a:lnTo>
                    <a:lnTo>
                      <a:pt x="127" y="276"/>
                    </a:lnTo>
                    <a:lnTo>
                      <a:pt x="122" y="287"/>
                    </a:lnTo>
                    <a:lnTo>
                      <a:pt x="131" y="295"/>
                    </a:lnTo>
                    <a:lnTo>
                      <a:pt x="243" y="304"/>
                    </a:lnTo>
                    <a:lnTo>
                      <a:pt x="312" y="276"/>
                    </a:lnTo>
                    <a:lnTo>
                      <a:pt x="329" y="276"/>
                    </a:lnTo>
                    <a:lnTo>
                      <a:pt x="357" y="287"/>
                    </a:lnTo>
                    <a:lnTo>
                      <a:pt x="376" y="298"/>
                    </a:lnTo>
                    <a:lnTo>
                      <a:pt x="390" y="296"/>
                    </a:lnTo>
                    <a:lnTo>
                      <a:pt x="390" y="266"/>
                    </a:lnTo>
                    <a:lnTo>
                      <a:pt x="402" y="220"/>
                    </a:lnTo>
                    <a:lnTo>
                      <a:pt x="408" y="220"/>
                    </a:lnTo>
                    <a:lnTo>
                      <a:pt x="408" y="232"/>
                    </a:lnTo>
                    <a:lnTo>
                      <a:pt x="396" y="249"/>
                    </a:lnTo>
                    <a:lnTo>
                      <a:pt x="399" y="254"/>
                    </a:lnTo>
                    <a:lnTo>
                      <a:pt x="428" y="232"/>
                    </a:lnTo>
                    <a:lnTo>
                      <a:pt x="434" y="228"/>
                    </a:lnTo>
                    <a:lnTo>
                      <a:pt x="437" y="214"/>
                    </a:lnTo>
                    <a:lnTo>
                      <a:pt x="436" y="194"/>
                    </a:lnTo>
                    <a:lnTo>
                      <a:pt x="424" y="189"/>
                    </a:lnTo>
                    <a:lnTo>
                      <a:pt x="385" y="202"/>
                    </a:lnTo>
                    <a:lnTo>
                      <a:pt x="374" y="188"/>
                    </a:lnTo>
                    <a:lnTo>
                      <a:pt x="368" y="192"/>
                    </a:lnTo>
                    <a:lnTo>
                      <a:pt x="366" y="180"/>
                    </a:lnTo>
                    <a:lnTo>
                      <a:pt x="365" y="154"/>
                    </a:lnTo>
                    <a:lnTo>
                      <a:pt x="363" y="98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8" name="Freeform 1087"/>
              <p:cNvSpPr>
                <a:spLocks noChangeAspect="1" noEditPoints="1"/>
              </p:cNvSpPr>
              <p:nvPr/>
            </p:nvSpPr>
            <p:spPr bwMode="gray">
              <a:xfrm>
                <a:off x="5468938" y="2711450"/>
                <a:ext cx="200025" cy="268288"/>
              </a:xfrm>
              <a:custGeom>
                <a:avLst/>
                <a:gdLst>
                  <a:gd name="T0" fmla="*/ 53275 w 413"/>
                  <a:gd name="T1" fmla="*/ 69016 h 552"/>
                  <a:gd name="T2" fmla="*/ 49885 w 413"/>
                  <a:gd name="T3" fmla="*/ 72418 h 552"/>
                  <a:gd name="T4" fmla="*/ 46979 w 413"/>
                  <a:gd name="T5" fmla="*/ 74848 h 552"/>
                  <a:gd name="T6" fmla="*/ 46979 w 413"/>
                  <a:gd name="T7" fmla="*/ 80195 h 552"/>
                  <a:gd name="T8" fmla="*/ 43105 w 413"/>
                  <a:gd name="T9" fmla="*/ 78737 h 552"/>
                  <a:gd name="T10" fmla="*/ 31481 w 413"/>
                  <a:gd name="T11" fmla="*/ 80195 h 552"/>
                  <a:gd name="T12" fmla="*/ 26638 w 413"/>
                  <a:gd name="T13" fmla="*/ 80195 h 552"/>
                  <a:gd name="T14" fmla="*/ 19373 w 413"/>
                  <a:gd name="T15" fmla="*/ 79223 h 552"/>
                  <a:gd name="T16" fmla="*/ 11139 w 413"/>
                  <a:gd name="T17" fmla="*/ 79709 h 552"/>
                  <a:gd name="T18" fmla="*/ 12108 w 413"/>
                  <a:gd name="T19" fmla="*/ 70474 h 552"/>
                  <a:gd name="T20" fmla="*/ 5328 w 413"/>
                  <a:gd name="T21" fmla="*/ 63184 h 552"/>
                  <a:gd name="T22" fmla="*/ 2422 w 413"/>
                  <a:gd name="T23" fmla="*/ 57351 h 552"/>
                  <a:gd name="T24" fmla="*/ 1937 w 413"/>
                  <a:gd name="T25" fmla="*/ 53949 h 552"/>
                  <a:gd name="T26" fmla="*/ 1937 w 413"/>
                  <a:gd name="T27" fmla="*/ 50061 h 552"/>
                  <a:gd name="T28" fmla="*/ 0 w 413"/>
                  <a:gd name="T29" fmla="*/ 43743 h 552"/>
                  <a:gd name="T30" fmla="*/ 484 w 413"/>
                  <a:gd name="T31" fmla="*/ 34022 h 552"/>
                  <a:gd name="T32" fmla="*/ 4843 w 413"/>
                  <a:gd name="T33" fmla="*/ 32078 h 552"/>
                  <a:gd name="T34" fmla="*/ 7265 w 413"/>
                  <a:gd name="T35" fmla="*/ 28190 h 552"/>
                  <a:gd name="T36" fmla="*/ 4843 w 413"/>
                  <a:gd name="T37" fmla="*/ 26246 h 552"/>
                  <a:gd name="T38" fmla="*/ 7749 w 413"/>
                  <a:gd name="T39" fmla="*/ 19441 h 552"/>
                  <a:gd name="T40" fmla="*/ 7749 w 413"/>
                  <a:gd name="T41" fmla="*/ 17011 h 552"/>
                  <a:gd name="T42" fmla="*/ 12108 w 413"/>
                  <a:gd name="T43" fmla="*/ 14095 h 552"/>
                  <a:gd name="T44" fmla="*/ 15498 w 413"/>
                  <a:gd name="T45" fmla="*/ 17011 h 552"/>
                  <a:gd name="T46" fmla="*/ 15983 w 413"/>
                  <a:gd name="T47" fmla="*/ 15553 h 552"/>
                  <a:gd name="T48" fmla="*/ 18404 w 413"/>
                  <a:gd name="T49" fmla="*/ 18469 h 552"/>
                  <a:gd name="T50" fmla="*/ 17920 w 413"/>
                  <a:gd name="T51" fmla="*/ 13123 h 552"/>
                  <a:gd name="T52" fmla="*/ 19857 w 413"/>
                  <a:gd name="T53" fmla="*/ 10693 h 552"/>
                  <a:gd name="T54" fmla="*/ 19857 w 413"/>
                  <a:gd name="T55" fmla="*/ 7290 h 552"/>
                  <a:gd name="T56" fmla="*/ 20342 w 413"/>
                  <a:gd name="T57" fmla="*/ 4374 h 552"/>
                  <a:gd name="T58" fmla="*/ 18404 w 413"/>
                  <a:gd name="T59" fmla="*/ 0 h 552"/>
                  <a:gd name="T60" fmla="*/ 23732 w 413"/>
                  <a:gd name="T61" fmla="*/ 486 h 552"/>
                  <a:gd name="T62" fmla="*/ 27122 w 413"/>
                  <a:gd name="T63" fmla="*/ 2916 h 552"/>
                  <a:gd name="T64" fmla="*/ 27606 w 413"/>
                  <a:gd name="T65" fmla="*/ 6318 h 552"/>
                  <a:gd name="T66" fmla="*/ 30997 w 413"/>
                  <a:gd name="T67" fmla="*/ 6804 h 552"/>
                  <a:gd name="T68" fmla="*/ 32450 w 413"/>
                  <a:gd name="T69" fmla="*/ 11179 h 552"/>
                  <a:gd name="T70" fmla="*/ 36808 w 413"/>
                  <a:gd name="T71" fmla="*/ 10207 h 552"/>
                  <a:gd name="T72" fmla="*/ 41167 w 413"/>
                  <a:gd name="T73" fmla="*/ 8262 h 552"/>
                  <a:gd name="T74" fmla="*/ 44558 w 413"/>
                  <a:gd name="T75" fmla="*/ 4860 h 552"/>
                  <a:gd name="T76" fmla="*/ 43589 w 413"/>
                  <a:gd name="T77" fmla="*/ 7290 h 552"/>
                  <a:gd name="T78" fmla="*/ 49401 w 413"/>
                  <a:gd name="T79" fmla="*/ 8262 h 552"/>
                  <a:gd name="T80" fmla="*/ 53275 w 413"/>
                  <a:gd name="T81" fmla="*/ 12151 h 552"/>
                  <a:gd name="T82" fmla="*/ 57150 w 413"/>
                  <a:gd name="T83" fmla="*/ 16525 h 552"/>
                  <a:gd name="T84" fmla="*/ 55697 w 413"/>
                  <a:gd name="T85" fmla="*/ 24301 h 552"/>
                  <a:gd name="T86" fmla="*/ 58603 w 413"/>
                  <a:gd name="T87" fmla="*/ 32564 h 552"/>
                  <a:gd name="T88" fmla="*/ 61025 w 413"/>
                  <a:gd name="T89" fmla="*/ 39854 h 552"/>
                  <a:gd name="T90" fmla="*/ 56181 w 413"/>
                  <a:gd name="T91" fmla="*/ 42771 h 552"/>
                  <a:gd name="T92" fmla="*/ 44073 w 413"/>
                  <a:gd name="T93" fmla="*/ 51519 h 552"/>
                  <a:gd name="T94" fmla="*/ 41167 w 413"/>
                  <a:gd name="T95" fmla="*/ 51519 h 552"/>
                  <a:gd name="T96" fmla="*/ 43589 w 413"/>
                  <a:gd name="T97" fmla="*/ 54921 h 552"/>
                  <a:gd name="T98" fmla="*/ 44558 w 413"/>
                  <a:gd name="T99" fmla="*/ 60268 h 552"/>
                  <a:gd name="T100" fmla="*/ 51822 w 413"/>
                  <a:gd name="T101" fmla="*/ 5346 h 552"/>
                  <a:gd name="T102" fmla="*/ 48432 w 413"/>
                  <a:gd name="T103" fmla="*/ 6318 h 552"/>
                  <a:gd name="T104" fmla="*/ 50854 w 413"/>
                  <a:gd name="T105" fmla="*/ 4860 h 552"/>
                  <a:gd name="T106" fmla="*/ 52307 w 413"/>
                  <a:gd name="T107" fmla="*/ 3888 h 55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13"/>
                  <a:gd name="T163" fmla="*/ 0 h 552"/>
                  <a:gd name="T164" fmla="*/ 413 w 413"/>
                  <a:gd name="T165" fmla="*/ 552 h 55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13" h="552">
                    <a:moveTo>
                      <a:pt x="362" y="456"/>
                    </a:moveTo>
                    <a:lnTo>
                      <a:pt x="360" y="463"/>
                    </a:lnTo>
                    <a:lnTo>
                      <a:pt x="346" y="470"/>
                    </a:lnTo>
                    <a:lnTo>
                      <a:pt x="339" y="486"/>
                    </a:lnTo>
                    <a:lnTo>
                      <a:pt x="320" y="492"/>
                    </a:lnTo>
                    <a:lnTo>
                      <a:pt x="317" y="503"/>
                    </a:lnTo>
                    <a:lnTo>
                      <a:pt x="324" y="536"/>
                    </a:lnTo>
                    <a:lnTo>
                      <a:pt x="317" y="540"/>
                    </a:lnTo>
                    <a:lnTo>
                      <a:pt x="314" y="532"/>
                    </a:lnTo>
                    <a:lnTo>
                      <a:pt x="292" y="529"/>
                    </a:lnTo>
                    <a:lnTo>
                      <a:pt x="244" y="548"/>
                    </a:lnTo>
                    <a:lnTo>
                      <a:pt x="212" y="540"/>
                    </a:lnTo>
                    <a:lnTo>
                      <a:pt x="199" y="552"/>
                    </a:lnTo>
                    <a:lnTo>
                      <a:pt x="179" y="540"/>
                    </a:lnTo>
                    <a:lnTo>
                      <a:pt x="163" y="544"/>
                    </a:lnTo>
                    <a:lnTo>
                      <a:pt x="131" y="532"/>
                    </a:lnTo>
                    <a:lnTo>
                      <a:pt x="80" y="541"/>
                    </a:lnTo>
                    <a:lnTo>
                      <a:pt x="74" y="536"/>
                    </a:lnTo>
                    <a:lnTo>
                      <a:pt x="71" y="503"/>
                    </a:lnTo>
                    <a:lnTo>
                      <a:pt x="82" y="472"/>
                    </a:lnTo>
                    <a:lnTo>
                      <a:pt x="97" y="441"/>
                    </a:lnTo>
                    <a:lnTo>
                      <a:pt x="36" y="426"/>
                    </a:lnTo>
                    <a:lnTo>
                      <a:pt x="14" y="401"/>
                    </a:lnTo>
                    <a:lnTo>
                      <a:pt x="17" y="385"/>
                    </a:lnTo>
                    <a:lnTo>
                      <a:pt x="11" y="373"/>
                    </a:lnTo>
                    <a:lnTo>
                      <a:pt x="12" y="362"/>
                    </a:lnTo>
                    <a:lnTo>
                      <a:pt x="6" y="359"/>
                    </a:lnTo>
                    <a:lnTo>
                      <a:pt x="14" y="337"/>
                    </a:lnTo>
                    <a:lnTo>
                      <a:pt x="4" y="316"/>
                    </a:lnTo>
                    <a:lnTo>
                      <a:pt x="0" y="295"/>
                    </a:lnTo>
                    <a:lnTo>
                      <a:pt x="6" y="283"/>
                    </a:lnTo>
                    <a:lnTo>
                      <a:pt x="3" y="229"/>
                    </a:lnTo>
                    <a:lnTo>
                      <a:pt x="29" y="233"/>
                    </a:lnTo>
                    <a:lnTo>
                      <a:pt x="34" y="215"/>
                    </a:lnTo>
                    <a:lnTo>
                      <a:pt x="48" y="201"/>
                    </a:lnTo>
                    <a:lnTo>
                      <a:pt x="49" y="190"/>
                    </a:lnTo>
                    <a:lnTo>
                      <a:pt x="34" y="184"/>
                    </a:lnTo>
                    <a:lnTo>
                      <a:pt x="32" y="175"/>
                    </a:lnTo>
                    <a:lnTo>
                      <a:pt x="45" y="167"/>
                    </a:lnTo>
                    <a:lnTo>
                      <a:pt x="53" y="130"/>
                    </a:lnTo>
                    <a:lnTo>
                      <a:pt x="66" y="127"/>
                    </a:lnTo>
                    <a:lnTo>
                      <a:pt x="53" y="114"/>
                    </a:lnTo>
                    <a:lnTo>
                      <a:pt x="62" y="99"/>
                    </a:lnTo>
                    <a:lnTo>
                      <a:pt x="83" y="94"/>
                    </a:lnTo>
                    <a:lnTo>
                      <a:pt x="97" y="96"/>
                    </a:lnTo>
                    <a:lnTo>
                      <a:pt x="104" y="114"/>
                    </a:lnTo>
                    <a:lnTo>
                      <a:pt x="108" y="114"/>
                    </a:lnTo>
                    <a:lnTo>
                      <a:pt x="108" y="106"/>
                    </a:lnTo>
                    <a:lnTo>
                      <a:pt x="116" y="108"/>
                    </a:lnTo>
                    <a:lnTo>
                      <a:pt x="125" y="125"/>
                    </a:lnTo>
                    <a:lnTo>
                      <a:pt x="119" y="108"/>
                    </a:lnTo>
                    <a:lnTo>
                      <a:pt x="122" y="89"/>
                    </a:lnTo>
                    <a:lnTo>
                      <a:pt x="146" y="80"/>
                    </a:lnTo>
                    <a:lnTo>
                      <a:pt x="134" y="72"/>
                    </a:lnTo>
                    <a:lnTo>
                      <a:pt x="139" y="62"/>
                    </a:lnTo>
                    <a:lnTo>
                      <a:pt x="134" y="48"/>
                    </a:lnTo>
                    <a:lnTo>
                      <a:pt x="125" y="45"/>
                    </a:lnTo>
                    <a:lnTo>
                      <a:pt x="139" y="31"/>
                    </a:lnTo>
                    <a:lnTo>
                      <a:pt x="125" y="8"/>
                    </a:lnTo>
                    <a:lnTo>
                      <a:pt x="125" y="0"/>
                    </a:lnTo>
                    <a:lnTo>
                      <a:pt x="163" y="1"/>
                    </a:lnTo>
                    <a:lnTo>
                      <a:pt x="159" y="4"/>
                    </a:lnTo>
                    <a:lnTo>
                      <a:pt x="178" y="9"/>
                    </a:lnTo>
                    <a:lnTo>
                      <a:pt x="184" y="18"/>
                    </a:lnTo>
                    <a:lnTo>
                      <a:pt x="178" y="31"/>
                    </a:lnTo>
                    <a:lnTo>
                      <a:pt x="188" y="42"/>
                    </a:lnTo>
                    <a:lnTo>
                      <a:pt x="196" y="37"/>
                    </a:lnTo>
                    <a:lnTo>
                      <a:pt x="210" y="45"/>
                    </a:lnTo>
                    <a:lnTo>
                      <a:pt x="232" y="43"/>
                    </a:lnTo>
                    <a:lnTo>
                      <a:pt x="221" y="74"/>
                    </a:lnTo>
                    <a:lnTo>
                      <a:pt x="253" y="74"/>
                    </a:lnTo>
                    <a:lnTo>
                      <a:pt x="249" y="69"/>
                    </a:lnTo>
                    <a:lnTo>
                      <a:pt x="263" y="59"/>
                    </a:lnTo>
                    <a:lnTo>
                      <a:pt x="278" y="54"/>
                    </a:lnTo>
                    <a:lnTo>
                      <a:pt x="278" y="60"/>
                    </a:lnTo>
                    <a:lnTo>
                      <a:pt x="303" y="34"/>
                    </a:lnTo>
                    <a:lnTo>
                      <a:pt x="311" y="35"/>
                    </a:lnTo>
                    <a:lnTo>
                      <a:pt x="295" y="48"/>
                    </a:lnTo>
                    <a:lnTo>
                      <a:pt x="320" y="40"/>
                    </a:lnTo>
                    <a:lnTo>
                      <a:pt x="334" y="55"/>
                    </a:lnTo>
                    <a:lnTo>
                      <a:pt x="349" y="60"/>
                    </a:lnTo>
                    <a:lnTo>
                      <a:pt x="360" y="82"/>
                    </a:lnTo>
                    <a:lnTo>
                      <a:pt x="379" y="89"/>
                    </a:lnTo>
                    <a:lnTo>
                      <a:pt x="387" y="111"/>
                    </a:lnTo>
                    <a:lnTo>
                      <a:pt x="387" y="125"/>
                    </a:lnTo>
                    <a:lnTo>
                      <a:pt x="376" y="162"/>
                    </a:lnTo>
                    <a:lnTo>
                      <a:pt x="390" y="170"/>
                    </a:lnTo>
                    <a:lnTo>
                      <a:pt x="396" y="220"/>
                    </a:lnTo>
                    <a:lnTo>
                      <a:pt x="399" y="250"/>
                    </a:lnTo>
                    <a:lnTo>
                      <a:pt x="413" y="269"/>
                    </a:lnTo>
                    <a:lnTo>
                      <a:pt x="405" y="308"/>
                    </a:lnTo>
                    <a:lnTo>
                      <a:pt x="380" y="287"/>
                    </a:lnTo>
                    <a:lnTo>
                      <a:pt x="376" y="306"/>
                    </a:lnTo>
                    <a:lnTo>
                      <a:pt x="297" y="345"/>
                    </a:lnTo>
                    <a:lnTo>
                      <a:pt x="294" y="356"/>
                    </a:lnTo>
                    <a:lnTo>
                      <a:pt x="278" y="345"/>
                    </a:lnTo>
                    <a:lnTo>
                      <a:pt x="277" y="356"/>
                    </a:lnTo>
                    <a:lnTo>
                      <a:pt x="294" y="370"/>
                    </a:lnTo>
                    <a:lnTo>
                      <a:pt x="295" y="396"/>
                    </a:lnTo>
                    <a:lnTo>
                      <a:pt x="303" y="405"/>
                    </a:lnTo>
                    <a:lnTo>
                      <a:pt x="362" y="456"/>
                    </a:lnTo>
                    <a:close/>
                    <a:moveTo>
                      <a:pt x="351" y="35"/>
                    </a:moveTo>
                    <a:lnTo>
                      <a:pt x="353" y="48"/>
                    </a:lnTo>
                    <a:lnTo>
                      <a:pt x="329" y="43"/>
                    </a:lnTo>
                    <a:lnTo>
                      <a:pt x="329" y="28"/>
                    </a:lnTo>
                    <a:lnTo>
                      <a:pt x="345" y="34"/>
                    </a:lnTo>
                    <a:lnTo>
                      <a:pt x="336" y="18"/>
                    </a:lnTo>
                    <a:lnTo>
                      <a:pt x="353" y="25"/>
                    </a:lnTo>
                    <a:lnTo>
                      <a:pt x="351" y="35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39" name="Freeform 1089"/>
              <p:cNvSpPr>
                <a:spLocks noChangeAspect="1" noEditPoints="1"/>
              </p:cNvSpPr>
              <p:nvPr/>
            </p:nvSpPr>
            <p:spPr bwMode="gray">
              <a:xfrm>
                <a:off x="5824537" y="2511425"/>
                <a:ext cx="142875" cy="87313"/>
              </a:xfrm>
              <a:custGeom>
                <a:avLst/>
                <a:gdLst>
                  <a:gd name="T0" fmla="*/ 16951 w 295"/>
                  <a:gd name="T1" fmla="*/ 22672 h 181"/>
                  <a:gd name="T2" fmla="*/ 17920 w 295"/>
                  <a:gd name="T3" fmla="*/ 16884 h 181"/>
                  <a:gd name="T4" fmla="*/ 16467 w 295"/>
                  <a:gd name="T5" fmla="*/ 16884 h 181"/>
                  <a:gd name="T6" fmla="*/ 15014 w 295"/>
                  <a:gd name="T7" fmla="*/ 18331 h 181"/>
                  <a:gd name="T8" fmla="*/ 12592 w 295"/>
                  <a:gd name="T9" fmla="*/ 17366 h 181"/>
                  <a:gd name="T10" fmla="*/ 11139 w 295"/>
                  <a:gd name="T11" fmla="*/ 13507 h 181"/>
                  <a:gd name="T12" fmla="*/ 13077 w 295"/>
                  <a:gd name="T13" fmla="*/ 12060 h 181"/>
                  <a:gd name="T14" fmla="*/ 11139 w 295"/>
                  <a:gd name="T15" fmla="*/ 11095 h 181"/>
                  <a:gd name="T16" fmla="*/ 11139 w 295"/>
                  <a:gd name="T17" fmla="*/ 5789 h 181"/>
                  <a:gd name="T18" fmla="*/ 17436 w 295"/>
                  <a:gd name="T19" fmla="*/ 2412 h 181"/>
                  <a:gd name="T20" fmla="*/ 19857 w 295"/>
                  <a:gd name="T21" fmla="*/ 2894 h 181"/>
                  <a:gd name="T22" fmla="*/ 19857 w 295"/>
                  <a:gd name="T23" fmla="*/ 1447 h 181"/>
                  <a:gd name="T24" fmla="*/ 24216 w 295"/>
                  <a:gd name="T25" fmla="*/ 1930 h 181"/>
                  <a:gd name="T26" fmla="*/ 25669 w 295"/>
                  <a:gd name="T27" fmla="*/ 0 h 181"/>
                  <a:gd name="T28" fmla="*/ 35356 w 295"/>
                  <a:gd name="T29" fmla="*/ 2894 h 181"/>
                  <a:gd name="T30" fmla="*/ 40683 w 295"/>
                  <a:gd name="T31" fmla="*/ 3377 h 181"/>
                  <a:gd name="T32" fmla="*/ 41652 w 295"/>
                  <a:gd name="T33" fmla="*/ 2894 h 181"/>
                  <a:gd name="T34" fmla="*/ 41652 w 295"/>
                  <a:gd name="T35" fmla="*/ 965 h 181"/>
                  <a:gd name="T36" fmla="*/ 43589 w 295"/>
                  <a:gd name="T37" fmla="*/ 3377 h 181"/>
                  <a:gd name="T38" fmla="*/ 41167 w 295"/>
                  <a:gd name="T39" fmla="*/ 7236 h 181"/>
                  <a:gd name="T40" fmla="*/ 35356 w 295"/>
                  <a:gd name="T41" fmla="*/ 9648 h 181"/>
                  <a:gd name="T42" fmla="*/ 40683 w 295"/>
                  <a:gd name="T43" fmla="*/ 22672 h 181"/>
                  <a:gd name="T44" fmla="*/ 38261 w 295"/>
                  <a:gd name="T45" fmla="*/ 26532 h 181"/>
                  <a:gd name="T46" fmla="*/ 32450 w 295"/>
                  <a:gd name="T47" fmla="*/ 26532 h 181"/>
                  <a:gd name="T48" fmla="*/ 28575 w 295"/>
                  <a:gd name="T49" fmla="*/ 23155 h 181"/>
                  <a:gd name="T50" fmla="*/ 23247 w 295"/>
                  <a:gd name="T51" fmla="*/ 20743 h 181"/>
                  <a:gd name="T52" fmla="*/ 16951 w 295"/>
                  <a:gd name="T53" fmla="*/ 22672 h 181"/>
                  <a:gd name="T54" fmla="*/ 6296 w 295"/>
                  <a:gd name="T55" fmla="*/ 8683 h 181"/>
                  <a:gd name="T56" fmla="*/ 4843 w 295"/>
                  <a:gd name="T57" fmla="*/ 7236 h 181"/>
                  <a:gd name="T58" fmla="*/ 3875 w 295"/>
                  <a:gd name="T59" fmla="*/ 9648 h 181"/>
                  <a:gd name="T60" fmla="*/ 969 w 295"/>
                  <a:gd name="T61" fmla="*/ 10130 h 181"/>
                  <a:gd name="T62" fmla="*/ 1453 w 295"/>
                  <a:gd name="T63" fmla="*/ 11095 h 181"/>
                  <a:gd name="T64" fmla="*/ 2906 w 295"/>
                  <a:gd name="T65" fmla="*/ 10613 h 181"/>
                  <a:gd name="T66" fmla="*/ 3875 w 295"/>
                  <a:gd name="T67" fmla="*/ 12542 h 181"/>
                  <a:gd name="T68" fmla="*/ 7265 w 295"/>
                  <a:gd name="T69" fmla="*/ 10613 h 181"/>
                  <a:gd name="T70" fmla="*/ 7265 w 295"/>
                  <a:gd name="T71" fmla="*/ 9648 h 181"/>
                  <a:gd name="T72" fmla="*/ 6296 w 295"/>
                  <a:gd name="T73" fmla="*/ 8683 h 181"/>
                  <a:gd name="T74" fmla="*/ 7749 w 295"/>
                  <a:gd name="T75" fmla="*/ 13989 h 181"/>
                  <a:gd name="T76" fmla="*/ 0 w 295"/>
                  <a:gd name="T77" fmla="*/ 15437 h 181"/>
                  <a:gd name="T78" fmla="*/ 0 w 295"/>
                  <a:gd name="T79" fmla="*/ 18331 h 181"/>
                  <a:gd name="T80" fmla="*/ 1453 w 295"/>
                  <a:gd name="T81" fmla="*/ 19296 h 181"/>
                  <a:gd name="T82" fmla="*/ 969 w 295"/>
                  <a:gd name="T83" fmla="*/ 21708 h 181"/>
                  <a:gd name="T84" fmla="*/ 969 w 295"/>
                  <a:gd name="T85" fmla="*/ 22190 h 181"/>
                  <a:gd name="T86" fmla="*/ 2906 w 295"/>
                  <a:gd name="T87" fmla="*/ 17849 h 181"/>
                  <a:gd name="T88" fmla="*/ 5328 w 295"/>
                  <a:gd name="T89" fmla="*/ 18813 h 181"/>
                  <a:gd name="T90" fmla="*/ 9202 w 295"/>
                  <a:gd name="T91" fmla="*/ 15919 h 181"/>
                  <a:gd name="T92" fmla="*/ 7749 w 295"/>
                  <a:gd name="T93" fmla="*/ 13989 h 18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95"/>
                  <a:gd name="T142" fmla="*/ 0 h 181"/>
                  <a:gd name="T143" fmla="*/ 295 w 295"/>
                  <a:gd name="T144" fmla="*/ 181 h 18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95" h="181">
                    <a:moveTo>
                      <a:pt x="116" y="156"/>
                    </a:moveTo>
                    <a:lnTo>
                      <a:pt x="122" y="115"/>
                    </a:lnTo>
                    <a:lnTo>
                      <a:pt x="111" y="115"/>
                    </a:lnTo>
                    <a:lnTo>
                      <a:pt x="101" y="126"/>
                    </a:lnTo>
                    <a:lnTo>
                      <a:pt x="85" y="118"/>
                    </a:lnTo>
                    <a:lnTo>
                      <a:pt x="76" y="92"/>
                    </a:lnTo>
                    <a:lnTo>
                      <a:pt x="87" y="82"/>
                    </a:lnTo>
                    <a:lnTo>
                      <a:pt x="74" y="76"/>
                    </a:lnTo>
                    <a:lnTo>
                      <a:pt x="76" y="41"/>
                    </a:lnTo>
                    <a:lnTo>
                      <a:pt x="118" y="17"/>
                    </a:lnTo>
                    <a:lnTo>
                      <a:pt x="135" y="19"/>
                    </a:lnTo>
                    <a:lnTo>
                      <a:pt x="136" y="11"/>
                    </a:lnTo>
                    <a:lnTo>
                      <a:pt x="164" y="14"/>
                    </a:lnTo>
                    <a:lnTo>
                      <a:pt x="175" y="0"/>
                    </a:lnTo>
                    <a:lnTo>
                      <a:pt x="238" y="21"/>
                    </a:lnTo>
                    <a:lnTo>
                      <a:pt x="274" y="22"/>
                    </a:lnTo>
                    <a:lnTo>
                      <a:pt x="283" y="19"/>
                    </a:lnTo>
                    <a:lnTo>
                      <a:pt x="283" y="8"/>
                    </a:lnTo>
                    <a:lnTo>
                      <a:pt x="295" y="22"/>
                    </a:lnTo>
                    <a:lnTo>
                      <a:pt x="277" y="51"/>
                    </a:lnTo>
                    <a:lnTo>
                      <a:pt x="238" y="65"/>
                    </a:lnTo>
                    <a:lnTo>
                      <a:pt x="274" y="155"/>
                    </a:lnTo>
                    <a:lnTo>
                      <a:pt x="258" y="181"/>
                    </a:lnTo>
                    <a:lnTo>
                      <a:pt x="218" y="181"/>
                    </a:lnTo>
                    <a:lnTo>
                      <a:pt x="195" y="158"/>
                    </a:lnTo>
                    <a:lnTo>
                      <a:pt x="158" y="141"/>
                    </a:lnTo>
                    <a:lnTo>
                      <a:pt x="116" y="156"/>
                    </a:lnTo>
                    <a:close/>
                    <a:moveTo>
                      <a:pt x="42" y="59"/>
                    </a:moveTo>
                    <a:lnTo>
                      <a:pt x="33" y="51"/>
                    </a:lnTo>
                    <a:lnTo>
                      <a:pt x="25" y="65"/>
                    </a:lnTo>
                    <a:lnTo>
                      <a:pt x="8" y="70"/>
                    </a:lnTo>
                    <a:lnTo>
                      <a:pt x="11" y="75"/>
                    </a:lnTo>
                    <a:lnTo>
                      <a:pt x="20" y="72"/>
                    </a:lnTo>
                    <a:lnTo>
                      <a:pt x="26" y="87"/>
                    </a:lnTo>
                    <a:lnTo>
                      <a:pt x="50" y="73"/>
                    </a:lnTo>
                    <a:lnTo>
                      <a:pt x="50" y="65"/>
                    </a:lnTo>
                    <a:lnTo>
                      <a:pt x="42" y="59"/>
                    </a:lnTo>
                    <a:close/>
                    <a:moveTo>
                      <a:pt x="51" y="95"/>
                    </a:moveTo>
                    <a:lnTo>
                      <a:pt x="0" y="104"/>
                    </a:lnTo>
                    <a:lnTo>
                      <a:pt x="0" y="124"/>
                    </a:lnTo>
                    <a:lnTo>
                      <a:pt x="11" y="132"/>
                    </a:lnTo>
                    <a:lnTo>
                      <a:pt x="6" y="147"/>
                    </a:lnTo>
                    <a:lnTo>
                      <a:pt x="6" y="152"/>
                    </a:lnTo>
                    <a:lnTo>
                      <a:pt x="21" y="122"/>
                    </a:lnTo>
                    <a:lnTo>
                      <a:pt x="36" y="127"/>
                    </a:lnTo>
                    <a:lnTo>
                      <a:pt x="63" y="109"/>
                    </a:lnTo>
                    <a:lnTo>
                      <a:pt x="51" y="95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40" name="Freeform 1092"/>
              <p:cNvSpPr>
                <a:spLocks noChangeAspect="1" noEditPoints="1"/>
              </p:cNvSpPr>
              <p:nvPr/>
            </p:nvSpPr>
            <p:spPr bwMode="gray">
              <a:xfrm>
                <a:off x="5486401" y="2989263"/>
                <a:ext cx="263525" cy="311150"/>
              </a:xfrm>
              <a:custGeom>
                <a:avLst/>
                <a:gdLst>
                  <a:gd name="T0" fmla="*/ 10173 w 544"/>
                  <a:gd name="T1" fmla="*/ 30533 h 642"/>
                  <a:gd name="T2" fmla="*/ 14533 w 544"/>
                  <a:gd name="T3" fmla="*/ 26171 h 642"/>
                  <a:gd name="T4" fmla="*/ 23737 w 544"/>
                  <a:gd name="T5" fmla="*/ 30049 h 642"/>
                  <a:gd name="T6" fmla="*/ 30034 w 544"/>
                  <a:gd name="T7" fmla="*/ 42650 h 642"/>
                  <a:gd name="T8" fmla="*/ 32456 w 544"/>
                  <a:gd name="T9" fmla="*/ 44104 h 642"/>
                  <a:gd name="T10" fmla="*/ 34878 w 544"/>
                  <a:gd name="T11" fmla="*/ 47496 h 642"/>
                  <a:gd name="T12" fmla="*/ 43113 w 544"/>
                  <a:gd name="T13" fmla="*/ 54766 h 642"/>
                  <a:gd name="T14" fmla="*/ 50380 w 544"/>
                  <a:gd name="T15" fmla="*/ 58644 h 642"/>
                  <a:gd name="T16" fmla="*/ 52317 w 544"/>
                  <a:gd name="T17" fmla="*/ 60582 h 642"/>
                  <a:gd name="T18" fmla="*/ 56677 w 544"/>
                  <a:gd name="T19" fmla="*/ 64459 h 642"/>
                  <a:gd name="T20" fmla="*/ 60553 w 544"/>
                  <a:gd name="T21" fmla="*/ 65429 h 642"/>
                  <a:gd name="T22" fmla="*/ 62490 w 544"/>
                  <a:gd name="T23" fmla="*/ 78030 h 642"/>
                  <a:gd name="T24" fmla="*/ 61521 w 544"/>
                  <a:gd name="T25" fmla="*/ 81907 h 642"/>
                  <a:gd name="T26" fmla="*/ 63944 w 544"/>
                  <a:gd name="T27" fmla="*/ 84330 h 642"/>
                  <a:gd name="T28" fmla="*/ 67335 w 544"/>
                  <a:gd name="T29" fmla="*/ 80453 h 642"/>
                  <a:gd name="T30" fmla="*/ 70725 w 544"/>
                  <a:gd name="T31" fmla="*/ 74637 h 642"/>
                  <a:gd name="T32" fmla="*/ 66850 w 544"/>
                  <a:gd name="T33" fmla="*/ 68337 h 642"/>
                  <a:gd name="T34" fmla="*/ 68788 w 544"/>
                  <a:gd name="T35" fmla="*/ 63490 h 642"/>
                  <a:gd name="T36" fmla="*/ 76539 w 544"/>
                  <a:gd name="T37" fmla="*/ 63975 h 642"/>
                  <a:gd name="T38" fmla="*/ 79445 w 544"/>
                  <a:gd name="T39" fmla="*/ 67367 h 642"/>
                  <a:gd name="T40" fmla="*/ 76539 w 544"/>
                  <a:gd name="T41" fmla="*/ 59613 h 642"/>
                  <a:gd name="T42" fmla="*/ 62490 w 544"/>
                  <a:gd name="T43" fmla="*/ 52343 h 642"/>
                  <a:gd name="T44" fmla="*/ 64428 w 544"/>
                  <a:gd name="T45" fmla="*/ 49435 h 642"/>
                  <a:gd name="T46" fmla="*/ 58131 w 544"/>
                  <a:gd name="T47" fmla="*/ 48950 h 642"/>
                  <a:gd name="T48" fmla="*/ 54740 w 544"/>
                  <a:gd name="T49" fmla="*/ 47012 h 642"/>
                  <a:gd name="T50" fmla="*/ 46504 w 544"/>
                  <a:gd name="T51" fmla="*/ 33441 h 642"/>
                  <a:gd name="T52" fmla="*/ 38269 w 544"/>
                  <a:gd name="T53" fmla="*/ 26171 h 642"/>
                  <a:gd name="T54" fmla="*/ 39238 w 544"/>
                  <a:gd name="T55" fmla="*/ 21325 h 642"/>
                  <a:gd name="T56" fmla="*/ 38269 w 544"/>
                  <a:gd name="T57" fmla="*/ 19386 h 642"/>
                  <a:gd name="T58" fmla="*/ 44567 w 544"/>
                  <a:gd name="T59" fmla="*/ 13570 h 642"/>
                  <a:gd name="T60" fmla="*/ 47473 w 544"/>
                  <a:gd name="T61" fmla="*/ 15509 h 642"/>
                  <a:gd name="T62" fmla="*/ 46989 w 544"/>
                  <a:gd name="T63" fmla="*/ 12116 h 642"/>
                  <a:gd name="T64" fmla="*/ 46504 w 544"/>
                  <a:gd name="T65" fmla="*/ 8724 h 642"/>
                  <a:gd name="T66" fmla="*/ 47473 w 544"/>
                  <a:gd name="T67" fmla="*/ 5816 h 642"/>
                  <a:gd name="T68" fmla="*/ 37785 w 544"/>
                  <a:gd name="T69" fmla="*/ 2908 h 642"/>
                  <a:gd name="T70" fmla="*/ 27128 w 544"/>
                  <a:gd name="T71" fmla="*/ 2908 h 642"/>
                  <a:gd name="T72" fmla="*/ 24705 w 544"/>
                  <a:gd name="T73" fmla="*/ 4362 h 642"/>
                  <a:gd name="T74" fmla="*/ 23252 w 544"/>
                  <a:gd name="T75" fmla="*/ 7755 h 642"/>
                  <a:gd name="T76" fmla="*/ 15017 w 544"/>
                  <a:gd name="T77" fmla="*/ 11632 h 642"/>
                  <a:gd name="T78" fmla="*/ 11626 w 544"/>
                  <a:gd name="T79" fmla="*/ 6785 h 642"/>
                  <a:gd name="T80" fmla="*/ 1938 w 544"/>
                  <a:gd name="T81" fmla="*/ 12116 h 642"/>
                  <a:gd name="T82" fmla="*/ 2422 w 544"/>
                  <a:gd name="T83" fmla="*/ 17448 h 642"/>
                  <a:gd name="T84" fmla="*/ 0 w 544"/>
                  <a:gd name="T85" fmla="*/ 20840 h 642"/>
                  <a:gd name="T86" fmla="*/ 1453 w 544"/>
                  <a:gd name="T87" fmla="*/ 25687 h 642"/>
                  <a:gd name="T88" fmla="*/ 5813 w 544"/>
                  <a:gd name="T89" fmla="*/ 28595 h 642"/>
                  <a:gd name="T90" fmla="*/ 16470 w 544"/>
                  <a:gd name="T91" fmla="*/ 54766 h 642"/>
                  <a:gd name="T92" fmla="*/ 20346 w 544"/>
                  <a:gd name="T93" fmla="*/ 60097 h 642"/>
                  <a:gd name="T94" fmla="*/ 18892 w 544"/>
                  <a:gd name="T95" fmla="*/ 73668 h 642"/>
                  <a:gd name="T96" fmla="*/ 16470 w 544"/>
                  <a:gd name="T97" fmla="*/ 75122 h 642"/>
                  <a:gd name="T98" fmla="*/ 12111 w 544"/>
                  <a:gd name="T99" fmla="*/ 72699 h 642"/>
                  <a:gd name="T100" fmla="*/ 12595 w 544"/>
                  <a:gd name="T101" fmla="*/ 67367 h 642"/>
                  <a:gd name="T102" fmla="*/ 10173 w 544"/>
                  <a:gd name="T103" fmla="*/ 60582 h 642"/>
                  <a:gd name="T104" fmla="*/ 12595 w 544"/>
                  <a:gd name="T105" fmla="*/ 58644 h 642"/>
                  <a:gd name="T106" fmla="*/ 60553 w 544"/>
                  <a:gd name="T107" fmla="*/ 81422 h 642"/>
                  <a:gd name="T108" fmla="*/ 58615 w 544"/>
                  <a:gd name="T109" fmla="*/ 92085 h 642"/>
                  <a:gd name="T110" fmla="*/ 54255 w 544"/>
                  <a:gd name="T111" fmla="*/ 94508 h 642"/>
                  <a:gd name="T112" fmla="*/ 40691 w 544"/>
                  <a:gd name="T113" fmla="*/ 87238 h 642"/>
                  <a:gd name="T114" fmla="*/ 40691 w 544"/>
                  <a:gd name="T115" fmla="*/ 81907 h 642"/>
                  <a:gd name="T116" fmla="*/ 44567 w 544"/>
                  <a:gd name="T117" fmla="*/ 81907 h 642"/>
                  <a:gd name="T118" fmla="*/ 60553 w 544"/>
                  <a:gd name="T119" fmla="*/ 81422 h 64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44"/>
                  <a:gd name="T181" fmla="*/ 0 h 642"/>
                  <a:gd name="T182" fmla="*/ 544 w 544"/>
                  <a:gd name="T183" fmla="*/ 642 h 64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44" h="642">
                    <a:moveTo>
                      <a:pt x="39" y="212"/>
                    </a:moveTo>
                    <a:lnTo>
                      <a:pt x="68" y="206"/>
                    </a:lnTo>
                    <a:lnTo>
                      <a:pt x="81" y="184"/>
                    </a:lnTo>
                    <a:lnTo>
                      <a:pt x="97" y="176"/>
                    </a:lnTo>
                    <a:lnTo>
                      <a:pt x="112" y="178"/>
                    </a:lnTo>
                    <a:lnTo>
                      <a:pt x="160" y="204"/>
                    </a:lnTo>
                    <a:lnTo>
                      <a:pt x="177" y="261"/>
                    </a:lnTo>
                    <a:lnTo>
                      <a:pt x="203" y="288"/>
                    </a:lnTo>
                    <a:lnTo>
                      <a:pt x="205" y="302"/>
                    </a:lnTo>
                    <a:lnTo>
                      <a:pt x="219" y="298"/>
                    </a:lnTo>
                    <a:lnTo>
                      <a:pt x="227" y="305"/>
                    </a:lnTo>
                    <a:lnTo>
                      <a:pt x="237" y="322"/>
                    </a:lnTo>
                    <a:lnTo>
                      <a:pt x="245" y="323"/>
                    </a:lnTo>
                    <a:lnTo>
                      <a:pt x="293" y="371"/>
                    </a:lnTo>
                    <a:lnTo>
                      <a:pt x="326" y="373"/>
                    </a:lnTo>
                    <a:lnTo>
                      <a:pt x="340" y="395"/>
                    </a:lnTo>
                    <a:lnTo>
                      <a:pt x="354" y="402"/>
                    </a:lnTo>
                    <a:lnTo>
                      <a:pt x="354" y="410"/>
                    </a:lnTo>
                    <a:lnTo>
                      <a:pt x="374" y="408"/>
                    </a:lnTo>
                    <a:lnTo>
                      <a:pt x="384" y="436"/>
                    </a:lnTo>
                    <a:lnTo>
                      <a:pt x="401" y="449"/>
                    </a:lnTo>
                    <a:lnTo>
                      <a:pt x="411" y="442"/>
                    </a:lnTo>
                    <a:lnTo>
                      <a:pt x="439" y="517"/>
                    </a:lnTo>
                    <a:lnTo>
                      <a:pt x="422" y="527"/>
                    </a:lnTo>
                    <a:lnTo>
                      <a:pt x="423" y="537"/>
                    </a:lnTo>
                    <a:lnTo>
                      <a:pt x="415" y="554"/>
                    </a:lnTo>
                    <a:lnTo>
                      <a:pt x="417" y="571"/>
                    </a:lnTo>
                    <a:lnTo>
                      <a:pt x="431" y="571"/>
                    </a:lnTo>
                    <a:lnTo>
                      <a:pt x="442" y="551"/>
                    </a:lnTo>
                    <a:lnTo>
                      <a:pt x="454" y="544"/>
                    </a:lnTo>
                    <a:lnTo>
                      <a:pt x="459" y="515"/>
                    </a:lnTo>
                    <a:lnTo>
                      <a:pt x="479" y="505"/>
                    </a:lnTo>
                    <a:lnTo>
                      <a:pt x="477" y="481"/>
                    </a:lnTo>
                    <a:lnTo>
                      <a:pt x="452" y="463"/>
                    </a:lnTo>
                    <a:lnTo>
                      <a:pt x="457" y="439"/>
                    </a:lnTo>
                    <a:lnTo>
                      <a:pt x="464" y="429"/>
                    </a:lnTo>
                    <a:lnTo>
                      <a:pt x="482" y="415"/>
                    </a:lnTo>
                    <a:lnTo>
                      <a:pt x="518" y="433"/>
                    </a:lnTo>
                    <a:lnTo>
                      <a:pt x="527" y="450"/>
                    </a:lnTo>
                    <a:lnTo>
                      <a:pt x="536" y="456"/>
                    </a:lnTo>
                    <a:lnTo>
                      <a:pt x="544" y="441"/>
                    </a:lnTo>
                    <a:lnTo>
                      <a:pt x="518" y="404"/>
                    </a:lnTo>
                    <a:lnTo>
                      <a:pt x="426" y="359"/>
                    </a:lnTo>
                    <a:lnTo>
                      <a:pt x="423" y="353"/>
                    </a:lnTo>
                    <a:lnTo>
                      <a:pt x="435" y="342"/>
                    </a:lnTo>
                    <a:lnTo>
                      <a:pt x="435" y="334"/>
                    </a:lnTo>
                    <a:lnTo>
                      <a:pt x="431" y="328"/>
                    </a:lnTo>
                    <a:lnTo>
                      <a:pt x="392" y="331"/>
                    </a:lnTo>
                    <a:lnTo>
                      <a:pt x="391" y="337"/>
                    </a:lnTo>
                    <a:lnTo>
                      <a:pt x="369" y="319"/>
                    </a:lnTo>
                    <a:lnTo>
                      <a:pt x="340" y="288"/>
                    </a:lnTo>
                    <a:lnTo>
                      <a:pt x="315" y="226"/>
                    </a:lnTo>
                    <a:lnTo>
                      <a:pt x="264" y="193"/>
                    </a:lnTo>
                    <a:lnTo>
                      <a:pt x="258" y="178"/>
                    </a:lnTo>
                    <a:lnTo>
                      <a:pt x="258" y="163"/>
                    </a:lnTo>
                    <a:lnTo>
                      <a:pt x="266" y="144"/>
                    </a:lnTo>
                    <a:lnTo>
                      <a:pt x="266" y="139"/>
                    </a:lnTo>
                    <a:lnTo>
                      <a:pt x="258" y="131"/>
                    </a:lnTo>
                    <a:lnTo>
                      <a:pt x="256" y="113"/>
                    </a:lnTo>
                    <a:lnTo>
                      <a:pt x="301" y="91"/>
                    </a:lnTo>
                    <a:lnTo>
                      <a:pt x="321" y="90"/>
                    </a:lnTo>
                    <a:lnTo>
                      <a:pt x="320" y="104"/>
                    </a:lnTo>
                    <a:lnTo>
                      <a:pt x="332" y="97"/>
                    </a:lnTo>
                    <a:lnTo>
                      <a:pt x="317" y="83"/>
                    </a:lnTo>
                    <a:lnTo>
                      <a:pt x="313" y="71"/>
                    </a:lnTo>
                    <a:lnTo>
                      <a:pt x="315" y="58"/>
                    </a:lnTo>
                    <a:lnTo>
                      <a:pt x="309" y="58"/>
                    </a:lnTo>
                    <a:lnTo>
                      <a:pt x="320" y="40"/>
                    </a:lnTo>
                    <a:lnTo>
                      <a:pt x="264" y="26"/>
                    </a:lnTo>
                    <a:lnTo>
                      <a:pt x="254" y="19"/>
                    </a:lnTo>
                    <a:lnTo>
                      <a:pt x="247" y="0"/>
                    </a:lnTo>
                    <a:lnTo>
                      <a:pt x="185" y="19"/>
                    </a:lnTo>
                    <a:lnTo>
                      <a:pt x="169" y="15"/>
                    </a:lnTo>
                    <a:lnTo>
                      <a:pt x="168" y="29"/>
                    </a:lnTo>
                    <a:lnTo>
                      <a:pt x="156" y="32"/>
                    </a:lnTo>
                    <a:lnTo>
                      <a:pt x="156" y="53"/>
                    </a:lnTo>
                    <a:lnTo>
                      <a:pt x="118" y="41"/>
                    </a:lnTo>
                    <a:lnTo>
                      <a:pt x="103" y="79"/>
                    </a:lnTo>
                    <a:lnTo>
                      <a:pt x="83" y="62"/>
                    </a:lnTo>
                    <a:lnTo>
                      <a:pt x="78" y="45"/>
                    </a:lnTo>
                    <a:lnTo>
                      <a:pt x="51" y="77"/>
                    </a:lnTo>
                    <a:lnTo>
                      <a:pt x="12" y="82"/>
                    </a:lnTo>
                    <a:lnTo>
                      <a:pt x="4" y="85"/>
                    </a:lnTo>
                    <a:lnTo>
                      <a:pt x="15" y="119"/>
                    </a:lnTo>
                    <a:lnTo>
                      <a:pt x="2" y="133"/>
                    </a:lnTo>
                    <a:lnTo>
                      <a:pt x="0" y="142"/>
                    </a:lnTo>
                    <a:lnTo>
                      <a:pt x="10" y="150"/>
                    </a:lnTo>
                    <a:lnTo>
                      <a:pt x="9" y="173"/>
                    </a:lnTo>
                    <a:lnTo>
                      <a:pt x="17" y="190"/>
                    </a:lnTo>
                    <a:lnTo>
                      <a:pt x="38" y="192"/>
                    </a:lnTo>
                    <a:lnTo>
                      <a:pt x="39" y="212"/>
                    </a:lnTo>
                    <a:close/>
                    <a:moveTo>
                      <a:pt x="112" y="370"/>
                    </a:moveTo>
                    <a:lnTo>
                      <a:pt x="129" y="379"/>
                    </a:lnTo>
                    <a:lnTo>
                      <a:pt x="137" y="405"/>
                    </a:lnTo>
                    <a:lnTo>
                      <a:pt x="135" y="484"/>
                    </a:lnTo>
                    <a:lnTo>
                      <a:pt x="129" y="498"/>
                    </a:lnTo>
                    <a:lnTo>
                      <a:pt x="117" y="495"/>
                    </a:lnTo>
                    <a:lnTo>
                      <a:pt x="110" y="509"/>
                    </a:lnTo>
                    <a:lnTo>
                      <a:pt x="95" y="515"/>
                    </a:lnTo>
                    <a:lnTo>
                      <a:pt x="81" y="490"/>
                    </a:lnTo>
                    <a:lnTo>
                      <a:pt x="78" y="480"/>
                    </a:lnTo>
                    <a:lnTo>
                      <a:pt x="85" y="455"/>
                    </a:lnTo>
                    <a:lnTo>
                      <a:pt x="80" y="422"/>
                    </a:lnTo>
                    <a:lnTo>
                      <a:pt x="69" y="408"/>
                    </a:lnTo>
                    <a:lnTo>
                      <a:pt x="69" y="391"/>
                    </a:lnTo>
                    <a:lnTo>
                      <a:pt x="86" y="395"/>
                    </a:lnTo>
                    <a:lnTo>
                      <a:pt x="112" y="370"/>
                    </a:lnTo>
                    <a:close/>
                    <a:moveTo>
                      <a:pt x="411" y="549"/>
                    </a:moveTo>
                    <a:lnTo>
                      <a:pt x="388" y="600"/>
                    </a:lnTo>
                    <a:lnTo>
                      <a:pt x="395" y="622"/>
                    </a:lnTo>
                    <a:lnTo>
                      <a:pt x="389" y="642"/>
                    </a:lnTo>
                    <a:lnTo>
                      <a:pt x="366" y="639"/>
                    </a:lnTo>
                    <a:lnTo>
                      <a:pt x="351" y="623"/>
                    </a:lnTo>
                    <a:lnTo>
                      <a:pt x="275" y="589"/>
                    </a:lnTo>
                    <a:lnTo>
                      <a:pt x="267" y="571"/>
                    </a:lnTo>
                    <a:lnTo>
                      <a:pt x="276" y="555"/>
                    </a:lnTo>
                    <a:lnTo>
                      <a:pt x="283" y="561"/>
                    </a:lnTo>
                    <a:lnTo>
                      <a:pt x="301" y="554"/>
                    </a:lnTo>
                    <a:lnTo>
                      <a:pt x="324" y="568"/>
                    </a:lnTo>
                    <a:lnTo>
                      <a:pt x="411" y="549"/>
                    </a:lnTo>
                    <a:close/>
                  </a:path>
                </a:pathLst>
              </a:custGeom>
              <a:grpFill/>
              <a:ln w="6350">
                <a:solidFill>
                  <a:schemeClr val="bg1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838575" y="2593976"/>
            <a:ext cx="3280657" cy="2735263"/>
            <a:chOff x="3762375" y="2593976"/>
            <a:chExt cx="3280657" cy="2735263"/>
          </a:xfrm>
        </p:grpSpPr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5416550" y="2593976"/>
              <a:ext cx="1187450" cy="820738"/>
            </a:xfrm>
            <a:custGeom>
              <a:avLst/>
              <a:gdLst>
                <a:gd name="T0" fmla="*/ 6236 w 6236"/>
                <a:gd name="T1" fmla="*/ 3600 h 4320"/>
                <a:gd name="T2" fmla="*/ 0 w 6236"/>
                <a:gd name="T3" fmla="*/ 0 h 4320"/>
                <a:gd name="T4" fmla="*/ 0 w 6236"/>
                <a:gd name="T5" fmla="*/ 1440 h 4320"/>
                <a:gd name="T6" fmla="*/ 4989 w 6236"/>
                <a:gd name="T7" fmla="*/ 4320 h 4320"/>
                <a:gd name="T8" fmla="*/ 6236 w 6236"/>
                <a:gd name="T9" fmla="*/ 360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6" h="4320">
                  <a:moveTo>
                    <a:pt x="6236" y="3600"/>
                  </a:moveTo>
                  <a:cubicBezTo>
                    <a:pt x="4950" y="1372"/>
                    <a:pt x="2573" y="0"/>
                    <a:pt x="0" y="0"/>
                  </a:cubicBezTo>
                  <a:lnTo>
                    <a:pt x="0" y="1440"/>
                  </a:lnTo>
                  <a:cubicBezTo>
                    <a:pt x="2058" y="1440"/>
                    <a:pt x="3960" y="2538"/>
                    <a:pt x="4989" y="4320"/>
                  </a:cubicBezTo>
                  <a:lnTo>
                    <a:pt x="6236" y="3600"/>
                  </a:lnTo>
                  <a:close/>
                </a:path>
              </a:pathLst>
            </a:custGeom>
            <a:solidFill>
              <a:srgbClr val="9B0302"/>
            </a:solidFill>
            <a:ln w="762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6367463" y="3276601"/>
              <a:ext cx="481013" cy="1368425"/>
            </a:xfrm>
            <a:custGeom>
              <a:avLst/>
              <a:gdLst>
                <a:gd name="T0" fmla="*/ 1247 w 2533"/>
                <a:gd name="T1" fmla="*/ 7200 h 7200"/>
                <a:gd name="T2" fmla="*/ 1247 w 2533"/>
                <a:gd name="T3" fmla="*/ 0 h 7200"/>
                <a:gd name="T4" fmla="*/ 0 w 2533"/>
                <a:gd name="T5" fmla="*/ 720 h 7200"/>
                <a:gd name="T6" fmla="*/ 0 w 2533"/>
                <a:gd name="T7" fmla="*/ 6480 h 7200"/>
                <a:gd name="T8" fmla="*/ 1247 w 2533"/>
                <a:gd name="T9" fmla="*/ 7200 h 7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3" h="7200">
                  <a:moveTo>
                    <a:pt x="1247" y="7200"/>
                  </a:moveTo>
                  <a:cubicBezTo>
                    <a:pt x="2533" y="4972"/>
                    <a:pt x="2533" y="2227"/>
                    <a:pt x="1247" y="0"/>
                  </a:cubicBezTo>
                  <a:lnTo>
                    <a:pt x="0" y="720"/>
                  </a:lnTo>
                  <a:cubicBezTo>
                    <a:pt x="1029" y="2502"/>
                    <a:pt x="1029" y="4698"/>
                    <a:pt x="0" y="6480"/>
                  </a:cubicBezTo>
                  <a:lnTo>
                    <a:pt x="1247" y="720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762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5416550" y="4508501"/>
              <a:ext cx="1187450" cy="820738"/>
            </a:xfrm>
            <a:custGeom>
              <a:avLst/>
              <a:gdLst>
                <a:gd name="T0" fmla="*/ 0 w 6236"/>
                <a:gd name="T1" fmla="*/ 4320 h 4320"/>
                <a:gd name="T2" fmla="*/ 6236 w 6236"/>
                <a:gd name="T3" fmla="*/ 720 h 4320"/>
                <a:gd name="T4" fmla="*/ 4989 w 6236"/>
                <a:gd name="T5" fmla="*/ 0 h 4320"/>
                <a:gd name="T6" fmla="*/ 0 w 6236"/>
                <a:gd name="T7" fmla="*/ 2880 h 4320"/>
                <a:gd name="T8" fmla="*/ 0 w 6236"/>
                <a:gd name="T9" fmla="*/ 432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6" h="4320">
                  <a:moveTo>
                    <a:pt x="0" y="4320"/>
                  </a:moveTo>
                  <a:cubicBezTo>
                    <a:pt x="2573" y="4320"/>
                    <a:pt x="4950" y="2947"/>
                    <a:pt x="6236" y="720"/>
                  </a:cubicBezTo>
                  <a:lnTo>
                    <a:pt x="4989" y="0"/>
                  </a:lnTo>
                  <a:cubicBezTo>
                    <a:pt x="3960" y="1782"/>
                    <a:pt x="2058" y="2880"/>
                    <a:pt x="0" y="2880"/>
                  </a:cubicBezTo>
                  <a:lnTo>
                    <a:pt x="0" y="4320"/>
                  </a:lnTo>
                  <a:close/>
                </a:path>
              </a:pathLst>
            </a:custGeom>
            <a:solidFill>
              <a:srgbClr val="9D9D9D"/>
            </a:solidFill>
            <a:ln w="762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1" name="Freeform 11"/>
            <p:cNvSpPr>
              <a:spLocks/>
            </p:cNvSpPr>
            <p:nvPr/>
          </p:nvSpPr>
          <p:spPr bwMode="auto">
            <a:xfrm>
              <a:off x="4230688" y="4508501"/>
              <a:ext cx="1185863" cy="820738"/>
            </a:xfrm>
            <a:custGeom>
              <a:avLst/>
              <a:gdLst>
                <a:gd name="T0" fmla="*/ 0 w 6235"/>
                <a:gd name="T1" fmla="*/ 720 h 4320"/>
                <a:gd name="T2" fmla="*/ 6235 w 6235"/>
                <a:gd name="T3" fmla="*/ 4320 h 4320"/>
                <a:gd name="T4" fmla="*/ 6235 w 6235"/>
                <a:gd name="T5" fmla="*/ 2880 h 4320"/>
                <a:gd name="T6" fmla="*/ 1247 w 6235"/>
                <a:gd name="T7" fmla="*/ 0 h 4320"/>
                <a:gd name="T8" fmla="*/ 0 w 6235"/>
                <a:gd name="T9" fmla="*/ 72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5" h="4320">
                  <a:moveTo>
                    <a:pt x="0" y="720"/>
                  </a:moveTo>
                  <a:cubicBezTo>
                    <a:pt x="1286" y="2947"/>
                    <a:pt x="3663" y="4320"/>
                    <a:pt x="6235" y="4320"/>
                  </a:cubicBezTo>
                  <a:lnTo>
                    <a:pt x="6235" y="2880"/>
                  </a:lnTo>
                  <a:cubicBezTo>
                    <a:pt x="4177" y="2880"/>
                    <a:pt x="2276" y="1782"/>
                    <a:pt x="1247" y="0"/>
                  </a:cubicBezTo>
                  <a:lnTo>
                    <a:pt x="0" y="720"/>
                  </a:lnTo>
                  <a:close/>
                </a:path>
              </a:pathLst>
            </a:custGeom>
            <a:solidFill>
              <a:srgbClr val="533334"/>
            </a:solidFill>
            <a:ln w="762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2" name="Freeform 13"/>
            <p:cNvSpPr>
              <a:spLocks/>
            </p:cNvSpPr>
            <p:nvPr/>
          </p:nvSpPr>
          <p:spPr bwMode="auto">
            <a:xfrm>
              <a:off x="3986213" y="3276601"/>
              <a:ext cx="482600" cy="1368425"/>
            </a:xfrm>
            <a:custGeom>
              <a:avLst/>
              <a:gdLst>
                <a:gd name="T0" fmla="*/ 1286 w 2533"/>
                <a:gd name="T1" fmla="*/ 0 h 7200"/>
                <a:gd name="T2" fmla="*/ 1286 w 2533"/>
                <a:gd name="T3" fmla="*/ 7200 h 7200"/>
                <a:gd name="T4" fmla="*/ 2533 w 2533"/>
                <a:gd name="T5" fmla="*/ 6480 h 7200"/>
                <a:gd name="T6" fmla="*/ 2533 w 2533"/>
                <a:gd name="T7" fmla="*/ 720 h 7200"/>
                <a:gd name="T8" fmla="*/ 1286 w 2533"/>
                <a:gd name="T9" fmla="*/ 0 h 7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3" h="7200">
                  <a:moveTo>
                    <a:pt x="1286" y="0"/>
                  </a:moveTo>
                  <a:cubicBezTo>
                    <a:pt x="0" y="2227"/>
                    <a:pt x="0" y="4972"/>
                    <a:pt x="1286" y="7200"/>
                  </a:cubicBezTo>
                  <a:lnTo>
                    <a:pt x="2533" y="6480"/>
                  </a:lnTo>
                  <a:cubicBezTo>
                    <a:pt x="1504" y="4698"/>
                    <a:pt x="1504" y="2502"/>
                    <a:pt x="2533" y="720"/>
                  </a:cubicBezTo>
                  <a:lnTo>
                    <a:pt x="1286" y="0"/>
                  </a:lnTo>
                  <a:close/>
                </a:path>
              </a:pathLst>
            </a:custGeom>
            <a:solidFill>
              <a:srgbClr val="875C66"/>
            </a:solidFill>
            <a:ln w="762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4230688" y="2593976"/>
              <a:ext cx="1185863" cy="820738"/>
            </a:xfrm>
            <a:custGeom>
              <a:avLst/>
              <a:gdLst>
                <a:gd name="T0" fmla="*/ 6235 w 6235"/>
                <a:gd name="T1" fmla="*/ 0 h 4320"/>
                <a:gd name="T2" fmla="*/ 0 w 6235"/>
                <a:gd name="T3" fmla="*/ 3600 h 4320"/>
                <a:gd name="T4" fmla="*/ 1247 w 6235"/>
                <a:gd name="T5" fmla="*/ 4320 h 4320"/>
                <a:gd name="T6" fmla="*/ 6235 w 6235"/>
                <a:gd name="T7" fmla="*/ 1440 h 4320"/>
                <a:gd name="T8" fmla="*/ 6235 w 6235"/>
                <a:gd name="T9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5" h="4320">
                  <a:moveTo>
                    <a:pt x="6235" y="0"/>
                  </a:moveTo>
                  <a:cubicBezTo>
                    <a:pt x="3663" y="0"/>
                    <a:pt x="1286" y="1372"/>
                    <a:pt x="0" y="3600"/>
                  </a:cubicBezTo>
                  <a:lnTo>
                    <a:pt x="1247" y="4320"/>
                  </a:lnTo>
                  <a:cubicBezTo>
                    <a:pt x="2276" y="2538"/>
                    <a:pt x="4177" y="1440"/>
                    <a:pt x="6235" y="1440"/>
                  </a:cubicBezTo>
                  <a:lnTo>
                    <a:pt x="6235" y="0"/>
                  </a:lnTo>
                  <a:close/>
                </a:path>
              </a:pathLst>
            </a:custGeom>
            <a:solidFill>
              <a:srgbClr val="BD9FA6"/>
            </a:solidFill>
            <a:ln w="762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6539555" y="3110319"/>
              <a:ext cx="503477" cy="271431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461760" y="4632960"/>
              <a:ext cx="510540" cy="29718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3762375" y="4519611"/>
              <a:ext cx="576263" cy="333375"/>
            </a:xfrm>
            <a:prstGeom prst="line">
              <a:avLst/>
            </a:prstGeom>
            <a:ln w="38100">
              <a:solidFill>
                <a:srgbClr val="875C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3886200" y="3005196"/>
              <a:ext cx="479426" cy="284104"/>
            </a:xfrm>
            <a:prstGeom prst="line">
              <a:avLst/>
            </a:prstGeom>
            <a:ln w="38100">
              <a:solidFill>
                <a:srgbClr val="BD9F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19" y="422715"/>
            <a:ext cx="8100000" cy="507600"/>
          </a:xfrm>
        </p:spPr>
        <p:txBody>
          <a:bodyPr/>
          <a:lstStyle/>
          <a:p>
            <a:r>
              <a:rPr lang="pl-PL"/>
              <a:t>Charakterystyka rynku EŚW</a:t>
            </a:r>
          </a:p>
        </p:txBody>
      </p: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5549265" y="2225040"/>
            <a:ext cx="0" cy="605709"/>
          </a:xfrm>
          <a:prstGeom prst="line">
            <a:avLst/>
          </a:prstGeom>
          <a:ln w="38100">
            <a:solidFill>
              <a:srgbClr val="9B0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436868" y="5234940"/>
            <a:ext cx="0" cy="451485"/>
          </a:xfrm>
          <a:prstGeom prst="line">
            <a:avLst/>
          </a:prstGeom>
          <a:ln w="38100">
            <a:solidFill>
              <a:srgbClr val="5333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5559174" y="2238510"/>
            <a:ext cx="3904140" cy="1770"/>
          </a:xfrm>
          <a:prstGeom prst="line">
            <a:avLst/>
          </a:prstGeom>
          <a:ln w="38100">
            <a:solidFill>
              <a:srgbClr val="9B03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2254978" y="5686425"/>
            <a:ext cx="3202305" cy="0"/>
          </a:xfrm>
          <a:prstGeom prst="line">
            <a:avLst/>
          </a:prstGeom>
          <a:ln w="38100">
            <a:solidFill>
              <a:srgbClr val="5333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826762" y="4852986"/>
            <a:ext cx="3017520" cy="0"/>
          </a:xfrm>
          <a:prstGeom prst="line">
            <a:avLst/>
          </a:prstGeom>
          <a:ln w="38100">
            <a:solidFill>
              <a:srgbClr val="875C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820543" y="3005196"/>
            <a:ext cx="3154680" cy="0"/>
          </a:xfrm>
          <a:prstGeom prst="line">
            <a:avLst/>
          </a:prstGeom>
          <a:ln w="38100">
            <a:solidFill>
              <a:srgbClr val="BD9FA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039790" y="4936490"/>
            <a:ext cx="294620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122495" y="3110319"/>
            <a:ext cx="2854793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>
            <a:spLocks/>
          </p:cNvSpPr>
          <p:nvPr/>
        </p:nvSpPr>
        <p:spPr>
          <a:xfrm>
            <a:off x="6272952" y="1250769"/>
            <a:ext cx="3320990" cy="2752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pl-PL" sz="1100" b="1" dirty="0">
                <a:solidFill>
                  <a:srgbClr val="9B0302"/>
                </a:solidFill>
                <a:latin typeface="+mj-lt"/>
              </a:rPr>
              <a:t>Rosnący i starzejący się park pojazdów silnikowych 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272951" y="1657429"/>
            <a:ext cx="3320991" cy="468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marL="171450" indent="-171450">
              <a:spcBef>
                <a:spcPts val="300"/>
              </a:spcBef>
              <a:buClr>
                <a:srgbClr val="9B0302"/>
              </a:buClr>
              <a:buSzPct val="92000"/>
              <a:buFont typeface="Wingdings" panose="05000000000000000000" pitchFamily="2" charset="2"/>
              <a:buChar char=""/>
            </a:pPr>
            <a:r>
              <a:rPr lang="pl-PL" sz="1000" dirty="0">
                <a:solidFill>
                  <a:schemeClr val="tx2"/>
                </a:solidFill>
                <a:latin typeface="Arial" panose="020B0604020202020204" pitchFamily="34" charset="0"/>
              </a:rPr>
              <a:t>Niskie bezrobocie, wzrost wynagrodzeń i siły nabywczej prowadzący do zwiększania się liczby samochodów</a:t>
            </a:r>
          </a:p>
          <a:p>
            <a:pPr marL="171450" indent="-171450">
              <a:spcBef>
                <a:spcPts val="300"/>
              </a:spcBef>
              <a:buClr>
                <a:srgbClr val="9B0302"/>
              </a:buClr>
              <a:buSzPct val="92000"/>
              <a:buFont typeface="Wingdings" panose="05000000000000000000" pitchFamily="2" charset="2"/>
              <a:buChar char=""/>
            </a:pPr>
            <a:r>
              <a:rPr lang="pl-PL" sz="1000" dirty="0">
                <a:solidFill>
                  <a:schemeClr val="tx2"/>
                </a:solidFill>
                <a:latin typeface="Arial" panose="020B0604020202020204" pitchFamily="34" charset="0"/>
              </a:rPr>
              <a:t>Starzejący się park samochodowy - import starych samochodów z zachodu na wschód</a:t>
            </a:r>
          </a:p>
        </p:txBody>
      </p:sp>
      <p:sp>
        <p:nvSpPr>
          <p:cNvPr id="58" name="TextBox 57"/>
          <p:cNvSpPr txBox="1">
            <a:spLocks/>
          </p:cNvSpPr>
          <p:nvPr/>
        </p:nvSpPr>
        <p:spPr>
          <a:xfrm>
            <a:off x="7830766" y="3168308"/>
            <a:ext cx="2146522" cy="252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>
            <a:defPPr>
              <a:defRPr lang="fr-FR"/>
            </a:defPPr>
            <a:lvl1pPr>
              <a:lnSpc>
                <a:spcPct val="110000"/>
              </a:lnSpc>
              <a:defRPr sz="1100" b="1">
                <a:solidFill>
                  <a:srgbClr val="9B0302"/>
                </a:solidFill>
                <a:latin typeface="+mj-lt"/>
              </a:defRPr>
            </a:lvl1pPr>
          </a:lstStyle>
          <a:p>
            <a:r>
              <a:rPr lang="pl-PL">
                <a:solidFill>
                  <a:srgbClr val="676767"/>
                </a:solidFill>
              </a:rPr>
              <a:t>Rozdrobniony rynek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830766" y="3400412"/>
            <a:ext cx="2146522" cy="675197"/>
          </a:xfrm>
          <a:prstGeom prst="rect">
            <a:avLst/>
          </a:prstGeom>
          <a:noFill/>
        </p:spPr>
        <p:txBody>
          <a:bodyPr vert="horz" wrap="square" lIns="0" tIns="31094" rIns="0" bIns="0" rtlCol="0" anchor="t" anchorCtr="0">
            <a:noAutofit/>
          </a:bodyPr>
          <a:lstStyle/>
          <a:p>
            <a:pPr marL="171450" indent="-171450">
              <a:spcBef>
                <a:spcPts val="300"/>
              </a:spcBef>
              <a:buClr>
                <a:schemeClr val="accent2"/>
              </a:buClr>
              <a:buSzPct val="92000"/>
              <a:buFont typeface="Wingdings" panose="05000000000000000000" pitchFamily="2" charset="2"/>
              <a:buChar char=""/>
            </a:pPr>
            <a:r>
              <a:rPr lang="pl-PL" sz="1000" dirty="0">
                <a:solidFill>
                  <a:schemeClr val="tx2"/>
                </a:solidFill>
                <a:latin typeface="Arial" panose="020B0604020202020204" pitchFamily="34" charset="0"/>
              </a:rPr>
              <a:t>Rozdrobniony rynek z kilkoma liderami</a:t>
            </a:r>
          </a:p>
          <a:p>
            <a:pPr marL="171450" indent="-171450">
              <a:spcBef>
                <a:spcPts val="300"/>
              </a:spcBef>
              <a:buClr>
                <a:schemeClr val="accent2"/>
              </a:buClr>
              <a:buSzPct val="92000"/>
              <a:buFont typeface="Wingdings" panose="05000000000000000000" pitchFamily="2" charset="2"/>
              <a:buChar char=""/>
            </a:pPr>
            <a:r>
              <a:rPr lang="pl-PL" sz="1000" dirty="0">
                <a:solidFill>
                  <a:schemeClr val="tx2"/>
                </a:solidFill>
                <a:latin typeface="Arial" panose="020B0604020202020204" pitchFamily="34" charset="0"/>
              </a:rPr>
              <a:t>Małe zagrożenie ze strony nowych podmiotów typu e-commerce </a:t>
            </a:r>
          </a:p>
        </p:txBody>
      </p:sp>
      <p:sp>
        <p:nvSpPr>
          <p:cNvPr id="65" name="TextBox 64"/>
          <p:cNvSpPr txBox="1">
            <a:spLocks/>
          </p:cNvSpPr>
          <p:nvPr/>
        </p:nvSpPr>
        <p:spPr>
          <a:xfrm>
            <a:off x="7845035" y="5060208"/>
            <a:ext cx="2146522" cy="252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pl-PL" sz="1100" b="1" dirty="0">
                <a:solidFill>
                  <a:schemeClr val="accent2"/>
                </a:solidFill>
                <a:latin typeface="Arial (heading)"/>
              </a:rPr>
              <a:t>Rynek EŚW zdominowany przez Inter </a:t>
            </a:r>
            <a:r>
              <a:rPr lang="pl-PL" sz="1100" b="1" dirty="0" err="1">
                <a:solidFill>
                  <a:schemeClr val="accent2"/>
                </a:solidFill>
                <a:latin typeface="Arial (heading)"/>
              </a:rPr>
              <a:t>Cars</a:t>
            </a:r>
            <a:endParaRPr lang="pl-PL" sz="1100" b="1" dirty="0">
              <a:solidFill>
                <a:schemeClr val="accent2"/>
              </a:solidFill>
              <a:latin typeface="Arial (heading)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839475" y="5375606"/>
            <a:ext cx="2146522" cy="824606"/>
          </a:xfrm>
          <a:prstGeom prst="rect">
            <a:avLst/>
          </a:prstGeom>
          <a:noFill/>
        </p:spPr>
        <p:txBody>
          <a:bodyPr vert="horz" wrap="square" lIns="0" tIns="31094" rIns="0" bIns="0" rtlCol="0" anchor="t" anchorCtr="0">
            <a:noAutofit/>
          </a:bodyPr>
          <a:lstStyle>
            <a:defPPr>
              <a:defRPr lang="fr-FR"/>
            </a:defPPr>
            <a:lvl1pPr marL="171450" indent="-171450">
              <a:lnSpc>
                <a:spcPct val="110000"/>
              </a:lnSpc>
              <a:buClr>
                <a:schemeClr val="accent2"/>
              </a:buClr>
              <a:buSzPct val="92000"/>
              <a:buFont typeface="Wingdings" panose="05000000000000000000" pitchFamily="2" charset="2"/>
              <a:buChar char=""/>
              <a:defRPr sz="90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pl-PL" sz="1000" dirty="0"/>
              <a:t>Największy dystrybutor w EŚW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pl-PL" sz="1000" dirty="0"/>
              <a:t>Mała obecność podmiotów z Europy Zachodniej na rynku EŚW</a:t>
            </a:r>
          </a:p>
        </p:txBody>
      </p:sp>
      <p:sp>
        <p:nvSpPr>
          <p:cNvPr id="67" name="TextBox 66"/>
          <p:cNvSpPr txBox="1">
            <a:spLocks/>
          </p:cNvSpPr>
          <p:nvPr/>
        </p:nvSpPr>
        <p:spPr>
          <a:xfrm>
            <a:off x="1483974" y="1855827"/>
            <a:ext cx="2431381" cy="252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pl-PL" sz="1100" b="1" dirty="0">
                <a:solidFill>
                  <a:srgbClr val="BD9FA6"/>
                </a:solidFill>
                <a:latin typeface="Arial (heading)"/>
              </a:rPr>
              <a:t>Szybko rosnący rynek, ale klienci skoncentrowani głównie na cenie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514703" y="2295492"/>
            <a:ext cx="2431381" cy="539229"/>
          </a:xfrm>
          <a:prstGeom prst="rect">
            <a:avLst/>
          </a:prstGeom>
          <a:noFill/>
        </p:spPr>
        <p:txBody>
          <a:bodyPr vert="horz" wrap="square" lIns="0" tIns="31094" rIns="0" bIns="0" rtlCol="0" anchor="ctr" anchorCtr="0">
            <a:noAutofit/>
          </a:bodyPr>
          <a:lstStyle/>
          <a:p>
            <a:pPr marL="171450" indent="-171450">
              <a:spcBef>
                <a:spcPts val="300"/>
              </a:spcBef>
              <a:buClr>
                <a:schemeClr val="accent6"/>
              </a:buClr>
              <a:buSzPct val="92000"/>
              <a:buFont typeface="Wingdings" panose="05000000000000000000" pitchFamily="2" charset="2"/>
              <a:buChar char=""/>
            </a:pPr>
            <a:r>
              <a:rPr lang="pl-PL" sz="1000" dirty="0">
                <a:solidFill>
                  <a:schemeClr val="tx2"/>
                </a:solidFill>
                <a:latin typeface="Arial" panose="020B0604020202020204" pitchFamily="34" charset="0"/>
              </a:rPr>
              <a:t>Tempo wzrostu szybsze niż w Europie Zachodniej </a:t>
            </a:r>
          </a:p>
          <a:p>
            <a:pPr marL="171450" indent="-171450">
              <a:spcBef>
                <a:spcPts val="300"/>
              </a:spcBef>
              <a:buClr>
                <a:schemeClr val="accent6"/>
              </a:buClr>
              <a:buSzPct val="92000"/>
              <a:buFont typeface="Wingdings" panose="05000000000000000000" pitchFamily="2" charset="2"/>
              <a:buChar char=""/>
            </a:pPr>
            <a:r>
              <a:rPr lang="pl-PL" sz="1000" dirty="0">
                <a:solidFill>
                  <a:schemeClr val="tx2"/>
                </a:solidFill>
                <a:latin typeface="Arial" panose="020B0604020202020204" pitchFamily="34" charset="0"/>
              </a:rPr>
              <a:t>Klienci zwracający większą uwagę na cenę - w przeciwieństwie do klientów </a:t>
            </a:r>
            <a:br>
              <a:rPr lang="pl-PL" sz="1000" dirty="0">
                <a:solidFill>
                  <a:schemeClr val="tx2"/>
                </a:solidFill>
                <a:latin typeface="Arial" panose="020B0604020202020204" pitchFamily="34" charset="0"/>
              </a:rPr>
            </a:br>
            <a:r>
              <a:rPr lang="pl-PL" sz="1000" dirty="0">
                <a:solidFill>
                  <a:schemeClr val="tx2"/>
                </a:solidFill>
                <a:latin typeface="Arial" panose="020B0604020202020204" pitchFamily="34" charset="0"/>
              </a:rPr>
              <a:t>z Europy Zachodniej</a:t>
            </a:r>
          </a:p>
        </p:txBody>
      </p:sp>
      <p:sp>
        <p:nvSpPr>
          <p:cNvPr id="70" name="TextBox 69"/>
          <p:cNvSpPr txBox="1">
            <a:spLocks/>
          </p:cNvSpPr>
          <p:nvPr/>
        </p:nvSpPr>
        <p:spPr>
          <a:xfrm>
            <a:off x="1545019" y="3792018"/>
            <a:ext cx="2483444" cy="252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pl-PL" sz="1100" b="1" dirty="0">
                <a:solidFill>
                  <a:srgbClr val="875C66"/>
                </a:solidFill>
                <a:latin typeface="Arial (heading)"/>
              </a:rPr>
              <a:t>Mała liczba warsztatów działających w ramach sieci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531019" y="4125289"/>
            <a:ext cx="2483444" cy="478999"/>
          </a:xfrm>
          <a:prstGeom prst="rect">
            <a:avLst/>
          </a:prstGeom>
          <a:noFill/>
        </p:spPr>
        <p:txBody>
          <a:bodyPr vert="horz" wrap="square" lIns="0" tIns="31094" rIns="0" bIns="0" rtlCol="0" anchor="t" anchorCtr="0">
            <a:noAutofit/>
          </a:bodyPr>
          <a:lstStyle/>
          <a:p>
            <a:pPr marL="171450" indent="-171450">
              <a:spcBef>
                <a:spcPts val="300"/>
              </a:spcBef>
              <a:buClr>
                <a:schemeClr val="accent5"/>
              </a:buClr>
              <a:buSzPct val="92000"/>
              <a:buFont typeface="Wingdings" panose="05000000000000000000" pitchFamily="2" charset="2"/>
              <a:buChar char=""/>
            </a:pPr>
            <a:r>
              <a:rPr lang="pl-PL" sz="1000" dirty="0">
                <a:solidFill>
                  <a:schemeClr val="tx2"/>
                </a:solidFill>
                <a:latin typeface="Arial" panose="020B0604020202020204" pitchFamily="34" charset="0"/>
              </a:rPr>
              <a:t>1000 zrzeszonych niezależnych warsztatów </a:t>
            </a:r>
          </a:p>
          <a:p>
            <a:pPr marL="171450" indent="-171450">
              <a:spcBef>
                <a:spcPts val="300"/>
              </a:spcBef>
              <a:buClr>
                <a:schemeClr val="accent5"/>
              </a:buClr>
              <a:buSzPct val="92000"/>
              <a:buFont typeface="Wingdings" panose="05000000000000000000" pitchFamily="2" charset="2"/>
              <a:buChar char=""/>
            </a:pPr>
            <a:r>
              <a:rPr lang="pl-PL" sz="1000" dirty="0">
                <a:solidFill>
                  <a:schemeClr val="tx2"/>
                </a:solidFill>
                <a:latin typeface="Arial" panose="020B0604020202020204" pitchFamily="34" charset="0"/>
              </a:rPr>
              <a:t>Brak krytycznej skali pośród niezależnych podmiotów </a:t>
            </a:r>
          </a:p>
        </p:txBody>
      </p:sp>
      <p:sp>
        <p:nvSpPr>
          <p:cNvPr id="72" name="TextBox 71"/>
          <p:cNvSpPr txBox="1">
            <a:spLocks/>
          </p:cNvSpPr>
          <p:nvPr/>
        </p:nvSpPr>
        <p:spPr>
          <a:xfrm>
            <a:off x="2976664" y="5818786"/>
            <a:ext cx="2428407" cy="252000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pl-PL" sz="1100" b="1" dirty="0">
                <a:solidFill>
                  <a:srgbClr val="533334"/>
                </a:solidFill>
                <a:latin typeface="Arial (heading)"/>
              </a:rPr>
              <a:t>“Zrób to dla mnie” – tj., kierowcy obsługiwani przez warsztaty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976664" y="6240614"/>
            <a:ext cx="2428407" cy="432350"/>
          </a:xfrm>
          <a:prstGeom prst="rect">
            <a:avLst/>
          </a:prstGeom>
          <a:noFill/>
        </p:spPr>
        <p:txBody>
          <a:bodyPr vert="horz" wrap="square" lIns="0" tIns="31094" rIns="0" bIns="0" rtlCol="0" anchor="ctr" anchorCtr="0">
            <a:noAutofit/>
          </a:bodyPr>
          <a:lstStyle/>
          <a:p>
            <a:pPr marL="171450" indent="-171450">
              <a:spcBef>
                <a:spcPts val="300"/>
              </a:spcBef>
              <a:buClr>
                <a:schemeClr val="accent4"/>
              </a:buClr>
              <a:buSzPct val="92000"/>
              <a:buFont typeface="Wingdings" panose="05000000000000000000" pitchFamily="2" charset="2"/>
              <a:buChar char=""/>
            </a:pPr>
            <a:r>
              <a:rPr lang="pl-PL" sz="1000" dirty="0">
                <a:solidFill>
                  <a:schemeClr val="tx2"/>
                </a:solidFill>
                <a:latin typeface="Arial" panose="020B0604020202020204" pitchFamily="34" charset="0"/>
              </a:rPr>
              <a:t>Spadająca liczba właścicieli naprawiających samochody samemu</a:t>
            </a:r>
          </a:p>
          <a:p>
            <a:pPr marL="171450" indent="-171450">
              <a:spcBef>
                <a:spcPts val="300"/>
              </a:spcBef>
              <a:buClr>
                <a:schemeClr val="accent4"/>
              </a:buClr>
              <a:buSzPct val="92000"/>
              <a:buFont typeface="Wingdings" panose="05000000000000000000" pitchFamily="2" charset="2"/>
              <a:buChar char=""/>
            </a:pPr>
            <a:r>
              <a:rPr lang="pl-PL" sz="1000" dirty="0">
                <a:solidFill>
                  <a:schemeClr val="tx2"/>
                </a:solidFill>
                <a:latin typeface="Arial" panose="020B0604020202020204" pitchFamily="34" charset="0"/>
              </a:rPr>
              <a:t>Podejście “zrób to dla mnie” nadal przeważa nad podejściem “zrób to sam”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29" y="3713886"/>
            <a:ext cx="1360348" cy="495443"/>
          </a:xfrm>
          <a:prstGeom prst="rect">
            <a:avLst/>
          </a:prstGeom>
        </p:spPr>
      </p:pic>
      <p:sp>
        <p:nvSpPr>
          <p:cNvPr id="74" name="TextBox 73"/>
          <p:cNvSpPr txBox="1"/>
          <p:nvPr>
            <p:custDataLst>
              <p:tags r:id="rId2"/>
            </p:custDataLst>
          </p:nvPr>
        </p:nvSpPr>
        <p:spPr>
          <a:xfrm>
            <a:off x="795528" y="7203646"/>
            <a:ext cx="9107423" cy="118494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Źródło: Corporate information, Frost &amp; Sullivan</a:t>
            </a:r>
          </a:p>
        </p:txBody>
      </p:sp>
      <p:sp>
        <p:nvSpPr>
          <p:cNvPr id="76" name="Oval 75"/>
          <p:cNvSpPr/>
          <p:nvPr/>
        </p:nvSpPr>
        <p:spPr>
          <a:xfrm>
            <a:off x="297581" y="642289"/>
            <a:ext cx="324000" cy="324000"/>
          </a:xfrm>
          <a:prstGeom prst="ellipse">
            <a:avLst/>
          </a:prstGeom>
          <a:solidFill>
            <a:schemeClr val="bg1"/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800" b="1">
                <a:solidFill>
                  <a:schemeClr val="tx2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77" name="Rectangle 76"/>
          <p:cNvSpPr>
            <a:spLocks/>
          </p:cNvSpPr>
          <p:nvPr/>
        </p:nvSpPr>
        <p:spPr>
          <a:xfrm>
            <a:off x="811019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Lider</a:t>
            </a:r>
          </a:p>
        </p:txBody>
      </p:sp>
      <p:sp>
        <p:nvSpPr>
          <p:cNvPr id="78" name="Rectangle 77"/>
          <p:cNvSpPr>
            <a:spLocks/>
          </p:cNvSpPr>
          <p:nvPr/>
        </p:nvSpPr>
        <p:spPr>
          <a:xfrm>
            <a:off x="1604043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Branża</a:t>
            </a:r>
          </a:p>
        </p:txBody>
      </p:sp>
      <p:sp>
        <p:nvSpPr>
          <p:cNvPr id="79" name="Rectangle 78"/>
          <p:cNvSpPr>
            <a:spLocks/>
          </p:cNvSpPr>
          <p:nvPr/>
        </p:nvSpPr>
        <p:spPr>
          <a:xfrm>
            <a:off x="2397067" y="114429"/>
            <a:ext cx="720000" cy="252000"/>
          </a:xfrm>
          <a:prstGeom prst="rect">
            <a:avLst/>
          </a:prstGeom>
          <a:solidFill>
            <a:srgbClr val="9B0302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bg1"/>
                </a:solidFill>
              </a:rPr>
              <a:t>Bariery wejścia</a:t>
            </a:r>
          </a:p>
        </p:txBody>
      </p:sp>
      <p:sp>
        <p:nvSpPr>
          <p:cNvPr id="80" name="Rectangle 79"/>
          <p:cNvSpPr>
            <a:spLocks/>
          </p:cNvSpPr>
          <p:nvPr/>
        </p:nvSpPr>
        <p:spPr>
          <a:xfrm>
            <a:off x="319009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Sieć</a:t>
            </a:r>
          </a:p>
        </p:txBody>
      </p:sp>
      <p:sp>
        <p:nvSpPr>
          <p:cNvPr id="81" name="Rectangle 80"/>
          <p:cNvSpPr>
            <a:spLocks/>
          </p:cNvSpPr>
          <p:nvPr/>
        </p:nvSpPr>
        <p:spPr>
          <a:xfrm>
            <a:off x="3983115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Finanse</a:t>
            </a:r>
          </a:p>
        </p:txBody>
      </p:sp>
      <p:sp>
        <p:nvSpPr>
          <p:cNvPr id="82" name="Rectangle 81"/>
          <p:cNvSpPr>
            <a:spLocks/>
          </p:cNvSpPr>
          <p:nvPr/>
        </p:nvSpPr>
        <p:spPr>
          <a:xfrm>
            <a:off x="477614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Kierownictwo</a:t>
            </a:r>
          </a:p>
        </p:txBody>
      </p:sp>
      <p:sp>
        <p:nvSpPr>
          <p:cNvPr id="6" name="Oval 5"/>
          <p:cNvSpPr/>
          <p:nvPr/>
        </p:nvSpPr>
        <p:spPr>
          <a:xfrm>
            <a:off x="795528" y="2119494"/>
            <a:ext cx="651753" cy="651753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795528" y="3932567"/>
            <a:ext cx="651753" cy="651753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5" name="Oval 74"/>
          <p:cNvSpPr/>
          <p:nvPr/>
        </p:nvSpPr>
        <p:spPr>
          <a:xfrm>
            <a:off x="2254978" y="5842189"/>
            <a:ext cx="651753" cy="651753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3" name="Oval 82"/>
          <p:cNvSpPr/>
          <p:nvPr/>
        </p:nvSpPr>
        <p:spPr>
          <a:xfrm>
            <a:off x="5546965" y="1434371"/>
            <a:ext cx="651753" cy="651753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4" name="Oval 83"/>
          <p:cNvSpPr/>
          <p:nvPr/>
        </p:nvSpPr>
        <p:spPr>
          <a:xfrm>
            <a:off x="7093523" y="3223401"/>
            <a:ext cx="651753" cy="651753"/>
          </a:xfrm>
          <a:prstGeom prst="ellipse">
            <a:avLst/>
          </a:prstGeom>
          <a:noFill/>
          <a:ln w="1905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7093523" y="5036382"/>
            <a:ext cx="651753" cy="65175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grpSp>
        <p:nvGrpSpPr>
          <p:cNvPr id="19" name="Group 14"/>
          <p:cNvGrpSpPr>
            <a:grpSpLocks noChangeAspect="1"/>
          </p:cNvGrpSpPr>
          <p:nvPr/>
        </p:nvGrpSpPr>
        <p:grpSpPr bwMode="auto">
          <a:xfrm>
            <a:off x="2383577" y="5953327"/>
            <a:ext cx="396005" cy="445933"/>
            <a:chOff x="2499" y="1402"/>
            <a:chExt cx="1737" cy="1956"/>
          </a:xfrm>
          <a:solidFill>
            <a:schemeClr val="accent4"/>
          </a:solidFill>
        </p:grpSpPr>
        <p:sp>
          <p:nvSpPr>
            <p:cNvPr id="21" name="Freeform 15"/>
            <p:cNvSpPr>
              <a:spLocks noEditPoints="1"/>
            </p:cNvSpPr>
            <p:nvPr/>
          </p:nvSpPr>
          <p:spPr bwMode="auto">
            <a:xfrm>
              <a:off x="3263" y="2385"/>
              <a:ext cx="973" cy="973"/>
            </a:xfrm>
            <a:custGeom>
              <a:avLst/>
              <a:gdLst>
                <a:gd name="T0" fmla="*/ 205 w 410"/>
                <a:gd name="T1" fmla="*/ 0 h 410"/>
                <a:gd name="T2" fmla="*/ 0 w 410"/>
                <a:gd name="T3" fmla="*/ 205 h 410"/>
                <a:gd name="T4" fmla="*/ 205 w 410"/>
                <a:gd name="T5" fmla="*/ 410 h 410"/>
                <a:gd name="T6" fmla="*/ 410 w 410"/>
                <a:gd name="T7" fmla="*/ 205 h 410"/>
                <a:gd name="T8" fmla="*/ 205 w 410"/>
                <a:gd name="T9" fmla="*/ 0 h 410"/>
                <a:gd name="T10" fmla="*/ 205 w 410"/>
                <a:gd name="T11" fmla="*/ 27 h 410"/>
                <a:gd name="T12" fmla="*/ 379 w 410"/>
                <a:gd name="T13" fmla="*/ 172 h 410"/>
                <a:gd name="T14" fmla="*/ 305 w 410"/>
                <a:gd name="T15" fmla="*/ 172 h 410"/>
                <a:gd name="T16" fmla="*/ 205 w 410"/>
                <a:gd name="T17" fmla="*/ 99 h 410"/>
                <a:gd name="T18" fmla="*/ 105 w 410"/>
                <a:gd name="T19" fmla="*/ 172 h 410"/>
                <a:gd name="T20" fmla="*/ 30 w 410"/>
                <a:gd name="T21" fmla="*/ 172 h 410"/>
                <a:gd name="T22" fmla="*/ 205 w 410"/>
                <a:gd name="T23" fmla="*/ 27 h 410"/>
                <a:gd name="T24" fmla="*/ 205 w 410"/>
                <a:gd name="T25" fmla="*/ 282 h 410"/>
                <a:gd name="T26" fmla="*/ 127 w 410"/>
                <a:gd name="T27" fmla="*/ 205 h 410"/>
                <a:gd name="T28" fmla="*/ 205 w 410"/>
                <a:gd name="T29" fmla="*/ 127 h 410"/>
                <a:gd name="T30" fmla="*/ 283 w 410"/>
                <a:gd name="T31" fmla="*/ 205 h 410"/>
                <a:gd name="T32" fmla="*/ 205 w 410"/>
                <a:gd name="T33" fmla="*/ 282 h 410"/>
                <a:gd name="T34" fmla="*/ 28 w 410"/>
                <a:gd name="T35" fmla="*/ 217 h 410"/>
                <a:gd name="T36" fmla="*/ 104 w 410"/>
                <a:gd name="T37" fmla="*/ 234 h 410"/>
                <a:gd name="T38" fmla="*/ 174 w 410"/>
                <a:gd name="T39" fmla="*/ 305 h 410"/>
                <a:gd name="T40" fmla="*/ 182 w 410"/>
                <a:gd name="T41" fmla="*/ 381 h 410"/>
                <a:gd name="T42" fmla="*/ 28 w 410"/>
                <a:gd name="T43" fmla="*/ 217 h 410"/>
                <a:gd name="T44" fmla="*/ 227 w 410"/>
                <a:gd name="T45" fmla="*/ 381 h 410"/>
                <a:gd name="T46" fmla="*/ 236 w 410"/>
                <a:gd name="T47" fmla="*/ 305 h 410"/>
                <a:gd name="T48" fmla="*/ 306 w 410"/>
                <a:gd name="T49" fmla="*/ 234 h 410"/>
                <a:gd name="T50" fmla="*/ 382 w 410"/>
                <a:gd name="T51" fmla="*/ 217 h 410"/>
                <a:gd name="T52" fmla="*/ 227 w 410"/>
                <a:gd name="T53" fmla="*/ 38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0" h="410">
                  <a:moveTo>
                    <a:pt x="205" y="0"/>
                  </a:moveTo>
                  <a:cubicBezTo>
                    <a:pt x="92" y="0"/>
                    <a:pt x="0" y="92"/>
                    <a:pt x="0" y="205"/>
                  </a:cubicBezTo>
                  <a:cubicBezTo>
                    <a:pt x="0" y="318"/>
                    <a:pt x="92" y="410"/>
                    <a:pt x="205" y="410"/>
                  </a:cubicBezTo>
                  <a:cubicBezTo>
                    <a:pt x="318" y="410"/>
                    <a:pt x="410" y="318"/>
                    <a:pt x="410" y="205"/>
                  </a:cubicBezTo>
                  <a:cubicBezTo>
                    <a:pt x="410" y="92"/>
                    <a:pt x="318" y="0"/>
                    <a:pt x="205" y="0"/>
                  </a:cubicBezTo>
                  <a:close/>
                  <a:moveTo>
                    <a:pt x="205" y="27"/>
                  </a:moveTo>
                  <a:cubicBezTo>
                    <a:pt x="292" y="27"/>
                    <a:pt x="364" y="90"/>
                    <a:pt x="379" y="172"/>
                  </a:cubicBezTo>
                  <a:cubicBezTo>
                    <a:pt x="305" y="172"/>
                    <a:pt x="305" y="172"/>
                    <a:pt x="305" y="172"/>
                  </a:cubicBezTo>
                  <a:cubicBezTo>
                    <a:pt x="291" y="130"/>
                    <a:pt x="251" y="99"/>
                    <a:pt x="205" y="99"/>
                  </a:cubicBezTo>
                  <a:cubicBezTo>
                    <a:pt x="158" y="99"/>
                    <a:pt x="118" y="130"/>
                    <a:pt x="105" y="172"/>
                  </a:cubicBezTo>
                  <a:cubicBezTo>
                    <a:pt x="30" y="172"/>
                    <a:pt x="30" y="172"/>
                    <a:pt x="30" y="172"/>
                  </a:cubicBezTo>
                  <a:cubicBezTo>
                    <a:pt x="45" y="90"/>
                    <a:pt x="118" y="27"/>
                    <a:pt x="205" y="27"/>
                  </a:cubicBezTo>
                  <a:close/>
                  <a:moveTo>
                    <a:pt x="205" y="282"/>
                  </a:moveTo>
                  <a:cubicBezTo>
                    <a:pt x="162" y="282"/>
                    <a:pt x="127" y="247"/>
                    <a:pt x="127" y="205"/>
                  </a:cubicBezTo>
                  <a:cubicBezTo>
                    <a:pt x="127" y="162"/>
                    <a:pt x="162" y="127"/>
                    <a:pt x="205" y="127"/>
                  </a:cubicBezTo>
                  <a:cubicBezTo>
                    <a:pt x="248" y="127"/>
                    <a:pt x="283" y="162"/>
                    <a:pt x="283" y="205"/>
                  </a:cubicBezTo>
                  <a:cubicBezTo>
                    <a:pt x="283" y="247"/>
                    <a:pt x="248" y="282"/>
                    <a:pt x="205" y="282"/>
                  </a:cubicBezTo>
                  <a:close/>
                  <a:moveTo>
                    <a:pt x="28" y="217"/>
                  </a:moveTo>
                  <a:cubicBezTo>
                    <a:pt x="104" y="234"/>
                    <a:pt x="104" y="234"/>
                    <a:pt x="104" y="234"/>
                  </a:cubicBezTo>
                  <a:cubicBezTo>
                    <a:pt x="114" y="268"/>
                    <a:pt x="140" y="295"/>
                    <a:pt x="174" y="305"/>
                  </a:cubicBezTo>
                  <a:cubicBezTo>
                    <a:pt x="182" y="381"/>
                    <a:pt x="182" y="381"/>
                    <a:pt x="182" y="381"/>
                  </a:cubicBezTo>
                  <a:cubicBezTo>
                    <a:pt x="99" y="370"/>
                    <a:pt x="34" y="302"/>
                    <a:pt x="28" y="217"/>
                  </a:cubicBezTo>
                  <a:close/>
                  <a:moveTo>
                    <a:pt x="227" y="381"/>
                  </a:moveTo>
                  <a:cubicBezTo>
                    <a:pt x="236" y="305"/>
                    <a:pt x="236" y="305"/>
                    <a:pt x="236" y="305"/>
                  </a:cubicBezTo>
                  <a:cubicBezTo>
                    <a:pt x="269" y="295"/>
                    <a:pt x="296" y="268"/>
                    <a:pt x="306" y="234"/>
                  </a:cubicBezTo>
                  <a:cubicBezTo>
                    <a:pt x="382" y="217"/>
                    <a:pt x="382" y="217"/>
                    <a:pt x="382" y="217"/>
                  </a:cubicBezTo>
                  <a:cubicBezTo>
                    <a:pt x="376" y="302"/>
                    <a:pt x="311" y="370"/>
                    <a:pt x="227" y="3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2499" y="1402"/>
              <a:ext cx="1056" cy="1469"/>
            </a:xfrm>
            <a:custGeom>
              <a:avLst/>
              <a:gdLst>
                <a:gd name="T0" fmla="*/ 383 w 445"/>
                <a:gd name="T1" fmla="*/ 426 h 620"/>
                <a:gd name="T2" fmla="*/ 368 w 445"/>
                <a:gd name="T3" fmla="*/ 390 h 620"/>
                <a:gd name="T4" fmla="*/ 445 w 445"/>
                <a:gd name="T5" fmla="*/ 228 h 620"/>
                <a:gd name="T6" fmla="*/ 445 w 445"/>
                <a:gd name="T7" fmla="*/ 159 h 620"/>
                <a:gd name="T8" fmla="*/ 300 w 445"/>
                <a:gd name="T9" fmla="*/ 0 h 620"/>
                <a:gd name="T10" fmla="*/ 155 w 445"/>
                <a:gd name="T11" fmla="*/ 159 h 620"/>
                <a:gd name="T12" fmla="*/ 155 w 445"/>
                <a:gd name="T13" fmla="*/ 228 h 620"/>
                <a:gd name="T14" fmla="*/ 232 w 445"/>
                <a:gd name="T15" fmla="*/ 390 h 620"/>
                <a:gd name="T16" fmla="*/ 210 w 445"/>
                <a:gd name="T17" fmla="*/ 431 h 620"/>
                <a:gd name="T18" fmla="*/ 19 w 445"/>
                <a:gd name="T19" fmla="*/ 506 h 620"/>
                <a:gd name="T20" fmla="*/ 0 w 445"/>
                <a:gd name="T21" fmla="*/ 533 h 620"/>
                <a:gd name="T22" fmla="*/ 0 w 445"/>
                <a:gd name="T23" fmla="*/ 607 h 620"/>
                <a:gd name="T24" fmla="*/ 12 w 445"/>
                <a:gd name="T25" fmla="*/ 620 h 620"/>
                <a:gd name="T26" fmla="*/ 286 w 445"/>
                <a:gd name="T27" fmla="*/ 620 h 620"/>
                <a:gd name="T28" fmla="*/ 383 w 445"/>
                <a:gd name="T29" fmla="*/ 426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5" h="620">
                  <a:moveTo>
                    <a:pt x="383" y="426"/>
                  </a:moveTo>
                  <a:cubicBezTo>
                    <a:pt x="373" y="419"/>
                    <a:pt x="368" y="405"/>
                    <a:pt x="368" y="390"/>
                  </a:cubicBezTo>
                  <a:cubicBezTo>
                    <a:pt x="370" y="336"/>
                    <a:pt x="445" y="337"/>
                    <a:pt x="445" y="228"/>
                  </a:cubicBezTo>
                  <a:cubicBezTo>
                    <a:pt x="445" y="198"/>
                    <a:pt x="445" y="186"/>
                    <a:pt x="445" y="159"/>
                  </a:cubicBezTo>
                  <a:cubicBezTo>
                    <a:pt x="445" y="90"/>
                    <a:pt x="415" y="0"/>
                    <a:pt x="300" y="0"/>
                  </a:cubicBezTo>
                  <a:cubicBezTo>
                    <a:pt x="185" y="0"/>
                    <a:pt x="155" y="90"/>
                    <a:pt x="155" y="159"/>
                  </a:cubicBezTo>
                  <a:cubicBezTo>
                    <a:pt x="155" y="186"/>
                    <a:pt x="155" y="198"/>
                    <a:pt x="155" y="228"/>
                  </a:cubicBezTo>
                  <a:cubicBezTo>
                    <a:pt x="155" y="337"/>
                    <a:pt x="230" y="336"/>
                    <a:pt x="232" y="390"/>
                  </a:cubicBezTo>
                  <a:cubicBezTo>
                    <a:pt x="232" y="409"/>
                    <a:pt x="224" y="425"/>
                    <a:pt x="210" y="431"/>
                  </a:cubicBezTo>
                  <a:cubicBezTo>
                    <a:pt x="19" y="506"/>
                    <a:pt x="19" y="506"/>
                    <a:pt x="19" y="506"/>
                  </a:cubicBezTo>
                  <a:cubicBezTo>
                    <a:pt x="8" y="510"/>
                    <a:pt x="0" y="521"/>
                    <a:pt x="0" y="533"/>
                  </a:cubicBezTo>
                  <a:cubicBezTo>
                    <a:pt x="0" y="607"/>
                    <a:pt x="0" y="607"/>
                    <a:pt x="0" y="607"/>
                  </a:cubicBezTo>
                  <a:cubicBezTo>
                    <a:pt x="0" y="614"/>
                    <a:pt x="5" y="620"/>
                    <a:pt x="12" y="620"/>
                  </a:cubicBezTo>
                  <a:cubicBezTo>
                    <a:pt x="286" y="620"/>
                    <a:pt x="286" y="620"/>
                    <a:pt x="286" y="620"/>
                  </a:cubicBezTo>
                  <a:cubicBezTo>
                    <a:pt x="286" y="541"/>
                    <a:pt x="324" y="470"/>
                    <a:pt x="383" y="4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Group 19"/>
          <p:cNvGrpSpPr>
            <a:grpSpLocks noChangeAspect="1"/>
          </p:cNvGrpSpPr>
          <p:nvPr/>
        </p:nvGrpSpPr>
        <p:grpSpPr bwMode="auto">
          <a:xfrm>
            <a:off x="951704" y="2270178"/>
            <a:ext cx="339400" cy="350385"/>
            <a:chOff x="1867" y="834"/>
            <a:chExt cx="2997" cy="3094"/>
          </a:xfrm>
          <a:solidFill>
            <a:schemeClr val="accent6"/>
          </a:solidFill>
        </p:grpSpPr>
        <p:sp>
          <p:nvSpPr>
            <p:cNvPr id="26" name="Freeform 20"/>
            <p:cNvSpPr>
              <a:spLocks/>
            </p:cNvSpPr>
            <p:nvPr/>
          </p:nvSpPr>
          <p:spPr bwMode="auto">
            <a:xfrm>
              <a:off x="2662" y="3033"/>
              <a:ext cx="625" cy="895"/>
            </a:xfrm>
            <a:custGeom>
              <a:avLst/>
              <a:gdLst>
                <a:gd name="T0" fmla="*/ 235 w 264"/>
                <a:gd name="T1" fmla="*/ 378 h 378"/>
                <a:gd name="T2" fmla="*/ 28 w 264"/>
                <a:gd name="T3" fmla="*/ 378 h 378"/>
                <a:gd name="T4" fmla="*/ 0 w 264"/>
                <a:gd name="T5" fmla="*/ 350 h 378"/>
                <a:gd name="T6" fmla="*/ 0 w 264"/>
                <a:gd name="T7" fmla="*/ 28 h 378"/>
                <a:gd name="T8" fmla="*/ 28 w 264"/>
                <a:gd name="T9" fmla="*/ 0 h 378"/>
                <a:gd name="T10" fmla="*/ 235 w 264"/>
                <a:gd name="T11" fmla="*/ 0 h 378"/>
                <a:gd name="T12" fmla="*/ 264 w 264"/>
                <a:gd name="T13" fmla="*/ 28 h 378"/>
                <a:gd name="T14" fmla="*/ 264 w 264"/>
                <a:gd name="T15" fmla="*/ 350 h 378"/>
                <a:gd name="T16" fmla="*/ 235 w 264"/>
                <a:gd name="T17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378">
                  <a:moveTo>
                    <a:pt x="235" y="378"/>
                  </a:moveTo>
                  <a:cubicBezTo>
                    <a:pt x="28" y="378"/>
                    <a:pt x="28" y="378"/>
                    <a:pt x="28" y="378"/>
                  </a:cubicBezTo>
                  <a:cubicBezTo>
                    <a:pt x="12" y="378"/>
                    <a:pt x="0" y="366"/>
                    <a:pt x="0" y="35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51" y="0"/>
                    <a:pt x="264" y="12"/>
                    <a:pt x="264" y="28"/>
                  </a:cubicBezTo>
                  <a:cubicBezTo>
                    <a:pt x="264" y="350"/>
                    <a:pt x="264" y="350"/>
                    <a:pt x="264" y="350"/>
                  </a:cubicBezTo>
                  <a:cubicBezTo>
                    <a:pt x="264" y="366"/>
                    <a:pt x="251" y="378"/>
                    <a:pt x="235" y="3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1867" y="3412"/>
              <a:ext cx="625" cy="516"/>
            </a:xfrm>
            <a:custGeom>
              <a:avLst/>
              <a:gdLst>
                <a:gd name="T0" fmla="*/ 235 w 264"/>
                <a:gd name="T1" fmla="*/ 218 h 218"/>
                <a:gd name="T2" fmla="*/ 28 w 264"/>
                <a:gd name="T3" fmla="*/ 218 h 218"/>
                <a:gd name="T4" fmla="*/ 0 w 264"/>
                <a:gd name="T5" fmla="*/ 190 h 218"/>
                <a:gd name="T6" fmla="*/ 0 w 264"/>
                <a:gd name="T7" fmla="*/ 28 h 218"/>
                <a:gd name="T8" fmla="*/ 28 w 264"/>
                <a:gd name="T9" fmla="*/ 0 h 218"/>
                <a:gd name="T10" fmla="*/ 235 w 264"/>
                <a:gd name="T11" fmla="*/ 0 h 218"/>
                <a:gd name="T12" fmla="*/ 264 w 264"/>
                <a:gd name="T13" fmla="*/ 28 h 218"/>
                <a:gd name="T14" fmla="*/ 264 w 264"/>
                <a:gd name="T15" fmla="*/ 190 h 218"/>
                <a:gd name="T16" fmla="*/ 235 w 264"/>
                <a:gd name="T17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218">
                  <a:moveTo>
                    <a:pt x="235" y="218"/>
                  </a:moveTo>
                  <a:cubicBezTo>
                    <a:pt x="28" y="218"/>
                    <a:pt x="28" y="218"/>
                    <a:pt x="28" y="218"/>
                  </a:cubicBezTo>
                  <a:cubicBezTo>
                    <a:pt x="12" y="218"/>
                    <a:pt x="0" y="206"/>
                    <a:pt x="0" y="19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2" y="0"/>
                    <a:pt x="28" y="0"/>
                  </a:cubicBezTo>
                  <a:cubicBezTo>
                    <a:pt x="235" y="0"/>
                    <a:pt x="235" y="0"/>
                    <a:pt x="235" y="0"/>
                  </a:cubicBezTo>
                  <a:cubicBezTo>
                    <a:pt x="251" y="0"/>
                    <a:pt x="264" y="12"/>
                    <a:pt x="264" y="28"/>
                  </a:cubicBezTo>
                  <a:cubicBezTo>
                    <a:pt x="264" y="190"/>
                    <a:pt x="264" y="190"/>
                    <a:pt x="264" y="190"/>
                  </a:cubicBezTo>
                  <a:cubicBezTo>
                    <a:pt x="264" y="206"/>
                    <a:pt x="251" y="218"/>
                    <a:pt x="235" y="2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3" name="Freeform 22"/>
            <p:cNvSpPr>
              <a:spLocks/>
            </p:cNvSpPr>
            <p:nvPr/>
          </p:nvSpPr>
          <p:spPr bwMode="auto">
            <a:xfrm>
              <a:off x="3450" y="2370"/>
              <a:ext cx="625" cy="1558"/>
            </a:xfrm>
            <a:custGeom>
              <a:avLst/>
              <a:gdLst>
                <a:gd name="T0" fmla="*/ 236 w 264"/>
                <a:gd name="T1" fmla="*/ 658 h 658"/>
                <a:gd name="T2" fmla="*/ 28 w 264"/>
                <a:gd name="T3" fmla="*/ 658 h 658"/>
                <a:gd name="T4" fmla="*/ 0 w 264"/>
                <a:gd name="T5" fmla="*/ 630 h 658"/>
                <a:gd name="T6" fmla="*/ 0 w 264"/>
                <a:gd name="T7" fmla="*/ 28 h 658"/>
                <a:gd name="T8" fmla="*/ 28 w 264"/>
                <a:gd name="T9" fmla="*/ 0 h 658"/>
                <a:gd name="T10" fmla="*/ 236 w 264"/>
                <a:gd name="T11" fmla="*/ 0 h 658"/>
                <a:gd name="T12" fmla="*/ 264 w 264"/>
                <a:gd name="T13" fmla="*/ 28 h 658"/>
                <a:gd name="T14" fmla="*/ 264 w 264"/>
                <a:gd name="T15" fmla="*/ 630 h 658"/>
                <a:gd name="T16" fmla="*/ 236 w 264"/>
                <a:gd name="T17" fmla="*/ 658 h 6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658">
                  <a:moveTo>
                    <a:pt x="236" y="658"/>
                  </a:moveTo>
                  <a:cubicBezTo>
                    <a:pt x="28" y="658"/>
                    <a:pt x="28" y="658"/>
                    <a:pt x="28" y="658"/>
                  </a:cubicBezTo>
                  <a:cubicBezTo>
                    <a:pt x="13" y="658"/>
                    <a:pt x="0" y="646"/>
                    <a:pt x="0" y="63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51" y="0"/>
                    <a:pt x="264" y="12"/>
                    <a:pt x="264" y="28"/>
                  </a:cubicBezTo>
                  <a:cubicBezTo>
                    <a:pt x="264" y="630"/>
                    <a:pt x="264" y="630"/>
                    <a:pt x="264" y="630"/>
                  </a:cubicBezTo>
                  <a:cubicBezTo>
                    <a:pt x="264" y="646"/>
                    <a:pt x="251" y="658"/>
                    <a:pt x="236" y="6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5" name="Freeform 23"/>
            <p:cNvSpPr>
              <a:spLocks/>
            </p:cNvSpPr>
            <p:nvPr/>
          </p:nvSpPr>
          <p:spPr bwMode="auto">
            <a:xfrm>
              <a:off x="4239" y="1613"/>
              <a:ext cx="625" cy="2315"/>
            </a:xfrm>
            <a:custGeom>
              <a:avLst/>
              <a:gdLst>
                <a:gd name="T0" fmla="*/ 236 w 264"/>
                <a:gd name="T1" fmla="*/ 978 h 978"/>
                <a:gd name="T2" fmla="*/ 29 w 264"/>
                <a:gd name="T3" fmla="*/ 978 h 978"/>
                <a:gd name="T4" fmla="*/ 0 w 264"/>
                <a:gd name="T5" fmla="*/ 950 h 978"/>
                <a:gd name="T6" fmla="*/ 0 w 264"/>
                <a:gd name="T7" fmla="*/ 28 h 978"/>
                <a:gd name="T8" fmla="*/ 29 w 264"/>
                <a:gd name="T9" fmla="*/ 0 h 978"/>
                <a:gd name="T10" fmla="*/ 236 w 264"/>
                <a:gd name="T11" fmla="*/ 0 h 978"/>
                <a:gd name="T12" fmla="*/ 264 w 264"/>
                <a:gd name="T13" fmla="*/ 28 h 978"/>
                <a:gd name="T14" fmla="*/ 264 w 264"/>
                <a:gd name="T15" fmla="*/ 950 h 978"/>
                <a:gd name="T16" fmla="*/ 236 w 264"/>
                <a:gd name="T17" fmla="*/ 978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4" h="978">
                  <a:moveTo>
                    <a:pt x="236" y="978"/>
                  </a:moveTo>
                  <a:cubicBezTo>
                    <a:pt x="29" y="978"/>
                    <a:pt x="29" y="978"/>
                    <a:pt x="29" y="978"/>
                  </a:cubicBezTo>
                  <a:cubicBezTo>
                    <a:pt x="13" y="978"/>
                    <a:pt x="0" y="966"/>
                    <a:pt x="0" y="95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252" y="0"/>
                    <a:pt x="264" y="12"/>
                    <a:pt x="264" y="28"/>
                  </a:cubicBezTo>
                  <a:cubicBezTo>
                    <a:pt x="264" y="950"/>
                    <a:pt x="264" y="950"/>
                    <a:pt x="264" y="950"/>
                  </a:cubicBezTo>
                  <a:cubicBezTo>
                    <a:pt x="264" y="966"/>
                    <a:pt x="252" y="978"/>
                    <a:pt x="236" y="9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7" name="Freeform 24"/>
            <p:cNvSpPr>
              <a:spLocks/>
            </p:cNvSpPr>
            <p:nvPr/>
          </p:nvSpPr>
          <p:spPr bwMode="auto">
            <a:xfrm>
              <a:off x="1971" y="834"/>
              <a:ext cx="2405" cy="1889"/>
            </a:xfrm>
            <a:custGeom>
              <a:avLst/>
              <a:gdLst>
                <a:gd name="T0" fmla="*/ 1016 w 1016"/>
                <a:gd name="T1" fmla="*/ 260 h 798"/>
                <a:gd name="T2" fmla="*/ 1005 w 1016"/>
                <a:gd name="T3" fmla="*/ 0 h 798"/>
                <a:gd name="T4" fmla="*/ 747 w 1016"/>
                <a:gd name="T5" fmla="*/ 42 h 798"/>
                <a:gd name="T6" fmla="*/ 816 w 1016"/>
                <a:gd name="T7" fmla="*/ 98 h 798"/>
                <a:gd name="T8" fmla="*/ 0 w 1016"/>
                <a:gd name="T9" fmla="*/ 798 h 798"/>
                <a:gd name="T10" fmla="*/ 949 w 1016"/>
                <a:gd name="T11" fmla="*/ 206 h 798"/>
                <a:gd name="T12" fmla="*/ 1016 w 1016"/>
                <a:gd name="T13" fmla="*/ 260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16" h="798">
                  <a:moveTo>
                    <a:pt x="1016" y="260"/>
                  </a:moveTo>
                  <a:cubicBezTo>
                    <a:pt x="1005" y="0"/>
                    <a:pt x="1005" y="0"/>
                    <a:pt x="1005" y="0"/>
                  </a:cubicBezTo>
                  <a:cubicBezTo>
                    <a:pt x="747" y="42"/>
                    <a:pt x="747" y="42"/>
                    <a:pt x="747" y="42"/>
                  </a:cubicBezTo>
                  <a:cubicBezTo>
                    <a:pt x="816" y="98"/>
                    <a:pt x="816" y="98"/>
                    <a:pt x="816" y="98"/>
                  </a:cubicBezTo>
                  <a:cubicBezTo>
                    <a:pt x="474" y="528"/>
                    <a:pt x="0" y="798"/>
                    <a:pt x="0" y="798"/>
                  </a:cubicBezTo>
                  <a:cubicBezTo>
                    <a:pt x="452" y="666"/>
                    <a:pt x="772" y="416"/>
                    <a:pt x="949" y="206"/>
                  </a:cubicBezTo>
                  <a:lnTo>
                    <a:pt x="1016" y="2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61" name="Group 33"/>
          <p:cNvGrpSpPr>
            <a:grpSpLocks noChangeAspect="1"/>
          </p:cNvGrpSpPr>
          <p:nvPr/>
        </p:nvGrpSpPr>
        <p:grpSpPr bwMode="auto">
          <a:xfrm>
            <a:off x="7222227" y="3345076"/>
            <a:ext cx="420053" cy="420260"/>
            <a:chOff x="2356" y="1367"/>
            <a:chExt cx="2027" cy="2028"/>
          </a:xfrm>
          <a:solidFill>
            <a:schemeClr val="accent3">
              <a:lumMod val="50000"/>
            </a:schemeClr>
          </a:solidFill>
        </p:grpSpPr>
        <p:sp>
          <p:nvSpPr>
            <p:cNvPr id="63" name="Freeform 34"/>
            <p:cNvSpPr>
              <a:spLocks noEditPoints="1"/>
            </p:cNvSpPr>
            <p:nvPr/>
          </p:nvSpPr>
          <p:spPr bwMode="auto">
            <a:xfrm>
              <a:off x="3416" y="2426"/>
              <a:ext cx="967" cy="969"/>
            </a:xfrm>
            <a:custGeom>
              <a:avLst/>
              <a:gdLst>
                <a:gd name="T0" fmla="*/ 24 w 408"/>
                <a:gd name="T1" fmla="*/ 409 h 409"/>
                <a:gd name="T2" fmla="*/ 0 w 408"/>
                <a:gd name="T3" fmla="*/ 409 h 409"/>
                <a:gd name="T4" fmla="*/ 0 w 408"/>
                <a:gd name="T5" fmla="*/ 0 h 409"/>
                <a:gd name="T6" fmla="*/ 408 w 408"/>
                <a:gd name="T7" fmla="*/ 0 h 409"/>
                <a:gd name="T8" fmla="*/ 408 w 408"/>
                <a:gd name="T9" fmla="*/ 24 h 409"/>
                <a:gd name="T10" fmla="*/ 24 w 408"/>
                <a:gd name="T11" fmla="*/ 409 h 409"/>
                <a:gd name="T12" fmla="*/ 48 w 408"/>
                <a:gd name="T13" fmla="*/ 48 h 409"/>
                <a:gd name="T14" fmla="*/ 48 w 408"/>
                <a:gd name="T15" fmla="*/ 360 h 409"/>
                <a:gd name="T16" fmla="*/ 359 w 408"/>
                <a:gd name="T17" fmla="*/ 48 h 409"/>
                <a:gd name="T18" fmla="*/ 48 w 408"/>
                <a:gd name="T19" fmla="*/ 48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8" h="409">
                  <a:moveTo>
                    <a:pt x="24" y="409"/>
                  </a:moveTo>
                  <a:cubicBezTo>
                    <a:pt x="0" y="409"/>
                    <a:pt x="0" y="409"/>
                    <a:pt x="0" y="40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08" y="0"/>
                    <a:pt x="408" y="0"/>
                    <a:pt x="408" y="0"/>
                  </a:cubicBezTo>
                  <a:cubicBezTo>
                    <a:pt x="408" y="24"/>
                    <a:pt x="408" y="24"/>
                    <a:pt x="408" y="24"/>
                  </a:cubicBezTo>
                  <a:cubicBezTo>
                    <a:pt x="408" y="236"/>
                    <a:pt x="235" y="409"/>
                    <a:pt x="24" y="409"/>
                  </a:cubicBezTo>
                  <a:close/>
                  <a:moveTo>
                    <a:pt x="48" y="48"/>
                  </a:moveTo>
                  <a:cubicBezTo>
                    <a:pt x="48" y="360"/>
                    <a:pt x="48" y="360"/>
                    <a:pt x="48" y="360"/>
                  </a:cubicBezTo>
                  <a:cubicBezTo>
                    <a:pt x="214" y="348"/>
                    <a:pt x="347" y="215"/>
                    <a:pt x="359" y="48"/>
                  </a:cubicBezTo>
                  <a:lnTo>
                    <a:pt x="48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64" name="Freeform 35"/>
            <p:cNvSpPr>
              <a:spLocks/>
            </p:cNvSpPr>
            <p:nvPr/>
          </p:nvSpPr>
          <p:spPr bwMode="auto">
            <a:xfrm>
              <a:off x="2356" y="1367"/>
              <a:ext cx="1852" cy="1853"/>
            </a:xfrm>
            <a:custGeom>
              <a:avLst/>
              <a:gdLst>
                <a:gd name="T0" fmla="*/ 781 w 781"/>
                <a:gd name="T1" fmla="*/ 391 h 782"/>
                <a:gd name="T2" fmla="*/ 390 w 781"/>
                <a:gd name="T3" fmla="*/ 0 h 782"/>
                <a:gd name="T4" fmla="*/ 389 w 781"/>
                <a:gd name="T5" fmla="*/ 0 h 782"/>
                <a:gd name="T6" fmla="*/ 389 w 781"/>
                <a:gd name="T7" fmla="*/ 1 h 782"/>
                <a:gd name="T8" fmla="*/ 1 w 781"/>
                <a:gd name="T9" fmla="*/ 390 h 782"/>
                <a:gd name="T10" fmla="*/ 0 w 781"/>
                <a:gd name="T11" fmla="*/ 390 h 782"/>
                <a:gd name="T12" fmla="*/ 0 w 781"/>
                <a:gd name="T13" fmla="*/ 391 h 782"/>
                <a:gd name="T14" fmla="*/ 390 w 781"/>
                <a:gd name="T15" fmla="*/ 782 h 782"/>
                <a:gd name="T16" fmla="*/ 391 w 781"/>
                <a:gd name="T17" fmla="*/ 782 h 782"/>
                <a:gd name="T18" fmla="*/ 391 w 781"/>
                <a:gd name="T19" fmla="*/ 392 h 782"/>
                <a:gd name="T20" fmla="*/ 781 w 781"/>
                <a:gd name="T21" fmla="*/ 392 h 782"/>
                <a:gd name="T22" fmla="*/ 781 w 781"/>
                <a:gd name="T23" fmla="*/ 391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1" h="782">
                  <a:moveTo>
                    <a:pt x="781" y="391"/>
                  </a:moveTo>
                  <a:cubicBezTo>
                    <a:pt x="781" y="176"/>
                    <a:pt x="606" y="0"/>
                    <a:pt x="390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389" y="1"/>
                    <a:pt x="389" y="1"/>
                    <a:pt x="389" y="1"/>
                  </a:cubicBezTo>
                  <a:cubicBezTo>
                    <a:pt x="175" y="2"/>
                    <a:pt x="1" y="176"/>
                    <a:pt x="1" y="390"/>
                  </a:cubicBezTo>
                  <a:cubicBezTo>
                    <a:pt x="0" y="390"/>
                    <a:pt x="0" y="390"/>
                    <a:pt x="0" y="390"/>
                  </a:cubicBezTo>
                  <a:cubicBezTo>
                    <a:pt x="0" y="391"/>
                    <a:pt x="0" y="391"/>
                    <a:pt x="0" y="391"/>
                  </a:cubicBezTo>
                  <a:cubicBezTo>
                    <a:pt x="0" y="607"/>
                    <a:pt x="175" y="782"/>
                    <a:pt x="390" y="782"/>
                  </a:cubicBezTo>
                  <a:cubicBezTo>
                    <a:pt x="391" y="782"/>
                    <a:pt x="391" y="782"/>
                    <a:pt x="391" y="782"/>
                  </a:cubicBezTo>
                  <a:cubicBezTo>
                    <a:pt x="391" y="392"/>
                    <a:pt x="391" y="392"/>
                    <a:pt x="391" y="392"/>
                  </a:cubicBezTo>
                  <a:cubicBezTo>
                    <a:pt x="781" y="392"/>
                    <a:pt x="781" y="392"/>
                    <a:pt x="781" y="392"/>
                  </a:cubicBezTo>
                  <a:lnTo>
                    <a:pt x="781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5007" y="5077867"/>
            <a:ext cx="568784" cy="568782"/>
          </a:xfrm>
          <a:prstGeom prst="ellipse">
            <a:avLst/>
          </a:prstGeom>
        </p:spPr>
      </p:pic>
      <p:grpSp>
        <p:nvGrpSpPr>
          <p:cNvPr id="99" name="Group 4"/>
          <p:cNvGrpSpPr>
            <a:grpSpLocks noChangeAspect="1"/>
          </p:cNvGrpSpPr>
          <p:nvPr/>
        </p:nvGrpSpPr>
        <p:grpSpPr bwMode="auto">
          <a:xfrm>
            <a:off x="5643855" y="1641771"/>
            <a:ext cx="438922" cy="223451"/>
            <a:chOff x="1915" y="1640"/>
            <a:chExt cx="2915" cy="1484"/>
          </a:xfrm>
        </p:grpSpPr>
        <p:sp>
          <p:nvSpPr>
            <p:cNvPr id="100" name="Freeform 5"/>
            <p:cNvSpPr>
              <a:spLocks/>
            </p:cNvSpPr>
            <p:nvPr/>
          </p:nvSpPr>
          <p:spPr bwMode="auto">
            <a:xfrm>
              <a:off x="1915" y="1640"/>
              <a:ext cx="2915" cy="1211"/>
            </a:xfrm>
            <a:custGeom>
              <a:avLst/>
              <a:gdLst>
                <a:gd name="T0" fmla="*/ 1226 w 1231"/>
                <a:gd name="T1" fmla="*/ 419 h 510"/>
                <a:gd name="T2" fmla="*/ 1211 w 1231"/>
                <a:gd name="T3" fmla="*/ 295 h 510"/>
                <a:gd name="T4" fmla="*/ 1122 w 1231"/>
                <a:gd name="T5" fmla="*/ 209 h 510"/>
                <a:gd name="T6" fmla="*/ 793 w 1231"/>
                <a:gd name="T7" fmla="*/ 0 h 510"/>
                <a:gd name="T8" fmla="*/ 625 w 1231"/>
                <a:gd name="T9" fmla="*/ 0 h 510"/>
                <a:gd name="T10" fmla="*/ 328 w 1231"/>
                <a:gd name="T11" fmla="*/ 150 h 510"/>
                <a:gd name="T12" fmla="*/ 266 w 1231"/>
                <a:gd name="T13" fmla="*/ 241 h 510"/>
                <a:gd name="T14" fmla="*/ 159 w 1231"/>
                <a:gd name="T15" fmla="*/ 245 h 510"/>
                <a:gd name="T16" fmla="*/ 0 w 1231"/>
                <a:gd name="T17" fmla="*/ 428 h 510"/>
                <a:gd name="T18" fmla="*/ 74 w 1231"/>
                <a:gd name="T19" fmla="*/ 510 h 510"/>
                <a:gd name="T20" fmla="*/ 195 w 1231"/>
                <a:gd name="T21" fmla="*/ 510 h 510"/>
                <a:gd name="T22" fmla="*/ 194 w 1231"/>
                <a:gd name="T23" fmla="*/ 501 h 510"/>
                <a:gd name="T24" fmla="*/ 344 w 1231"/>
                <a:gd name="T25" fmla="*/ 351 h 510"/>
                <a:gd name="T26" fmla="*/ 494 w 1231"/>
                <a:gd name="T27" fmla="*/ 501 h 510"/>
                <a:gd name="T28" fmla="*/ 494 w 1231"/>
                <a:gd name="T29" fmla="*/ 510 h 510"/>
                <a:gd name="T30" fmla="*/ 832 w 1231"/>
                <a:gd name="T31" fmla="*/ 510 h 510"/>
                <a:gd name="T32" fmla="*/ 832 w 1231"/>
                <a:gd name="T33" fmla="*/ 501 h 510"/>
                <a:gd name="T34" fmla="*/ 982 w 1231"/>
                <a:gd name="T35" fmla="*/ 351 h 510"/>
                <a:gd name="T36" fmla="*/ 1132 w 1231"/>
                <a:gd name="T37" fmla="*/ 501 h 510"/>
                <a:gd name="T38" fmla="*/ 1131 w 1231"/>
                <a:gd name="T39" fmla="*/ 510 h 510"/>
                <a:gd name="T40" fmla="*/ 1154 w 1231"/>
                <a:gd name="T41" fmla="*/ 510 h 510"/>
                <a:gd name="T42" fmla="*/ 1226 w 1231"/>
                <a:gd name="T43" fmla="*/ 419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31" h="510">
                  <a:moveTo>
                    <a:pt x="1226" y="419"/>
                  </a:moveTo>
                  <a:cubicBezTo>
                    <a:pt x="1211" y="295"/>
                    <a:pt x="1211" y="295"/>
                    <a:pt x="1211" y="295"/>
                  </a:cubicBezTo>
                  <a:cubicBezTo>
                    <a:pt x="1205" y="245"/>
                    <a:pt x="1166" y="208"/>
                    <a:pt x="1122" y="209"/>
                  </a:cubicBezTo>
                  <a:cubicBezTo>
                    <a:pt x="1071" y="85"/>
                    <a:pt x="941" y="0"/>
                    <a:pt x="793" y="0"/>
                  </a:cubicBezTo>
                  <a:cubicBezTo>
                    <a:pt x="625" y="0"/>
                    <a:pt x="625" y="0"/>
                    <a:pt x="625" y="0"/>
                  </a:cubicBezTo>
                  <a:cubicBezTo>
                    <a:pt x="505" y="0"/>
                    <a:pt x="393" y="57"/>
                    <a:pt x="328" y="150"/>
                  </a:cubicBezTo>
                  <a:cubicBezTo>
                    <a:pt x="266" y="241"/>
                    <a:pt x="266" y="241"/>
                    <a:pt x="266" y="241"/>
                  </a:cubicBezTo>
                  <a:cubicBezTo>
                    <a:pt x="159" y="245"/>
                    <a:pt x="159" y="245"/>
                    <a:pt x="159" y="245"/>
                  </a:cubicBezTo>
                  <a:cubicBezTo>
                    <a:pt x="70" y="248"/>
                    <a:pt x="0" y="329"/>
                    <a:pt x="0" y="428"/>
                  </a:cubicBezTo>
                  <a:cubicBezTo>
                    <a:pt x="0" y="473"/>
                    <a:pt x="33" y="510"/>
                    <a:pt x="74" y="510"/>
                  </a:cubicBezTo>
                  <a:cubicBezTo>
                    <a:pt x="195" y="510"/>
                    <a:pt x="195" y="510"/>
                    <a:pt x="195" y="510"/>
                  </a:cubicBezTo>
                  <a:cubicBezTo>
                    <a:pt x="194" y="507"/>
                    <a:pt x="194" y="504"/>
                    <a:pt x="194" y="501"/>
                  </a:cubicBezTo>
                  <a:cubicBezTo>
                    <a:pt x="194" y="419"/>
                    <a:pt x="262" y="351"/>
                    <a:pt x="344" y="351"/>
                  </a:cubicBezTo>
                  <a:cubicBezTo>
                    <a:pt x="427" y="351"/>
                    <a:pt x="494" y="419"/>
                    <a:pt x="494" y="501"/>
                  </a:cubicBezTo>
                  <a:cubicBezTo>
                    <a:pt x="494" y="504"/>
                    <a:pt x="494" y="507"/>
                    <a:pt x="494" y="510"/>
                  </a:cubicBezTo>
                  <a:cubicBezTo>
                    <a:pt x="832" y="510"/>
                    <a:pt x="832" y="510"/>
                    <a:pt x="832" y="510"/>
                  </a:cubicBezTo>
                  <a:cubicBezTo>
                    <a:pt x="832" y="507"/>
                    <a:pt x="832" y="504"/>
                    <a:pt x="832" y="501"/>
                  </a:cubicBezTo>
                  <a:cubicBezTo>
                    <a:pt x="832" y="419"/>
                    <a:pt x="899" y="351"/>
                    <a:pt x="982" y="351"/>
                  </a:cubicBezTo>
                  <a:cubicBezTo>
                    <a:pt x="1064" y="351"/>
                    <a:pt x="1132" y="419"/>
                    <a:pt x="1132" y="501"/>
                  </a:cubicBezTo>
                  <a:cubicBezTo>
                    <a:pt x="1132" y="504"/>
                    <a:pt x="1132" y="507"/>
                    <a:pt x="1131" y="510"/>
                  </a:cubicBezTo>
                  <a:cubicBezTo>
                    <a:pt x="1154" y="510"/>
                    <a:pt x="1154" y="510"/>
                    <a:pt x="1154" y="510"/>
                  </a:cubicBezTo>
                  <a:cubicBezTo>
                    <a:pt x="1198" y="510"/>
                    <a:pt x="1231" y="467"/>
                    <a:pt x="1226" y="41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1" name="Freeform 6"/>
            <p:cNvSpPr>
              <a:spLocks/>
            </p:cNvSpPr>
            <p:nvPr/>
          </p:nvSpPr>
          <p:spPr bwMode="auto">
            <a:xfrm>
              <a:off x="2718" y="1764"/>
              <a:ext cx="1039" cy="441"/>
            </a:xfrm>
            <a:custGeom>
              <a:avLst/>
              <a:gdLst>
                <a:gd name="T0" fmla="*/ 439 w 439"/>
                <a:gd name="T1" fmla="*/ 0 h 186"/>
                <a:gd name="T2" fmla="*/ 291 w 439"/>
                <a:gd name="T3" fmla="*/ 0 h 186"/>
                <a:gd name="T4" fmla="*/ 43 w 439"/>
                <a:gd name="T5" fmla="*/ 124 h 186"/>
                <a:gd name="T6" fmla="*/ 0 w 439"/>
                <a:gd name="T7" fmla="*/ 186 h 186"/>
                <a:gd name="T8" fmla="*/ 37 w 439"/>
                <a:gd name="T9" fmla="*/ 186 h 186"/>
                <a:gd name="T10" fmla="*/ 439 w 439"/>
                <a:gd name="T11" fmla="*/ 171 h 186"/>
                <a:gd name="T12" fmla="*/ 439 w 439"/>
                <a:gd name="T1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9" h="186">
                  <a:moveTo>
                    <a:pt x="439" y="0"/>
                  </a:moveTo>
                  <a:cubicBezTo>
                    <a:pt x="291" y="0"/>
                    <a:pt x="291" y="0"/>
                    <a:pt x="291" y="0"/>
                  </a:cubicBezTo>
                  <a:cubicBezTo>
                    <a:pt x="190" y="0"/>
                    <a:pt x="97" y="47"/>
                    <a:pt x="43" y="124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439" y="171"/>
                    <a:pt x="439" y="171"/>
                    <a:pt x="439" y="171"/>
                  </a:cubicBezTo>
                  <a:lnTo>
                    <a:pt x="4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2" name="Freeform 7"/>
            <p:cNvSpPr>
              <a:spLocks/>
            </p:cNvSpPr>
            <p:nvPr/>
          </p:nvSpPr>
          <p:spPr bwMode="auto">
            <a:xfrm>
              <a:off x="3894" y="1773"/>
              <a:ext cx="521" cy="392"/>
            </a:xfrm>
            <a:custGeom>
              <a:avLst/>
              <a:gdLst>
                <a:gd name="T0" fmla="*/ 0 w 220"/>
                <a:gd name="T1" fmla="*/ 165 h 165"/>
                <a:gd name="T2" fmla="*/ 220 w 220"/>
                <a:gd name="T3" fmla="*/ 157 h 165"/>
                <a:gd name="T4" fmla="*/ 142 w 220"/>
                <a:gd name="T5" fmla="*/ 61 h 165"/>
                <a:gd name="T6" fmla="*/ 0 w 220"/>
                <a:gd name="T7" fmla="*/ 0 h 165"/>
                <a:gd name="T8" fmla="*/ 0 w 220"/>
                <a:gd name="T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165">
                  <a:moveTo>
                    <a:pt x="0" y="165"/>
                  </a:moveTo>
                  <a:cubicBezTo>
                    <a:pt x="220" y="157"/>
                    <a:pt x="220" y="157"/>
                    <a:pt x="220" y="157"/>
                  </a:cubicBezTo>
                  <a:cubicBezTo>
                    <a:pt x="202" y="120"/>
                    <a:pt x="176" y="87"/>
                    <a:pt x="142" y="61"/>
                  </a:cubicBezTo>
                  <a:cubicBezTo>
                    <a:pt x="101" y="29"/>
                    <a:pt x="52" y="8"/>
                    <a:pt x="0" y="0"/>
                  </a:cubicBezTo>
                  <a:lnTo>
                    <a:pt x="0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" name="Oval 8"/>
            <p:cNvSpPr>
              <a:spLocks noChangeArrowheads="1"/>
            </p:cNvSpPr>
            <p:nvPr/>
          </p:nvSpPr>
          <p:spPr bwMode="auto">
            <a:xfrm>
              <a:off x="2436" y="2535"/>
              <a:ext cx="587" cy="58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Oval 9"/>
            <p:cNvSpPr>
              <a:spLocks noChangeArrowheads="1"/>
            </p:cNvSpPr>
            <p:nvPr/>
          </p:nvSpPr>
          <p:spPr bwMode="auto">
            <a:xfrm>
              <a:off x="3946" y="2535"/>
              <a:ext cx="588" cy="58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Oval 10"/>
            <p:cNvSpPr>
              <a:spLocks noChangeArrowheads="1"/>
            </p:cNvSpPr>
            <p:nvPr/>
          </p:nvSpPr>
          <p:spPr bwMode="auto">
            <a:xfrm>
              <a:off x="2618" y="2718"/>
              <a:ext cx="225" cy="2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Oval 11"/>
            <p:cNvSpPr>
              <a:spLocks noChangeArrowheads="1"/>
            </p:cNvSpPr>
            <p:nvPr/>
          </p:nvSpPr>
          <p:spPr bwMode="auto">
            <a:xfrm>
              <a:off x="4126" y="2718"/>
              <a:ext cx="225" cy="2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" name="Freeform 140"/>
          <p:cNvSpPr>
            <a:spLocks noEditPoints="1"/>
          </p:cNvSpPr>
          <p:nvPr/>
        </p:nvSpPr>
        <p:spPr bwMode="auto">
          <a:xfrm>
            <a:off x="940221" y="4036302"/>
            <a:ext cx="360512" cy="415195"/>
          </a:xfrm>
          <a:custGeom>
            <a:avLst/>
            <a:gdLst>
              <a:gd name="T0" fmla="*/ 100 w 368"/>
              <a:gd name="T1" fmla="*/ 100 h 394"/>
              <a:gd name="T2" fmla="*/ 231 w 368"/>
              <a:gd name="T3" fmla="*/ 45 h 394"/>
              <a:gd name="T4" fmla="*/ 234 w 368"/>
              <a:gd name="T5" fmla="*/ 40 h 394"/>
              <a:gd name="T6" fmla="*/ 327 w 368"/>
              <a:gd name="T7" fmla="*/ 35 h 394"/>
              <a:gd name="T8" fmla="*/ 197 w 368"/>
              <a:gd name="T9" fmla="*/ 57 h 394"/>
              <a:gd name="T10" fmla="*/ 202 w 368"/>
              <a:gd name="T11" fmla="*/ 40 h 394"/>
              <a:gd name="T12" fmla="*/ 183 w 368"/>
              <a:gd name="T13" fmla="*/ 25 h 394"/>
              <a:gd name="T14" fmla="*/ 190 w 368"/>
              <a:gd name="T15" fmla="*/ 40 h 394"/>
              <a:gd name="T16" fmla="*/ 61 w 368"/>
              <a:gd name="T17" fmla="*/ 35 h 394"/>
              <a:gd name="T18" fmla="*/ 295 w 368"/>
              <a:gd name="T19" fmla="*/ 72 h 394"/>
              <a:gd name="T20" fmla="*/ 278 w 368"/>
              <a:gd name="T21" fmla="*/ 75 h 394"/>
              <a:gd name="T22" fmla="*/ 259 w 368"/>
              <a:gd name="T23" fmla="*/ 41 h 394"/>
              <a:gd name="T24" fmla="*/ 296 w 368"/>
              <a:gd name="T25" fmla="*/ 26 h 394"/>
              <a:gd name="T26" fmla="*/ 291 w 368"/>
              <a:gd name="T27" fmla="*/ 37 h 394"/>
              <a:gd name="T28" fmla="*/ 270 w 368"/>
              <a:gd name="T29" fmla="*/ 47 h 394"/>
              <a:gd name="T30" fmla="*/ 288 w 368"/>
              <a:gd name="T31" fmla="*/ 63 h 394"/>
              <a:gd name="T32" fmla="*/ 111 w 368"/>
              <a:gd name="T33" fmla="*/ 64 h 394"/>
              <a:gd name="T34" fmla="*/ 153 w 368"/>
              <a:gd name="T35" fmla="*/ 64 h 394"/>
              <a:gd name="T36" fmla="*/ 140 w 368"/>
              <a:gd name="T37" fmla="*/ 25 h 394"/>
              <a:gd name="T38" fmla="*/ 106 w 368"/>
              <a:gd name="T39" fmla="*/ 49 h 394"/>
              <a:gd name="T40" fmla="*/ 137 w 368"/>
              <a:gd name="T41" fmla="*/ 36 h 394"/>
              <a:gd name="T42" fmla="*/ 137 w 368"/>
              <a:gd name="T43" fmla="*/ 63 h 394"/>
              <a:gd name="T44" fmla="*/ 57 w 368"/>
              <a:gd name="T45" fmla="*/ 57 h 394"/>
              <a:gd name="T46" fmla="*/ 34 w 368"/>
              <a:gd name="T47" fmla="*/ 74 h 394"/>
              <a:gd name="T48" fmla="*/ 30 w 368"/>
              <a:gd name="T49" fmla="*/ 60 h 394"/>
              <a:gd name="T50" fmla="*/ 46 w 368"/>
              <a:gd name="T51" fmla="*/ 60 h 394"/>
              <a:gd name="T52" fmla="*/ 27 w 368"/>
              <a:gd name="T53" fmla="*/ 48 h 394"/>
              <a:gd name="T54" fmla="*/ 38 w 368"/>
              <a:gd name="T55" fmla="*/ 24 h 394"/>
              <a:gd name="T56" fmla="*/ 51 w 368"/>
              <a:gd name="T57" fmla="*/ 39 h 394"/>
              <a:gd name="T58" fmla="*/ 36 w 368"/>
              <a:gd name="T59" fmla="*/ 38 h 394"/>
              <a:gd name="T60" fmla="*/ 52 w 368"/>
              <a:gd name="T61" fmla="*/ 49 h 394"/>
              <a:gd name="T62" fmla="*/ 358 w 368"/>
              <a:gd name="T63" fmla="*/ 95 h 394"/>
              <a:gd name="T64" fmla="*/ 368 w 368"/>
              <a:gd name="T65" fmla="*/ 23 h 394"/>
              <a:gd name="T66" fmla="*/ 353 w 368"/>
              <a:gd name="T67" fmla="*/ 1 h 394"/>
              <a:gd name="T68" fmla="*/ 10 w 368"/>
              <a:gd name="T69" fmla="*/ 4 h 394"/>
              <a:gd name="T70" fmla="*/ 0 w 368"/>
              <a:gd name="T71" fmla="*/ 77 h 394"/>
              <a:gd name="T72" fmla="*/ 15 w 368"/>
              <a:gd name="T73" fmla="*/ 98 h 394"/>
              <a:gd name="T74" fmla="*/ 28 w 368"/>
              <a:gd name="T75" fmla="*/ 109 h 394"/>
              <a:gd name="T76" fmla="*/ 3 w 368"/>
              <a:gd name="T77" fmla="*/ 131 h 394"/>
              <a:gd name="T78" fmla="*/ 290 w 368"/>
              <a:gd name="T79" fmla="*/ 198 h 394"/>
              <a:gd name="T80" fmla="*/ 364 w 368"/>
              <a:gd name="T81" fmla="*/ 130 h 394"/>
              <a:gd name="T82" fmla="*/ 339 w 368"/>
              <a:gd name="T83" fmla="*/ 109 h 394"/>
              <a:gd name="T84" fmla="*/ 339 w 368"/>
              <a:gd name="T85" fmla="*/ 124 h 394"/>
              <a:gd name="T86" fmla="*/ 297 w 368"/>
              <a:gd name="T87" fmla="*/ 184 h 394"/>
              <a:gd name="T88" fmla="*/ 26 w 368"/>
              <a:gd name="T89" fmla="*/ 126 h 394"/>
              <a:gd name="T90" fmla="*/ 18 w 368"/>
              <a:gd name="T91" fmla="*/ 84 h 394"/>
              <a:gd name="T92" fmla="*/ 24 w 368"/>
              <a:gd name="T93" fmla="*/ 14 h 394"/>
              <a:gd name="T94" fmla="*/ 351 w 368"/>
              <a:gd name="T95" fmla="*/ 83 h 394"/>
              <a:gd name="T96" fmla="*/ 283 w 368"/>
              <a:gd name="T97" fmla="*/ 384 h 394"/>
              <a:gd name="T98" fmla="*/ 85 w 368"/>
              <a:gd name="T99" fmla="*/ 370 h 394"/>
              <a:gd name="T100" fmla="*/ 283 w 368"/>
              <a:gd name="T101" fmla="*/ 344 h 394"/>
              <a:gd name="T102" fmla="*/ 85 w 368"/>
              <a:gd name="T103" fmla="*/ 334 h 394"/>
              <a:gd name="T104" fmla="*/ 283 w 368"/>
              <a:gd name="T105" fmla="*/ 295 h 394"/>
              <a:gd name="T106" fmla="*/ 85 w 368"/>
              <a:gd name="T107" fmla="*/ 305 h 394"/>
              <a:gd name="T108" fmla="*/ 283 w 368"/>
              <a:gd name="T109" fmla="*/ 255 h 394"/>
              <a:gd name="T110" fmla="*/ 85 w 368"/>
              <a:gd name="T111" fmla="*/ 269 h 394"/>
              <a:gd name="T112" fmla="*/ 283 w 368"/>
              <a:gd name="T113" fmla="*/ 255 h 394"/>
              <a:gd name="T114" fmla="*/ 86 w 368"/>
              <a:gd name="T115" fmla="*/ 232 h 394"/>
              <a:gd name="T116" fmla="*/ 282 w 368"/>
              <a:gd name="T117" fmla="*/ 216 h 3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68" h="394">
                <a:moveTo>
                  <a:pt x="275" y="86"/>
                </a:moveTo>
                <a:cubicBezTo>
                  <a:pt x="93" y="86"/>
                  <a:pt x="93" y="86"/>
                  <a:pt x="93" y="86"/>
                </a:cubicBezTo>
                <a:cubicBezTo>
                  <a:pt x="89" y="86"/>
                  <a:pt x="86" y="89"/>
                  <a:pt x="86" y="93"/>
                </a:cubicBezTo>
                <a:cubicBezTo>
                  <a:pt x="86" y="115"/>
                  <a:pt x="86" y="115"/>
                  <a:pt x="86" y="115"/>
                </a:cubicBezTo>
                <a:cubicBezTo>
                  <a:pt x="86" y="118"/>
                  <a:pt x="89" y="122"/>
                  <a:pt x="93" y="122"/>
                </a:cubicBezTo>
                <a:cubicBezTo>
                  <a:pt x="275" y="122"/>
                  <a:pt x="275" y="122"/>
                  <a:pt x="275" y="122"/>
                </a:cubicBezTo>
                <a:cubicBezTo>
                  <a:pt x="279" y="122"/>
                  <a:pt x="282" y="118"/>
                  <a:pt x="282" y="115"/>
                </a:cubicBezTo>
                <a:cubicBezTo>
                  <a:pt x="282" y="93"/>
                  <a:pt x="282" y="93"/>
                  <a:pt x="282" y="93"/>
                </a:cubicBezTo>
                <a:cubicBezTo>
                  <a:pt x="282" y="89"/>
                  <a:pt x="279" y="86"/>
                  <a:pt x="275" y="86"/>
                </a:cubicBezTo>
                <a:close/>
                <a:moveTo>
                  <a:pt x="268" y="108"/>
                </a:moveTo>
                <a:cubicBezTo>
                  <a:pt x="100" y="108"/>
                  <a:pt x="100" y="108"/>
                  <a:pt x="100" y="108"/>
                </a:cubicBezTo>
                <a:cubicBezTo>
                  <a:pt x="100" y="100"/>
                  <a:pt x="100" y="100"/>
                  <a:pt x="100" y="100"/>
                </a:cubicBezTo>
                <a:cubicBezTo>
                  <a:pt x="268" y="100"/>
                  <a:pt x="268" y="100"/>
                  <a:pt x="268" y="100"/>
                </a:cubicBezTo>
                <a:lnTo>
                  <a:pt x="268" y="108"/>
                </a:lnTo>
                <a:close/>
                <a:moveTo>
                  <a:pt x="225" y="64"/>
                </a:moveTo>
                <a:cubicBezTo>
                  <a:pt x="241" y="64"/>
                  <a:pt x="241" y="64"/>
                  <a:pt x="241" y="64"/>
                </a:cubicBezTo>
                <a:cubicBezTo>
                  <a:pt x="244" y="74"/>
                  <a:pt x="244" y="74"/>
                  <a:pt x="244" y="74"/>
                </a:cubicBezTo>
                <a:cubicBezTo>
                  <a:pt x="256" y="74"/>
                  <a:pt x="256" y="74"/>
                  <a:pt x="256" y="74"/>
                </a:cubicBezTo>
                <a:cubicBezTo>
                  <a:pt x="239" y="25"/>
                  <a:pt x="239" y="25"/>
                  <a:pt x="239" y="25"/>
                </a:cubicBezTo>
                <a:cubicBezTo>
                  <a:pt x="227" y="25"/>
                  <a:pt x="227" y="25"/>
                  <a:pt x="227" y="25"/>
                </a:cubicBezTo>
                <a:cubicBezTo>
                  <a:pt x="210" y="74"/>
                  <a:pt x="210" y="74"/>
                  <a:pt x="210" y="74"/>
                </a:cubicBezTo>
                <a:cubicBezTo>
                  <a:pt x="222" y="74"/>
                  <a:pt x="222" y="74"/>
                  <a:pt x="222" y="74"/>
                </a:cubicBezTo>
                <a:lnTo>
                  <a:pt x="225" y="64"/>
                </a:lnTo>
                <a:close/>
                <a:moveTo>
                  <a:pt x="231" y="45"/>
                </a:moveTo>
                <a:cubicBezTo>
                  <a:pt x="231" y="43"/>
                  <a:pt x="231" y="43"/>
                  <a:pt x="231" y="43"/>
                </a:cubicBezTo>
                <a:cubicBezTo>
                  <a:pt x="232" y="41"/>
                  <a:pt x="232" y="41"/>
                  <a:pt x="232" y="41"/>
                </a:cubicBezTo>
                <a:cubicBezTo>
                  <a:pt x="232" y="40"/>
                  <a:pt x="232" y="40"/>
                  <a:pt x="232" y="40"/>
                </a:cubicBezTo>
                <a:cubicBezTo>
                  <a:pt x="232" y="38"/>
                  <a:pt x="232" y="38"/>
                  <a:pt x="232" y="38"/>
                </a:cubicBezTo>
                <a:cubicBezTo>
                  <a:pt x="233" y="37"/>
                  <a:pt x="233" y="37"/>
                  <a:pt x="233" y="37"/>
                </a:cubicBezTo>
                <a:cubicBezTo>
                  <a:pt x="233" y="36"/>
                  <a:pt x="233" y="36"/>
                  <a:pt x="233" y="36"/>
                </a:cubicBezTo>
                <a:cubicBezTo>
                  <a:pt x="233" y="36"/>
                  <a:pt x="233" y="36"/>
                  <a:pt x="233" y="36"/>
                </a:cubicBezTo>
                <a:cubicBezTo>
                  <a:pt x="233" y="36"/>
                  <a:pt x="233" y="36"/>
                  <a:pt x="233" y="36"/>
                </a:cubicBezTo>
                <a:cubicBezTo>
                  <a:pt x="233" y="36"/>
                  <a:pt x="233" y="36"/>
                  <a:pt x="233" y="36"/>
                </a:cubicBezTo>
                <a:cubicBezTo>
                  <a:pt x="233" y="37"/>
                  <a:pt x="233" y="37"/>
                  <a:pt x="233" y="37"/>
                </a:cubicBezTo>
                <a:cubicBezTo>
                  <a:pt x="234" y="38"/>
                  <a:pt x="234" y="38"/>
                  <a:pt x="234" y="38"/>
                </a:cubicBezTo>
                <a:cubicBezTo>
                  <a:pt x="234" y="40"/>
                  <a:pt x="234" y="40"/>
                  <a:pt x="234" y="40"/>
                </a:cubicBezTo>
                <a:cubicBezTo>
                  <a:pt x="234" y="41"/>
                  <a:pt x="234" y="41"/>
                  <a:pt x="234" y="41"/>
                </a:cubicBezTo>
                <a:cubicBezTo>
                  <a:pt x="235" y="43"/>
                  <a:pt x="235" y="43"/>
                  <a:pt x="235" y="43"/>
                </a:cubicBezTo>
                <a:cubicBezTo>
                  <a:pt x="235" y="45"/>
                  <a:pt x="235" y="45"/>
                  <a:pt x="235" y="45"/>
                </a:cubicBezTo>
                <a:cubicBezTo>
                  <a:pt x="238" y="54"/>
                  <a:pt x="238" y="54"/>
                  <a:pt x="238" y="54"/>
                </a:cubicBezTo>
                <a:cubicBezTo>
                  <a:pt x="228" y="54"/>
                  <a:pt x="228" y="54"/>
                  <a:pt x="228" y="54"/>
                </a:cubicBezTo>
                <a:lnTo>
                  <a:pt x="231" y="45"/>
                </a:lnTo>
                <a:close/>
                <a:moveTo>
                  <a:pt x="347" y="74"/>
                </a:moveTo>
                <a:cubicBezTo>
                  <a:pt x="315" y="74"/>
                  <a:pt x="315" y="74"/>
                  <a:pt x="315" y="74"/>
                </a:cubicBezTo>
                <a:cubicBezTo>
                  <a:pt x="315" y="25"/>
                  <a:pt x="315" y="25"/>
                  <a:pt x="315" y="25"/>
                </a:cubicBezTo>
                <a:cubicBezTo>
                  <a:pt x="346" y="25"/>
                  <a:pt x="346" y="25"/>
                  <a:pt x="346" y="25"/>
                </a:cubicBezTo>
                <a:cubicBezTo>
                  <a:pt x="346" y="35"/>
                  <a:pt x="346" y="35"/>
                  <a:pt x="346" y="35"/>
                </a:cubicBezTo>
                <a:cubicBezTo>
                  <a:pt x="327" y="35"/>
                  <a:pt x="327" y="35"/>
                  <a:pt x="327" y="35"/>
                </a:cubicBezTo>
                <a:cubicBezTo>
                  <a:pt x="327" y="44"/>
                  <a:pt x="327" y="44"/>
                  <a:pt x="327" y="44"/>
                </a:cubicBezTo>
                <a:cubicBezTo>
                  <a:pt x="342" y="44"/>
                  <a:pt x="342" y="44"/>
                  <a:pt x="342" y="44"/>
                </a:cubicBezTo>
                <a:cubicBezTo>
                  <a:pt x="342" y="55"/>
                  <a:pt x="342" y="55"/>
                  <a:pt x="342" y="55"/>
                </a:cubicBezTo>
                <a:cubicBezTo>
                  <a:pt x="327" y="55"/>
                  <a:pt x="327" y="55"/>
                  <a:pt x="327" y="55"/>
                </a:cubicBezTo>
                <a:cubicBezTo>
                  <a:pt x="327" y="64"/>
                  <a:pt x="327" y="64"/>
                  <a:pt x="327" y="64"/>
                </a:cubicBezTo>
                <a:cubicBezTo>
                  <a:pt x="347" y="64"/>
                  <a:pt x="347" y="64"/>
                  <a:pt x="347" y="64"/>
                </a:cubicBezTo>
                <a:lnTo>
                  <a:pt x="347" y="74"/>
                </a:lnTo>
                <a:close/>
                <a:moveTo>
                  <a:pt x="178" y="57"/>
                </a:moveTo>
                <a:cubicBezTo>
                  <a:pt x="184" y="57"/>
                  <a:pt x="184" y="57"/>
                  <a:pt x="184" y="57"/>
                </a:cubicBezTo>
                <a:cubicBezTo>
                  <a:pt x="193" y="74"/>
                  <a:pt x="193" y="74"/>
                  <a:pt x="193" y="74"/>
                </a:cubicBezTo>
                <a:cubicBezTo>
                  <a:pt x="206" y="74"/>
                  <a:pt x="206" y="74"/>
                  <a:pt x="206" y="74"/>
                </a:cubicBezTo>
                <a:cubicBezTo>
                  <a:pt x="197" y="57"/>
                  <a:pt x="197" y="57"/>
                  <a:pt x="197" y="57"/>
                </a:cubicBezTo>
                <a:cubicBezTo>
                  <a:pt x="196" y="56"/>
                  <a:pt x="196" y="56"/>
                  <a:pt x="196" y="56"/>
                </a:cubicBezTo>
                <a:cubicBezTo>
                  <a:pt x="195" y="55"/>
                  <a:pt x="195" y="55"/>
                  <a:pt x="195" y="55"/>
                </a:cubicBezTo>
                <a:cubicBezTo>
                  <a:pt x="195" y="54"/>
                  <a:pt x="195" y="54"/>
                  <a:pt x="195" y="54"/>
                </a:cubicBezTo>
                <a:cubicBezTo>
                  <a:pt x="195" y="54"/>
                  <a:pt x="195" y="54"/>
                  <a:pt x="195" y="54"/>
                </a:cubicBezTo>
                <a:cubicBezTo>
                  <a:pt x="195" y="54"/>
                  <a:pt x="195" y="54"/>
                  <a:pt x="195" y="54"/>
                </a:cubicBezTo>
                <a:cubicBezTo>
                  <a:pt x="197" y="53"/>
                  <a:pt x="197" y="53"/>
                  <a:pt x="197" y="53"/>
                </a:cubicBezTo>
                <a:cubicBezTo>
                  <a:pt x="198" y="51"/>
                  <a:pt x="198" y="51"/>
                  <a:pt x="198" y="51"/>
                </a:cubicBezTo>
                <a:cubicBezTo>
                  <a:pt x="200" y="49"/>
                  <a:pt x="200" y="49"/>
                  <a:pt x="200" y="49"/>
                </a:cubicBezTo>
                <a:cubicBezTo>
                  <a:pt x="201" y="47"/>
                  <a:pt x="201" y="47"/>
                  <a:pt x="201" y="47"/>
                </a:cubicBezTo>
                <a:cubicBezTo>
                  <a:pt x="202" y="45"/>
                  <a:pt x="202" y="45"/>
                  <a:pt x="202" y="45"/>
                </a:cubicBezTo>
                <a:cubicBezTo>
                  <a:pt x="202" y="43"/>
                  <a:pt x="202" y="43"/>
                  <a:pt x="202" y="43"/>
                </a:cubicBezTo>
                <a:cubicBezTo>
                  <a:pt x="202" y="40"/>
                  <a:pt x="202" y="40"/>
                  <a:pt x="202" y="40"/>
                </a:cubicBezTo>
                <a:cubicBezTo>
                  <a:pt x="202" y="37"/>
                  <a:pt x="202" y="37"/>
                  <a:pt x="202" y="37"/>
                </a:cubicBezTo>
                <a:cubicBezTo>
                  <a:pt x="201" y="35"/>
                  <a:pt x="201" y="35"/>
                  <a:pt x="201" y="35"/>
                </a:cubicBezTo>
                <a:cubicBezTo>
                  <a:pt x="200" y="32"/>
                  <a:pt x="200" y="32"/>
                  <a:pt x="200" y="32"/>
                </a:cubicBezTo>
                <a:cubicBezTo>
                  <a:pt x="199" y="30"/>
                  <a:pt x="199" y="30"/>
                  <a:pt x="199" y="30"/>
                </a:cubicBezTo>
                <a:cubicBezTo>
                  <a:pt x="197" y="29"/>
                  <a:pt x="197" y="29"/>
                  <a:pt x="197" y="29"/>
                </a:cubicBezTo>
                <a:cubicBezTo>
                  <a:pt x="195" y="27"/>
                  <a:pt x="195" y="27"/>
                  <a:pt x="195" y="27"/>
                </a:cubicBezTo>
                <a:cubicBezTo>
                  <a:pt x="193" y="26"/>
                  <a:pt x="193" y="26"/>
                  <a:pt x="193" y="26"/>
                </a:cubicBezTo>
                <a:cubicBezTo>
                  <a:pt x="192" y="26"/>
                  <a:pt x="192" y="26"/>
                  <a:pt x="192" y="26"/>
                </a:cubicBezTo>
                <a:cubicBezTo>
                  <a:pt x="190" y="25"/>
                  <a:pt x="190" y="25"/>
                  <a:pt x="190" y="25"/>
                </a:cubicBezTo>
                <a:cubicBezTo>
                  <a:pt x="188" y="25"/>
                  <a:pt x="188" y="25"/>
                  <a:pt x="188" y="25"/>
                </a:cubicBezTo>
                <a:cubicBezTo>
                  <a:pt x="186" y="25"/>
                  <a:pt x="186" y="25"/>
                  <a:pt x="186" y="25"/>
                </a:cubicBezTo>
                <a:cubicBezTo>
                  <a:pt x="183" y="25"/>
                  <a:pt x="183" y="25"/>
                  <a:pt x="183" y="25"/>
                </a:cubicBezTo>
                <a:cubicBezTo>
                  <a:pt x="166" y="25"/>
                  <a:pt x="166" y="25"/>
                  <a:pt x="166" y="25"/>
                </a:cubicBezTo>
                <a:cubicBezTo>
                  <a:pt x="166" y="74"/>
                  <a:pt x="166" y="74"/>
                  <a:pt x="166" y="74"/>
                </a:cubicBezTo>
                <a:cubicBezTo>
                  <a:pt x="178" y="74"/>
                  <a:pt x="178" y="74"/>
                  <a:pt x="178" y="74"/>
                </a:cubicBezTo>
                <a:lnTo>
                  <a:pt x="178" y="57"/>
                </a:lnTo>
                <a:close/>
                <a:moveTo>
                  <a:pt x="178" y="35"/>
                </a:moveTo>
                <a:cubicBezTo>
                  <a:pt x="182" y="35"/>
                  <a:pt x="182" y="35"/>
                  <a:pt x="182" y="35"/>
                </a:cubicBezTo>
                <a:cubicBezTo>
                  <a:pt x="185" y="35"/>
                  <a:pt x="185" y="35"/>
                  <a:pt x="185" y="35"/>
                </a:cubicBezTo>
                <a:cubicBezTo>
                  <a:pt x="187" y="36"/>
                  <a:pt x="187" y="36"/>
                  <a:pt x="187" y="36"/>
                </a:cubicBezTo>
                <a:cubicBezTo>
                  <a:pt x="188" y="36"/>
                  <a:pt x="188" y="36"/>
                  <a:pt x="188" y="36"/>
                </a:cubicBezTo>
                <a:cubicBezTo>
                  <a:pt x="189" y="37"/>
                  <a:pt x="189" y="37"/>
                  <a:pt x="189" y="37"/>
                </a:cubicBezTo>
                <a:cubicBezTo>
                  <a:pt x="189" y="38"/>
                  <a:pt x="189" y="38"/>
                  <a:pt x="189" y="38"/>
                </a:cubicBezTo>
                <a:cubicBezTo>
                  <a:pt x="190" y="40"/>
                  <a:pt x="190" y="40"/>
                  <a:pt x="190" y="40"/>
                </a:cubicBezTo>
                <a:cubicBezTo>
                  <a:pt x="190" y="41"/>
                  <a:pt x="190" y="41"/>
                  <a:pt x="190" y="41"/>
                </a:cubicBezTo>
                <a:cubicBezTo>
                  <a:pt x="190" y="43"/>
                  <a:pt x="190" y="43"/>
                  <a:pt x="190" y="43"/>
                </a:cubicBezTo>
                <a:cubicBezTo>
                  <a:pt x="189" y="44"/>
                  <a:pt x="189" y="44"/>
                  <a:pt x="189" y="44"/>
                </a:cubicBezTo>
                <a:cubicBezTo>
                  <a:pt x="188" y="46"/>
                  <a:pt x="188" y="46"/>
                  <a:pt x="188" y="46"/>
                </a:cubicBezTo>
                <a:cubicBezTo>
                  <a:pt x="187" y="46"/>
                  <a:pt x="187" y="46"/>
                  <a:pt x="187" y="46"/>
                </a:cubicBezTo>
                <a:cubicBezTo>
                  <a:pt x="185" y="47"/>
                  <a:pt x="185" y="47"/>
                  <a:pt x="185" y="47"/>
                </a:cubicBezTo>
                <a:cubicBezTo>
                  <a:pt x="184" y="47"/>
                  <a:pt x="184" y="47"/>
                  <a:pt x="184" y="47"/>
                </a:cubicBezTo>
                <a:cubicBezTo>
                  <a:pt x="178" y="47"/>
                  <a:pt x="178" y="47"/>
                  <a:pt x="178" y="47"/>
                </a:cubicBezTo>
                <a:lnTo>
                  <a:pt x="178" y="35"/>
                </a:lnTo>
                <a:close/>
                <a:moveTo>
                  <a:pt x="76" y="74"/>
                </a:moveTo>
                <a:cubicBezTo>
                  <a:pt x="76" y="35"/>
                  <a:pt x="76" y="35"/>
                  <a:pt x="76" y="35"/>
                </a:cubicBezTo>
                <a:cubicBezTo>
                  <a:pt x="61" y="35"/>
                  <a:pt x="61" y="35"/>
                  <a:pt x="61" y="35"/>
                </a:cubicBezTo>
                <a:cubicBezTo>
                  <a:pt x="61" y="25"/>
                  <a:pt x="61" y="25"/>
                  <a:pt x="61" y="25"/>
                </a:cubicBezTo>
                <a:cubicBezTo>
                  <a:pt x="103" y="25"/>
                  <a:pt x="103" y="25"/>
                  <a:pt x="103" y="25"/>
                </a:cubicBezTo>
                <a:cubicBezTo>
                  <a:pt x="103" y="35"/>
                  <a:pt x="103" y="35"/>
                  <a:pt x="103" y="35"/>
                </a:cubicBezTo>
                <a:cubicBezTo>
                  <a:pt x="89" y="35"/>
                  <a:pt x="89" y="35"/>
                  <a:pt x="89" y="35"/>
                </a:cubicBezTo>
                <a:cubicBezTo>
                  <a:pt x="89" y="74"/>
                  <a:pt x="89" y="74"/>
                  <a:pt x="89" y="74"/>
                </a:cubicBezTo>
                <a:lnTo>
                  <a:pt x="76" y="74"/>
                </a:lnTo>
                <a:close/>
                <a:moveTo>
                  <a:pt x="287" y="46"/>
                </a:moveTo>
                <a:cubicBezTo>
                  <a:pt x="305" y="46"/>
                  <a:pt x="305" y="46"/>
                  <a:pt x="305" y="46"/>
                </a:cubicBezTo>
                <a:cubicBezTo>
                  <a:pt x="305" y="74"/>
                  <a:pt x="305" y="74"/>
                  <a:pt x="305" y="74"/>
                </a:cubicBezTo>
                <a:cubicBezTo>
                  <a:pt x="295" y="74"/>
                  <a:pt x="295" y="74"/>
                  <a:pt x="295" y="74"/>
                </a:cubicBezTo>
                <a:cubicBezTo>
                  <a:pt x="295" y="73"/>
                  <a:pt x="295" y="73"/>
                  <a:pt x="295" y="73"/>
                </a:cubicBezTo>
                <a:cubicBezTo>
                  <a:pt x="295" y="72"/>
                  <a:pt x="295" y="72"/>
                  <a:pt x="295" y="72"/>
                </a:cubicBezTo>
                <a:cubicBezTo>
                  <a:pt x="295" y="71"/>
                  <a:pt x="295" y="71"/>
                  <a:pt x="295" y="71"/>
                </a:cubicBezTo>
                <a:cubicBezTo>
                  <a:pt x="295" y="71"/>
                  <a:pt x="295" y="71"/>
                  <a:pt x="295" y="71"/>
                </a:cubicBezTo>
                <a:cubicBezTo>
                  <a:pt x="295" y="71"/>
                  <a:pt x="295" y="71"/>
                  <a:pt x="295" y="71"/>
                </a:cubicBezTo>
                <a:cubicBezTo>
                  <a:pt x="294" y="71"/>
                  <a:pt x="294" y="71"/>
                  <a:pt x="294" y="71"/>
                </a:cubicBezTo>
                <a:cubicBezTo>
                  <a:pt x="294" y="71"/>
                  <a:pt x="294" y="71"/>
                  <a:pt x="294" y="71"/>
                </a:cubicBezTo>
                <a:cubicBezTo>
                  <a:pt x="293" y="72"/>
                  <a:pt x="293" y="72"/>
                  <a:pt x="293" y="72"/>
                </a:cubicBezTo>
                <a:cubicBezTo>
                  <a:pt x="291" y="73"/>
                  <a:pt x="291" y="73"/>
                  <a:pt x="291" y="73"/>
                </a:cubicBezTo>
                <a:cubicBezTo>
                  <a:pt x="289" y="74"/>
                  <a:pt x="289" y="74"/>
                  <a:pt x="289" y="74"/>
                </a:cubicBezTo>
                <a:cubicBezTo>
                  <a:pt x="287" y="74"/>
                  <a:pt x="287" y="74"/>
                  <a:pt x="287" y="74"/>
                </a:cubicBezTo>
                <a:cubicBezTo>
                  <a:pt x="285" y="75"/>
                  <a:pt x="285" y="75"/>
                  <a:pt x="285" y="75"/>
                </a:cubicBezTo>
                <a:cubicBezTo>
                  <a:pt x="282" y="75"/>
                  <a:pt x="282" y="75"/>
                  <a:pt x="282" y="75"/>
                </a:cubicBezTo>
                <a:cubicBezTo>
                  <a:pt x="278" y="75"/>
                  <a:pt x="278" y="75"/>
                  <a:pt x="278" y="75"/>
                </a:cubicBezTo>
                <a:cubicBezTo>
                  <a:pt x="275" y="74"/>
                  <a:pt x="275" y="74"/>
                  <a:pt x="275" y="74"/>
                </a:cubicBezTo>
                <a:cubicBezTo>
                  <a:pt x="272" y="73"/>
                  <a:pt x="272" y="73"/>
                  <a:pt x="272" y="73"/>
                </a:cubicBezTo>
                <a:cubicBezTo>
                  <a:pt x="269" y="71"/>
                  <a:pt x="269" y="71"/>
                  <a:pt x="269" y="71"/>
                </a:cubicBezTo>
                <a:cubicBezTo>
                  <a:pt x="266" y="69"/>
                  <a:pt x="266" y="69"/>
                  <a:pt x="266" y="69"/>
                </a:cubicBezTo>
                <a:cubicBezTo>
                  <a:pt x="264" y="67"/>
                  <a:pt x="264" y="67"/>
                  <a:pt x="264" y="67"/>
                </a:cubicBezTo>
                <a:cubicBezTo>
                  <a:pt x="262" y="64"/>
                  <a:pt x="262" y="64"/>
                  <a:pt x="262" y="64"/>
                </a:cubicBezTo>
                <a:cubicBezTo>
                  <a:pt x="260" y="61"/>
                  <a:pt x="260" y="61"/>
                  <a:pt x="260" y="61"/>
                </a:cubicBezTo>
                <a:cubicBezTo>
                  <a:pt x="259" y="57"/>
                  <a:pt x="259" y="57"/>
                  <a:pt x="259" y="57"/>
                </a:cubicBezTo>
                <a:cubicBezTo>
                  <a:pt x="258" y="54"/>
                  <a:pt x="258" y="54"/>
                  <a:pt x="258" y="54"/>
                </a:cubicBezTo>
                <a:cubicBezTo>
                  <a:pt x="258" y="49"/>
                  <a:pt x="258" y="49"/>
                  <a:pt x="258" y="49"/>
                </a:cubicBezTo>
                <a:cubicBezTo>
                  <a:pt x="258" y="45"/>
                  <a:pt x="258" y="45"/>
                  <a:pt x="258" y="45"/>
                </a:cubicBezTo>
                <a:cubicBezTo>
                  <a:pt x="259" y="41"/>
                  <a:pt x="259" y="41"/>
                  <a:pt x="259" y="41"/>
                </a:cubicBezTo>
                <a:cubicBezTo>
                  <a:pt x="260" y="38"/>
                  <a:pt x="260" y="38"/>
                  <a:pt x="260" y="38"/>
                </a:cubicBezTo>
                <a:cubicBezTo>
                  <a:pt x="262" y="34"/>
                  <a:pt x="262" y="34"/>
                  <a:pt x="262" y="34"/>
                </a:cubicBezTo>
                <a:cubicBezTo>
                  <a:pt x="265" y="31"/>
                  <a:pt x="265" y="31"/>
                  <a:pt x="265" y="31"/>
                </a:cubicBezTo>
                <a:cubicBezTo>
                  <a:pt x="268" y="29"/>
                  <a:pt x="268" y="29"/>
                  <a:pt x="268" y="29"/>
                </a:cubicBezTo>
                <a:cubicBezTo>
                  <a:pt x="271" y="27"/>
                  <a:pt x="271" y="27"/>
                  <a:pt x="271" y="27"/>
                </a:cubicBezTo>
                <a:cubicBezTo>
                  <a:pt x="275" y="25"/>
                  <a:pt x="275" y="25"/>
                  <a:pt x="275" y="25"/>
                </a:cubicBezTo>
                <a:cubicBezTo>
                  <a:pt x="279" y="24"/>
                  <a:pt x="279" y="24"/>
                  <a:pt x="279" y="24"/>
                </a:cubicBezTo>
                <a:cubicBezTo>
                  <a:pt x="283" y="24"/>
                  <a:pt x="283" y="24"/>
                  <a:pt x="283" y="24"/>
                </a:cubicBezTo>
                <a:cubicBezTo>
                  <a:pt x="287" y="24"/>
                  <a:pt x="287" y="24"/>
                  <a:pt x="287" y="24"/>
                </a:cubicBezTo>
                <a:cubicBezTo>
                  <a:pt x="290" y="25"/>
                  <a:pt x="290" y="25"/>
                  <a:pt x="290" y="25"/>
                </a:cubicBezTo>
                <a:cubicBezTo>
                  <a:pt x="293" y="25"/>
                  <a:pt x="293" y="25"/>
                  <a:pt x="293" y="25"/>
                </a:cubicBezTo>
                <a:cubicBezTo>
                  <a:pt x="296" y="26"/>
                  <a:pt x="296" y="26"/>
                  <a:pt x="296" y="26"/>
                </a:cubicBezTo>
                <a:cubicBezTo>
                  <a:pt x="298" y="27"/>
                  <a:pt x="298" y="27"/>
                  <a:pt x="298" y="27"/>
                </a:cubicBezTo>
                <a:cubicBezTo>
                  <a:pt x="299" y="28"/>
                  <a:pt x="299" y="28"/>
                  <a:pt x="299" y="28"/>
                </a:cubicBezTo>
                <a:cubicBezTo>
                  <a:pt x="301" y="29"/>
                  <a:pt x="301" y="29"/>
                  <a:pt x="301" y="29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302" y="31"/>
                  <a:pt x="302" y="31"/>
                  <a:pt x="302" y="31"/>
                </a:cubicBezTo>
                <a:cubicBezTo>
                  <a:pt x="297" y="40"/>
                  <a:pt x="297" y="40"/>
                  <a:pt x="297" y="40"/>
                </a:cubicBezTo>
                <a:cubicBezTo>
                  <a:pt x="296" y="39"/>
                  <a:pt x="296" y="39"/>
                  <a:pt x="296" y="39"/>
                </a:cubicBezTo>
                <a:cubicBezTo>
                  <a:pt x="296" y="39"/>
                  <a:pt x="296" y="39"/>
                  <a:pt x="296" y="39"/>
                </a:cubicBezTo>
                <a:cubicBezTo>
                  <a:pt x="295" y="38"/>
                  <a:pt x="295" y="38"/>
                  <a:pt x="295" y="38"/>
                </a:cubicBezTo>
                <a:cubicBezTo>
                  <a:pt x="293" y="37"/>
                  <a:pt x="293" y="37"/>
                  <a:pt x="293" y="37"/>
                </a:cubicBezTo>
                <a:cubicBezTo>
                  <a:pt x="291" y="37"/>
                  <a:pt x="291" y="37"/>
                  <a:pt x="291" y="37"/>
                </a:cubicBezTo>
                <a:cubicBezTo>
                  <a:pt x="289" y="36"/>
                  <a:pt x="289" y="36"/>
                  <a:pt x="289" y="36"/>
                </a:cubicBezTo>
                <a:cubicBezTo>
                  <a:pt x="287" y="35"/>
                  <a:pt x="287" y="35"/>
                  <a:pt x="287" y="35"/>
                </a:cubicBezTo>
                <a:cubicBezTo>
                  <a:pt x="285" y="35"/>
                  <a:pt x="285" y="35"/>
                  <a:pt x="285" y="35"/>
                </a:cubicBezTo>
                <a:cubicBezTo>
                  <a:pt x="282" y="35"/>
                  <a:pt x="282" y="35"/>
                  <a:pt x="282" y="35"/>
                </a:cubicBezTo>
                <a:cubicBezTo>
                  <a:pt x="279" y="36"/>
                  <a:pt x="279" y="36"/>
                  <a:pt x="279" y="36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75" y="38"/>
                  <a:pt x="275" y="38"/>
                  <a:pt x="275" y="38"/>
                </a:cubicBezTo>
                <a:cubicBezTo>
                  <a:pt x="273" y="39"/>
                  <a:pt x="273" y="39"/>
                  <a:pt x="273" y="39"/>
                </a:cubicBezTo>
                <a:cubicBezTo>
                  <a:pt x="272" y="41"/>
                  <a:pt x="272" y="41"/>
                  <a:pt x="272" y="41"/>
                </a:cubicBezTo>
                <a:cubicBezTo>
                  <a:pt x="271" y="43"/>
                  <a:pt x="271" y="43"/>
                  <a:pt x="271" y="43"/>
                </a:cubicBezTo>
                <a:cubicBezTo>
                  <a:pt x="271" y="45"/>
                  <a:pt x="271" y="45"/>
                  <a:pt x="271" y="45"/>
                </a:cubicBezTo>
                <a:cubicBezTo>
                  <a:pt x="270" y="47"/>
                  <a:pt x="270" y="47"/>
                  <a:pt x="270" y="47"/>
                </a:cubicBezTo>
                <a:cubicBezTo>
                  <a:pt x="270" y="49"/>
                  <a:pt x="270" y="49"/>
                  <a:pt x="270" y="49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1" y="55"/>
                  <a:pt x="271" y="55"/>
                  <a:pt x="271" y="55"/>
                </a:cubicBezTo>
                <a:cubicBezTo>
                  <a:pt x="272" y="57"/>
                  <a:pt x="272" y="57"/>
                  <a:pt x="272" y="57"/>
                </a:cubicBezTo>
                <a:cubicBezTo>
                  <a:pt x="273" y="59"/>
                  <a:pt x="273" y="59"/>
                  <a:pt x="273" y="59"/>
                </a:cubicBezTo>
                <a:cubicBezTo>
                  <a:pt x="275" y="61"/>
                  <a:pt x="275" y="61"/>
                  <a:pt x="275" y="61"/>
                </a:cubicBezTo>
                <a:cubicBezTo>
                  <a:pt x="277" y="62"/>
                  <a:pt x="277" y="62"/>
                  <a:pt x="277" y="62"/>
                </a:cubicBezTo>
                <a:cubicBezTo>
                  <a:pt x="279" y="63"/>
                  <a:pt x="279" y="63"/>
                  <a:pt x="279" y="63"/>
                </a:cubicBezTo>
                <a:cubicBezTo>
                  <a:pt x="282" y="64"/>
                  <a:pt x="282" y="64"/>
                  <a:pt x="282" y="64"/>
                </a:cubicBezTo>
                <a:cubicBezTo>
                  <a:pt x="284" y="64"/>
                  <a:pt x="284" y="64"/>
                  <a:pt x="284" y="64"/>
                </a:cubicBezTo>
                <a:cubicBezTo>
                  <a:pt x="286" y="64"/>
                  <a:pt x="286" y="64"/>
                  <a:pt x="286" y="64"/>
                </a:cubicBezTo>
                <a:cubicBezTo>
                  <a:pt x="288" y="63"/>
                  <a:pt x="288" y="63"/>
                  <a:pt x="288" y="63"/>
                </a:cubicBezTo>
                <a:cubicBezTo>
                  <a:pt x="290" y="63"/>
                  <a:pt x="290" y="63"/>
                  <a:pt x="290" y="63"/>
                </a:cubicBezTo>
                <a:cubicBezTo>
                  <a:pt x="291" y="62"/>
                  <a:pt x="291" y="62"/>
                  <a:pt x="291" y="62"/>
                </a:cubicBezTo>
                <a:cubicBezTo>
                  <a:pt x="292" y="61"/>
                  <a:pt x="292" y="61"/>
                  <a:pt x="292" y="61"/>
                </a:cubicBezTo>
                <a:cubicBezTo>
                  <a:pt x="293" y="61"/>
                  <a:pt x="293" y="61"/>
                  <a:pt x="293" y="61"/>
                </a:cubicBezTo>
                <a:cubicBezTo>
                  <a:pt x="294" y="61"/>
                  <a:pt x="294" y="61"/>
                  <a:pt x="294" y="61"/>
                </a:cubicBezTo>
                <a:cubicBezTo>
                  <a:pt x="294" y="60"/>
                  <a:pt x="294" y="60"/>
                  <a:pt x="294" y="60"/>
                </a:cubicBezTo>
                <a:cubicBezTo>
                  <a:pt x="294" y="56"/>
                  <a:pt x="294" y="56"/>
                  <a:pt x="294" y="56"/>
                </a:cubicBezTo>
                <a:cubicBezTo>
                  <a:pt x="287" y="56"/>
                  <a:pt x="287" y="56"/>
                  <a:pt x="287" y="56"/>
                </a:cubicBezTo>
                <a:lnTo>
                  <a:pt x="287" y="46"/>
                </a:lnTo>
                <a:close/>
                <a:moveTo>
                  <a:pt x="107" y="57"/>
                </a:moveTo>
                <a:cubicBezTo>
                  <a:pt x="109" y="61"/>
                  <a:pt x="109" y="61"/>
                  <a:pt x="109" y="61"/>
                </a:cubicBezTo>
                <a:cubicBezTo>
                  <a:pt x="111" y="64"/>
                  <a:pt x="111" y="64"/>
                  <a:pt x="111" y="64"/>
                </a:cubicBezTo>
                <a:cubicBezTo>
                  <a:pt x="113" y="67"/>
                  <a:pt x="113" y="67"/>
                  <a:pt x="113" y="67"/>
                </a:cubicBezTo>
                <a:cubicBezTo>
                  <a:pt x="116" y="70"/>
                  <a:pt x="116" y="70"/>
                  <a:pt x="116" y="70"/>
                </a:cubicBezTo>
                <a:cubicBezTo>
                  <a:pt x="120" y="72"/>
                  <a:pt x="120" y="72"/>
                  <a:pt x="120" y="72"/>
                </a:cubicBezTo>
                <a:cubicBezTo>
                  <a:pt x="123" y="74"/>
                  <a:pt x="123" y="74"/>
                  <a:pt x="123" y="74"/>
                </a:cubicBezTo>
                <a:cubicBezTo>
                  <a:pt x="127" y="75"/>
                  <a:pt x="127" y="75"/>
                  <a:pt x="127" y="75"/>
                </a:cubicBezTo>
                <a:cubicBezTo>
                  <a:pt x="132" y="75"/>
                  <a:pt x="132" y="75"/>
                  <a:pt x="132" y="75"/>
                </a:cubicBezTo>
                <a:cubicBezTo>
                  <a:pt x="136" y="75"/>
                  <a:pt x="136" y="75"/>
                  <a:pt x="136" y="75"/>
                </a:cubicBezTo>
                <a:cubicBezTo>
                  <a:pt x="140" y="74"/>
                  <a:pt x="140" y="74"/>
                  <a:pt x="140" y="74"/>
                </a:cubicBezTo>
                <a:cubicBezTo>
                  <a:pt x="144" y="72"/>
                  <a:pt x="144" y="72"/>
                  <a:pt x="144" y="72"/>
                </a:cubicBezTo>
                <a:cubicBezTo>
                  <a:pt x="147" y="70"/>
                  <a:pt x="147" y="70"/>
                  <a:pt x="147" y="70"/>
                </a:cubicBezTo>
                <a:cubicBezTo>
                  <a:pt x="150" y="67"/>
                  <a:pt x="150" y="67"/>
                  <a:pt x="150" y="67"/>
                </a:cubicBezTo>
                <a:cubicBezTo>
                  <a:pt x="153" y="64"/>
                  <a:pt x="153" y="64"/>
                  <a:pt x="153" y="64"/>
                </a:cubicBezTo>
                <a:cubicBezTo>
                  <a:pt x="155" y="61"/>
                  <a:pt x="155" y="61"/>
                  <a:pt x="155" y="61"/>
                </a:cubicBezTo>
                <a:cubicBezTo>
                  <a:pt x="156" y="57"/>
                  <a:pt x="156" y="57"/>
                  <a:pt x="156" y="57"/>
                </a:cubicBezTo>
                <a:cubicBezTo>
                  <a:pt x="157" y="53"/>
                  <a:pt x="157" y="53"/>
                  <a:pt x="157" y="53"/>
                </a:cubicBezTo>
                <a:cubicBezTo>
                  <a:pt x="158" y="49"/>
                  <a:pt x="158" y="49"/>
                  <a:pt x="158" y="49"/>
                </a:cubicBezTo>
                <a:cubicBezTo>
                  <a:pt x="157" y="45"/>
                  <a:pt x="157" y="45"/>
                  <a:pt x="157" y="45"/>
                </a:cubicBezTo>
                <a:cubicBezTo>
                  <a:pt x="156" y="41"/>
                  <a:pt x="156" y="41"/>
                  <a:pt x="156" y="41"/>
                </a:cubicBezTo>
                <a:cubicBezTo>
                  <a:pt x="155" y="38"/>
                  <a:pt x="155" y="38"/>
                  <a:pt x="155" y="38"/>
                </a:cubicBezTo>
                <a:cubicBezTo>
                  <a:pt x="153" y="34"/>
                  <a:pt x="153" y="34"/>
                  <a:pt x="153" y="34"/>
                </a:cubicBezTo>
                <a:cubicBezTo>
                  <a:pt x="150" y="31"/>
                  <a:pt x="150" y="31"/>
                  <a:pt x="150" y="31"/>
                </a:cubicBezTo>
                <a:cubicBezTo>
                  <a:pt x="147" y="29"/>
                  <a:pt x="147" y="29"/>
                  <a:pt x="147" y="29"/>
                </a:cubicBezTo>
                <a:cubicBezTo>
                  <a:pt x="144" y="27"/>
                  <a:pt x="144" y="27"/>
                  <a:pt x="144" y="27"/>
                </a:cubicBezTo>
                <a:cubicBezTo>
                  <a:pt x="140" y="25"/>
                  <a:pt x="140" y="25"/>
                  <a:pt x="140" y="25"/>
                </a:cubicBezTo>
                <a:cubicBezTo>
                  <a:pt x="136" y="24"/>
                  <a:pt x="136" y="24"/>
                  <a:pt x="136" y="24"/>
                </a:cubicBezTo>
                <a:cubicBezTo>
                  <a:pt x="132" y="24"/>
                  <a:pt x="132" y="24"/>
                  <a:pt x="132" y="24"/>
                </a:cubicBezTo>
                <a:cubicBezTo>
                  <a:pt x="127" y="24"/>
                  <a:pt x="127" y="24"/>
                  <a:pt x="127" y="24"/>
                </a:cubicBezTo>
                <a:cubicBezTo>
                  <a:pt x="123" y="25"/>
                  <a:pt x="123" y="25"/>
                  <a:pt x="123" y="25"/>
                </a:cubicBezTo>
                <a:cubicBezTo>
                  <a:pt x="120" y="27"/>
                  <a:pt x="120" y="27"/>
                  <a:pt x="120" y="27"/>
                </a:cubicBezTo>
                <a:cubicBezTo>
                  <a:pt x="116" y="29"/>
                  <a:pt x="116" y="29"/>
                  <a:pt x="116" y="29"/>
                </a:cubicBezTo>
                <a:cubicBezTo>
                  <a:pt x="113" y="31"/>
                  <a:pt x="113" y="31"/>
                  <a:pt x="113" y="31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09" y="38"/>
                  <a:pt x="109" y="38"/>
                  <a:pt x="109" y="38"/>
                </a:cubicBezTo>
                <a:cubicBezTo>
                  <a:pt x="107" y="41"/>
                  <a:pt x="107" y="41"/>
                  <a:pt x="107" y="41"/>
                </a:cubicBezTo>
                <a:cubicBezTo>
                  <a:pt x="106" y="45"/>
                  <a:pt x="106" y="45"/>
                  <a:pt x="106" y="45"/>
                </a:cubicBezTo>
                <a:cubicBezTo>
                  <a:pt x="106" y="49"/>
                  <a:pt x="106" y="49"/>
                  <a:pt x="106" y="49"/>
                </a:cubicBezTo>
                <a:cubicBezTo>
                  <a:pt x="106" y="53"/>
                  <a:pt x="106" y="53"/>
                  <a:pt x="106" y="53"/>
                </a:cubicBezTo>
                <a:lnTo>
                  <a:pt x="107" y="57"/>
                </a:lnTo>
                <a:close/>
                <a:moveTo>
                  <a:pt x="119" y="46"/>
                </a:moveTo>
                <a:cubicBezTo>
                  <a:pt x="120" y="44"/>
                  <a:pt x="120" y="44"/>
                  <a:pt x="120" y="44"/>
                </a:cubicBezTo>
                <a:cubicBezTo>
                  <a:pt x="121" y="41"/>
                  <a:pt x="121" y="41"/>
                  <a:pt x="121" y="41"/>
                </a:cubicBezTo>
                <a:cubicBezTo>
                  <a:pt x="122" y="39"/>
                  <a:pt x="122" y="39"/>
                  <a:pt x="122" y="39"/>
                </a:cubicBezTo>
                <a:cubicBezTo>
                  <a:pt x="124" y="37"/>
                  <a:pt x="124" y="37"/>
                  <a:pt x="124" y="37"/>
                </a:cubicBezTo>
                <a:cubicBezTo>
                  <a:pt x="127" y="36"/>
                  <a:pt x="127" y="36"/>
                  <a:pt x="127" y="36"/>
                </a:cubicBezTo>
                <a:cubicBezTo>
                  <a:pt x="129" y="35"/>
                  <a:pt x="129" y="35"/>
                  <a:pt x="129" y="35"/>
                </a:cubicBezTo>
                <a:cubicBezTo>
                  <a:pt x="132" y="35"/>
                  <a:pt x="132" y="35"/>
                  <a:pt x="132" y="35"/>
                </a:cubicBezTo>
                <a:cubicBezTo>
                  <a:pt x="135" y="35"/>
                  <a:pt x="135" y="35"/>
                  <a:pt x="135" y="35"/>
                </a:cubicBezTo>
                <a:cubicBezTo>
                  <a:pt x="137" y="36"/>
                  <a:pt x="137" y="36"/>
                  <a:pt x="137" y="36"/>
                </a:cubicBezTo>
                <a:cubicBezTo>
                  <a:pt x="139" y="37"/>
                  <a:pt x="139" y="37"/>
                  <a:pt x="139" y="37"/>
                </a:cubicBezTo>
                <a:cubicBezTo>
                  <a:pt x="141" y="39"/>
                  <a:pt x="141" y="39"/>
                  <a:pt x="141" y="39"/>
                </a:cubicBezTo>
                <a:cubicBezTo>
                  <a:pt x="143" y="41"/>
                  <a:pt x="143" y="41"/>
                  <a:pt x="143" y="41"/>
                </a:cubicBezTo>
                <a:cubicBezTo>
                  <a:pt x="144" y="44"/>
                  <a:pt x="144" y="44"/>
                  <a:pt x="144" y="44"/>
                </a:cubicBezTo>
                <a:cubicBezTo>
                  <a:pt x="145" y="46"/>
                  <a:pt x="145" y="46"/>
                  <a:pt x="145" y="46"/>
                </a:cubicBezTo>
                <a:cubicBezTo>
                  <a:pt x="145" y="49"/>
                  <a:pt x="145" y="49"/>
                  <a:pt x="145" y="49"/>
                </a:cubicBezTo>
                <a:cubicBezTo>
                  <a:pt x="145" y="52"/>
                  <a:pt x="145" y="52"/>
                  <a:pt x="145" y="52"/>
                </a:cubicBezTo>
                <a:cubicBezTo>
                  <a:pt x="144" y="55"/>
                  <a:pt x="144" y="55"/>
                  <a:pt x="144" y="55"/>
                </a:cubicBezTo>
                <a:cubicBezTo>
                  <a:pt x="143" y="57"/>
                  <a:pt x="143" y="57"/>
                  <a:pt x="143" y="57"/>
                </a:cubicBezTo>
                <a:cubicBezTo>
                  <a:pt x="141" y="60"/>
                  <a:pt x="141" y="60"/>
                  <a:pt x="141" y="60"/>
                </a:cubicBezTo>
                <a:cubicBezTo>
                  <a:pt x="139" y="61"/>
                  <a:pt x="139" y="61"/>
                  <a:pt x="139" y="61"/>
                </a:cubicBezTo>
                <a:cubicBezTo>
                  <a:pt x="137" y="63"/>
                  <a:pt x="137" y="63"/>
                  <a:pt x="137" y="63"/>
                </a:cubicBezTo>
                <a:cubicBezTo>
                  <a:pt x="135" y="64"/>
                  <a:pt x="135" y="64"/>
                  <a:pt x="135" y="64"/>
                </a:cubicBezTo>
                <a:cubicBezTo>
                  <a:pt x="132" y="64"/>
                  <a:pt x="132" y="64"/>
                  <a:pt x="132" y="64"/>
                </a:cubicBezTo>
                <a:cubicBezTo>
                  <a:pt x="129" y="64"/>
                  <a:pt x="129" y="64"/>
                  <a:pt x="129" y="64"/>
                </a:cubicBezTo>
                <a:cubicBezTo>
                  <a:pt x="127" y="63"/>
                  <a:pt x="127" y="63"/>
                  <a:pt x="127" y="63"/>
                </a:cubicBezTo>
                <a:cubicBezTo>
                  <a:pt x="124" y="61"/>
                  <a:pt x="124" y="61"/>
                  <a:pt x="124" y="61"/>
                </a:cubicBezTo>
                <a:cubicBezTo>
                  <a:pt x="122" y="60"/>
                  <a:pt x="122" y="60"/>
                  <a:pt x="122" y="60"/>
                </a:cubicBezTo>
                <a:cubicBezTo>
                  <a:pt x="121" y="57"/>
                  <a:pt x="121" y="57"/>
                  <a:pt x="121" y="57"/>
                </a:cubicBezTo>
                <a:cubicBezTo>
                  <a:pt x="120" y="55"/>
                  <a:pt x="120" y="55"/>
                  <a:pt x="120" y="55"/>
                </a:cubicBezTo>
                <a:cubicBezTo>
                  <a:pt x="119" y="52"/>
                  <a:pt x="119" y="52"/>
                  <a:pt x="119" y="52"/>
                </a:cubicBezTo>
                <a:cubicBezTo>
                  <a:pt x="119" y="49"/>
                  <a:pt x="119" y="49"/>
                  <a:pt x="119" y="49"/>
                </a:cubicBezTo>
                <a:lnTo>
                  <a:pt x="119" y="46"/>
                </a:lnTo>
                <a:close/>
                <a:moveTo>
                  <a:pt x="57" y="57"/>
                </a:moveTo>
                <a:cubicBezTo>
                  <a:pt x="58" y="60"/>
                  <a:pt x="58" y="60"/>
                  <a:pt x="58" y="60"/>
                </a:cubicBezTo>
                <a:cubicBezTo>
                  <a:pt x="57" y="62"/>
                  <a:pt x="57" y="62"/>
                  <a:pt x="57" y="62"/>
                </a:cubicBezTo>
                <a:cubicBezTo>
                  <a:pt x="57" y="65"/>
                  <a:pt x="57" y="65"/>
                  <a:pt x="57" y="65"/>
                </a:cubicBezTo>
                <a:cubicBezTo>
                  <a:pt x="55" y="67"/>
                  <a:pt x="55" y="67"/>
                  <a:pt x="55" y="67"/>
                </a:cubicBezTo>
                <a:cubicBezTo>
                  <a:pt x="54" y="69"/>
                  <a:pt x="54" y="69"/>
                  <a:pt x="54" y="69"/>
                </a:cubicBezTo>
                <a:cubicBezTo>
                  <a:pt x="52" y="71"/>
                  <a:pt x="52" y="71"/>
                  <a:pt x="52" y="71"/>
                </a:cubicBezTo>
                <a:cubicBezTo>
                  <a:pt x="50" y="73"/>
                  <a:pt x="50" y="73"/>
                  <a:pt x="50" y="73"/>
                </a:cubicBezTo>
                <a:cubicBezTo>
                  <a:pt x="47" y="74"/>
                  <a:pt x="47" y="74"/>
                  <a:pt x="47" y="74"/>
                </a:cubicBezTo>
                <a:cubicBezTo>
                  <a:pt x="44" y="75"/>
                  <a:pt x="44" y="75"/>
                  <a:pt x="44" y="75"/>
                </a:cubicBezTo>
                <a:cubicBezTo>
                  <a:pt x="40" y="75"/>
                  <a:pt x="40" y="75"/>
                  <a:pt x="40" y="75"/>
                </a:cubicBezTo>
                <a:cubicBezTo>
                  <a:pt x="37" y="75"/>
                  <a:pt x="37" y="75"/>
                  <a:pt x="37" y="75"/>
                </a:cubicBezTo>
                <a:cubicBezTo>
                  <a:pt x="34" y="74"/>
                  <a:pt x="34" y="74"/>
                  <a:pt x="34" y="74"/>
                </a:cubicBezTo>
                <a:cubicBezTo>
                  <a:pt x="31" y="73"/>
                  <a:pt x="31" y="73"/>
                  <a:pt x="31" y="73"/>
                </a:cubicBezTo>
                <a:cubicBezTo>
                  <a:pt x="29" y="72"/>
                  <a:pt x="29" y="72"/>
                  <a:pt x="29" y="72"/>
                </a:cubicBezTo>
                <a:cubicBezTo>
                  <a:pt x="27" y="71"/>
                  <a:pt x="27" y="71"/>
                  <a:pt x="27" y="71"/>
                </a:cubicBezTo>
                <a:cubicBezTo>
                  <a:pt x="25" y="70"/>
                  <a:pt x="25" y="70"/>
                  <a:pt x="25" y="70"/>
                </a:cubicBezTo>
                <a:cubicBezTo>
                  <a:pt x="24" y="69"/>
                  <a:pt x="24" y="69"/>
                  <a:pt x="24" y="69"/>
                </a:cubicBezTo>
                <a:cubicBezTo>
                  <a:pt x="23" y="69"/>
                  <a:pt x="23" y="69"/>
                  <a:pt x="23" y="69"/>
                </a:cubicBezTo>
                <a:cubicBezTo>
                  <a:pt x="22" y="68"/>
                  <a:pt x="22" y="68"/>
                  <a:pt x="22" y="68"/>
                </a:cubicBezTo>
                <a:cubicBezTo>
                  <a:pt x="22" y="68"/>
                  <a:pt x="22" y="68"/>
                  <a:pt x="22" y="68"/>
                </a:cubicBezTo>
                <a:cubicBezTo>
                  <a:pt x="29" y="59"/>
                  <a:pt x="29" y="59"/>
                  <a:pt x="29" y="59"/>
                </a:cubicBezTo>
                <a:cubicBezTo>
                  <a:pt x="29" y="59"/>
                  <a:pt x="29" y="59"/>
                  <a:pt x="29" y="59"/>
                </a:cubicBezTo>
                <a:cubicBezTo>
                  <a:pt x="29" y="59"/>
                  <a:pt x="29" y="59"/>
                  <a:pt x="29" y="59"/>
                </a:cubicBezTo>
                <a:cubicBezTo>
                  <a:pt x="30" y="60"/>
                  <a:pt x="30" y="60"/>
                  <a:pt x="30" y="60"/>
                </a:cubicBezTo>
                <a:cubicBezTo>
                  <a:pt x="32" y="61"/>
                  <a:pt x="32" y="61"/>
                  <a:pt x="32" y="61"/>
                </a:cubicBezTo>
                <a:cubicBezTo>
                  <a:pt x="33" y="62"/>
                  <a:pt x="33" y="62"/>
                  <a:pt x="33" y="62"/>
                </a:cubicBezTo>
                <a:cubicBezTo>
                  <a:pt x="35" y="63"/>
                  <a:pt x="35" y="63"/>
                  <a:pt x="35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8" y="64"/>
                  <a:pt x="38" y="64"/>
                  <a:pt x="38" y="64"/>
                </a:cubicBezTo>
                <a:cubicBezTo>
                  <a:pt x="40" y="64"/>
                  <a:pt x="40" y="64"/>
                  <a:pt x="40" y="64"/>
                </a:cubicBezTo>
                <a:cubicBezTo>
                  <a:pt x="42" y="64"/>
                  <a:pt x="42" y="64"/>
                  <a:pt x="42" y="64"/>
                </a:cubicBezTo>
                <a:cubicBezTo>
                  <a:pt x="43" y="64"/>
                  <a:pt x="43" y="64"/>
                  <a:pt x="43" y="64"/>
                </a:cubicBezTo>
                <a:cubicBezTo>
                  <a:pt x="44" y="63"/>
                  <a:pt x="44" y="63"/>
                  <a:pt x="44" y="63"/>
                </a:cubicBezTo>
                <a:cubicBezTo>
                  <a:pt x="45" y="62"/>
                  <a:pt x="45" y="62"/>
                  <a:pt x="45" y="62"/>
                </a:cubicBezTo>
                <a:cubicBezTo>
                  <a:pt x="45" y="61"/>
                  <a:pt x="45" y="61"/>
                  <a:pt x="45" y="61"/>
                </a:cubicBezTo>
                <a:cubicBezTo>
                  <a:pt x="46" y="60"/>
                  <a:pt x="46" y="60"/>
                  <a:pt x="46" y="60"/>
                </a:cubicBezTo>
                <a:cubicBezTo>
                  <a:pt x="45" y="59"/>
                  <a:pt x="45" y="59"/>
                  <a:pt x="45" y="59"/>
                </a:cubicBezTo>
                <a:cubicBezTo>
                  <a:pt x="44" y="58"/>
                  <a:pt x="44" y="58"/>
                  <a:pt x="44" y="58"/>
                </a:cubicBezTo>
                <a:cubicBezTo>
                  <a:pt x="43" y="57"/>
                  <a:pt x="43" y="57"/>
                  <a:pt x="43" y="57"/>
                </a:cubicBezTo>
                <a:cubicBezTo>
                  <a:pt x="42" y="56"/>
                  <a:pt x="42" y="56"/>
                  <a:pt x="42" y="56"/>
                </a:cubicBezTo>
                <a:cubicBezTo>
                  <a:pt x="40" y="56"/>
                  <a:pt x="40" y="56"/>
                  <a:pt x="40" y="56"/>
                </a:cubicBezTo>
                <a:cubicBezTo>
                  <a:pt x="39" y="55"/>
                  <a:pt x="39" y="55"/>
                  <a:pt x="39" y="55"/>
                </a:cubicBezTo>
                <a:cubicBezTo>
                  <a:pt x="36" y="54"/>
                  <a:pt x="36" y="54"/>
                  <a:pt x="36" y="54"/>
                </a:cubicBezTo>
                <a:cubicBezTo>
                  <a:pt x="34" y="53"/>
                  <a:pt x="34" y="53"/>
                  <a:pt x="34" y="53"/>
                </a:cubicBezTo>
                <a:cubicBezTo>
                  <a:pt x="32" y="52"/>
                  <a:pt x="32" y="52"/>
                  <a:pt x="32" y="52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49"/>
                  <a:pt x="28" y="49"/>
                  <a:pt x="28" y="49"/>
                </a:cubicBezTo>
                <a:cubicBezTo>
                  <a:pt x="27" y="48"/>
                  <a:pt x="27" y="48"/>
                  <a:pt x="27" y="48"/>
                </a:cubicBezTo>
                <a:cubicBezTo>
                  <a:pt x="25" y="46"/>
                  <a:pt x="25" y="46"/>
                  <a:pt x="25" y="46"/>
                </a:cubicBezTo>
                <a:cubicBezTo>
                  <a:pt x="24" y="44"/>
                  <a:pt x="24" y="44"/>
                  <a:pt x="24" y="44"/>
                </a:cubicBezTo>
                <a:cubicBezTo>
                  <a:pt x="24" y="42"/>
                  <a:pt x="24" y="42"/>
                  <a:pt x="24" y="42"/>
                </a:cubicBezTo>
                <a:cubicBezTo>
                  <a:pt x="23" y="39"/>
                  <a:pt x="23" y="39"/>
                  <a:pt x="23" y="39"/>
                </a:cubicBezTo>
                <a:cubicBezTo>
                  <a:pt x="24" y="36"/>
                  <a:pt x="24" y="36"/>
                  <a:pt x="24" y="36"/>
                </a:cubicBezTo>
                <a:cubicBezTo>
                  <a:pt x="24" y="34"/>
                  <a:pt x="24" y="34"/>
                  <a:pt x="24" y="34"/>
                </a:cubicBezTo>
                <a:cubicBezTo>
                  <a:pt x="26" y="31"/>
                  <a:pt x="26" y="31"/>
                  <a:pt x="26" y="31"/>
                </a:cubicBezTo>
                <a:cubicBezTo>
                  <a:pt x="27" y="29"/>
                  <a:pt x="27" y="29"/>
                  <a:pt x="27" y="29"/>
                </a:cubicBezTo>
                <a:cubicBezTo>
                  <a:pt x="29" y="27"/>
                  <a:pt x="29" y="27"/>
                  <a:pt x="29" y="27"/>
                </a:cubicBezTo>
                <a:cubicBezTo>
                  <a:pt x="32" y="26"/>
                  <a:pt x="32" y="26"/>
                  <a:pt x="32" y="26"/>
                </a:cubicBezTo>
                <a:cubicBezTo>
                  <a:pt x="35" y="25"/>
                  <a:pt x="35" y="25"/>
                  <a:pt x="35" y="25"/>
                </a:cubicBezTo>
                <a:cubicBezTo>
                  <a:pt x="38" y="24"/>
                  <a:pt x="38" y="24"/>
                  <a:pt x="38" y="24"/>
                </a:cubicBezTo>
                <a:cubicBezTo>
                  <a:pt x="41" y="24"/>
                  <a:pt x="41" y="24"/>
                  <a:pt x="41" y="24"/>
                </a:cubicBezTo>
                <a:cubicBezTo>
                  <a:pt x="44" y="24"/>
                  <a:pt x="44" y="24"/>
                  <a:pt x="44" y="24"/>
                </a:cubicBezTo>
                <a:cubicBezTo>
                  <a:pt x="47" y="25"/>
                  <a:pt x="47" y="25"/>
                  <a:pt x="47" y="25"/>
                </a:cubicBezTo>
                <a:cubicBezTo>
                  <a:pt x="50" y="25"/>
                  <a:pt x="50" y="25"/>
                  <a:pt x="50" y="25"/>
                </a:cubicBezTo>
                <a:cubicBezTo>
                  <a:pt x="52" y="26"/>
                  <a:pt x="52" y="26"/>
                  <a:pt x="52" y="26"/>
                </a:cubicBezTo>
                <a:cubicBezTo>
                  <a:pt x="54" y="27"/>
                  <a:pt x="54" y="27"/>
                  <a:pt x="54" y="27"/>
                </a:cubicBezTo>
                <a:cubicBezTo>
                  <a:pt x="55" y="28"/>
                  <a:pt x="55" y="28"/>
                  <a:pt x="55" y="28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29"/>
                  <a:pt x="56" y="29"/>
                  <a:pt x="56" y="29"/>
                </a:cubicBezTo>
                <a:cubicBezTo>
                  <a:pt x="57" y="30"/>
                  <a:pt x="57" y="30"/>
                  <a:pt x="57" y="30"/>
                </a:cubicBezTo>
                <a:cubicBezTo>
                  <a:pt x="51" y="40"/>
                  <a:pt x="51" y="40"/>
                  <a:pt x="51" y="40"/>
                </a:cubicBezTo>
                <a:cubicBezTo>
                  <a:pt x="51" y="39"/>
                  <a:pt x="51" y="39"/>
                  <a:pt x="51" y="39"/>
                </a:cubicBezTo>
                <a:cubicBezTo>
                  <a:pt x="51" y="39"/>
                  <a:pt x="51" y="39"/>
                  <a:pt x="51" y="39"/>
                </a:cubicBezTo>
                <a:cubicBezTo>
                  <a:pt x="50" y="38"/>
                  <a:pt x="50" y="38"/>
                  <a:pt x="50" y="38"/>
                </a:cubicBezTo>
                <a:cubicBezTo>
                  <a:pt x="48" y="37"/>
                  <a:pt x="48" y="37"/>
                  <a:pt x="48" y="37"/>
                </a:cubicBezTo>
                <a:cubicBezTo>
                  <a:pt x="47" y="37"/>
                  <a:pt x="47" y="37"/>
                  <a:pt x="47" y="37"/>
                </a:cubicBezTo>
                <a:cubicBezTo>
                  <a:pt x="45" y="36"/>
                  <a:pt x="45" y="36"/>
                  <a:pt x="45" y="36"/>
                </a:cubicBezTo>
                <a:cubicBezTo>
                  <a:pt x="43" y="35"/>
                  <a:pt x="43" y="35"/>
                  <a:pt x="43" y="35"/>
                </a:cubicBezTo>
                <a:cubicBezTo>
                  <a:pt x="41" y="35"/>
                  <a:pt x="41" y="35"/>
                  <a:pt x="41" y="35"/>
                </a:cubicBezTo>
                <a:cubicBezTo>
                  <a:pt x="39" y="35"/>
                  <a:pt x="39" y="35"/>
                  <a:pt x="39" y="35"/>
                </a:cubicBezTo>
                <a:cubicBezTo>
                  <a:pt x="38" y="36"/>
                  <a:pt x="38" y="36"/>
                  <a:pt x="38" y="36"/>
                </a:cubicBezTo>
                <a:cubicBezTo>
                  <a:pt x="37" y="36"/>
                  <a:pt x="37" y="36"/>
                  <a:pt x="37" y="36"/>
                </a:cubicBezTo>
                <a:cubicBezTo>
                  <a:pt x="36" y="37"/>
                  <a:pt x="36" y="37"/>
                  <a:pt x="36" y="37"/>
                </a:cubicBezTo>
                <a:cubicBezTo>
                  <a:pt x="36" y="38"/>
                  <a:pt x="36" y="38"/>
                  <a:pt x="36" y="38"/>
                </a:cubicBezTo>
                <a:cubicBezTo>
                  <a:pt x="35" y="39"/>
                  <a:pt x="35" y="39"/>
                  <a:pt x="35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6" y="41"/>
                  <a:pt x="36" y="41"/>
                  <a:pt x="36" y="41"/>
                </a:cubicBezTo>
                <a:cubicBezTo>
                  <a:pt x="37" y="42"/>
                  <a:pt x="37" y="42"/>
                  <a:pt x="37" y="42"/>
                </a:cubicBezTo>
                <a:cubicBezTo>
                  <a:pt x="39" y="43"/>
                  <a:pt x="39" y="43"/>
                  <a:pt x="39" y="43"/>
                </a:cubicBezTo>
                <a:cubicBezTo>
                  <a:pt x="40" y="43"/>
                  <a:pt x="40" y="43"/>
                  <a:pt x="40" y="43"/>
                </a:cubicBezTo>
                <a:cubicBezTo>
                  <a:pt x="42" y="44"/>
                  <a:pt x="42" y="44"/>
                  <a:pt x="42" y="44"/>
                </a:cubicBezTo>
                <a:cubicBezTo>
                  <a:pt x="44" y="45"/>
                  <a:pt x="44" y="45"/>
                  <a:pt x="44" y="45"/>
                </a:cubicBezTo>
                <a:cubicBezTo>
                  <a:pt x="47" y="46"/>
                  <a:pt x="47" y="46"/>
                  <a:pt x="47" y="46"/>
                </a:cubicBezTo>
                <a:cubicBezTo>
                  <a:pt x="49" y="47"/>
                  <a:pt x="49" y="47"/>
                  <a:pt x="49" y="47"/>
                </a:cubicBezTo>
                <a:cubicBezTo>
                  <a:pt x="51" y="48"/>
                  <a:pt x="51" y="48"/>
                  <a:pt x="51" y="48"/>
                </a:cubicBezTo>
                <a:cubicBezTo>
                  <a:pt x="52" y="49"/>
                  <a:pt x="52" y="49"/>
                  <a:pt x="52" y="49"/>
                </a:cubicBezTo>
                <a:cubicBezTo>
                  <a:pt x="54" y="51"/>
                  <a:pt x="54" y="51"/>
                  <a:pt x="54" y="51"/>
                </a:cubicBezTo>
                <a:cubicBezTo>
                  <a:pt x="55" y="52"/>
                  <a:pt x="55" y="52"/>
                  <a:pt x="55" y="52"/>
                </a:cubicBezTo>
                <a:cubicBezTo>
                  <a:pt x="57" y="55"/>
                  <a:pt x="57" y="55"/>
                  <a:pt x="57" y="55"/>
                </a:cubicBezTo>
                <a:lnTo>
                  <a:pt x="57" y="57"/>
                </a:lnTo>
                <a:close/>
                <a:moveTo>
                  <a:pt x="345" y="100"/>
                </a:moveTo>
                <a:cubicBezTo>
                  <a:pt x="345" y="100"/>
                  <a:pt x="345" y="100"/>
                  <a:pt x="345" y="100"/>
                </a:cubicBezTo>
                <a:cubicBezTo>
                  <a:pt x="349" y="99"/>
                  <a:pt x="349" y="99"/>
                  <a:pt x="349" y="99"/>
                </a:cubicBezTo>
                <a:cubicBezTo>
                  <a:pt x="349" y="99"/>
                  <a:pt x="350" y="99"/>
                  <a:pt x="350" y="99"/>
                </a:cubicBezTo>
                <a:cubicBezTo>
                  <a:pt x="353" y="98"/>
                  <a:pt x="353" y="98"/>
                  <a:pt x="353" y="98"/>
                </a:cubicBezTo>
                <a:cubicBezTo>
                  <a:pt x="354" y="98"/>
                  <a:pt x="354" y="98"/>
                  <a:pt x="354" y="97"/>
                </a:cubicBezTo>
                <a:cubicBezTo>
                  <a:pt x="357" y="96"/>
                  <a:pt x="357" y="96"/>
                  <a:pt x="357" y="96"/>
                </a:cubicBezTo>
                <a:cubicBezTo>
                  <a:pt x="358" y="96"/>
                  <a:pt x="358" y="95"/>
                  <a:pt x="358" y="95"/>
                </a:cubicBezTo>
                <a:cubicBezTo>
                  <a:pt x="361" y="93"/>
                  <a:pt x="361" y="93"/>
                  <a:pt x="361" y="93"/>
                </a:cubicBezTo>
                <a:cubicBezTo>
                  <a:pt x="361" y="93"/>
                  <a:pt x="362" y="92"/>
                  <a:pt x="362" y="92"/>
                </a:cubicBezTo>
                <a:cubicBezTo>
                  <a:pt x="364" y="90"/>
                  <a:pt x="364" y="90"/>
                  <a:pt x="364" y="90"/>
                </a:cubicBezTo>
                <a:cubicBezTo>
                  <a:pt x="364" y="89"/>
                  <a:pt x="364" y="89"/>
                  <a:pt x="364" y="89"/>
                </a:cubicBezTo>
                <a:cubicBezTo>
                  <a:pt x="366" y="86"/>
                  <a:pt x="366" y="86"/>
                  <a:pt x="366" y="86"/>
                </a:cubicBezTo>
                <a:cubicBezTo>
                  <a:pt x="366" y="86"/>
                  <a:pt x="367" y="85"/>
                  <a:pt x="367" y="84"/>
                </a:cubicBezTo>
                <a:cubicBezTo>
                  <a:pt x="368" y="81"/>
                  <a:pt x="368" y="81"/>
                  <a:pt x="368" y="81"/>
                </a:cubicBezTo>
                <a:cubicBezTo>
                  <a:pt x="368" y="81"/>
                  <a:pt x="368" y="80"/>
                  <a:pt x="368" y="80"/>
                </a:cubicBezTo>
                <a:cubicBezTo>
                  <a:pt x="368" y="77"/>
                  <a:pt x="368" y="77"/>
                  <a:pt x="368" y="7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68" y="23"/>
                  <a:pt x="368" y="23"/>
                  <a:pt x="368" y="23"/>
                </a:cubicBezTo>
                <a:cubicBezTo>
                  <a:pt x="368" y="23"/>
                  <a:pt x="368" y="23"/>
                  <a:pt x="368" y="23"/>
                </a:cubicBezTo>
                <a:cubicBezTo>
                  <a:pt x="368" y="19"/>
                  <a:pt x="368" y="19"/>
                  <a:pt x="368" y="19"/>
                </a:cubicBezTo>
                <a:cubicBezTo>
                  <a:pt x="368" y="19"/>
                  <a:pt x="368" y="18"/>
                  <a:pt x="368" y="18"/>
                </a:cubicBezTo>
                <a:cubicBezTo>
                  <a:pt x="367" y="15"/>
                  <a:pt x="367" y="15"/>
                  <a:pt x="367" y="15"/>
                </a:cubicBezTo>
                <a:cubicBezTo>
                  <a:pt x="367" y="14"/>
                  <a:pt x="366" y="14"/>
                  <a:pt x="366" y="13"/>
                </a:cubicBezTo>
                <a:cubicBezTo>
                  <a:pt x="364" y="10"/>
                  <a:pt x="364" y="10"/>
                  <a:pt x="364" y="10"/>
                </a:cubicBezTo>
                <a:cubicBezTo>
                  <a:pt x="364" y="10"/>
                  <a:pt x="364" y="10"/>
                  <a:pt x="364" y="10"/>
                </a:cubicBezTo>
                <a:cubicBezTo>
                  <a:pt x="362" y="7"/>
                  <a:pt x="362" y="7"/>
                  <a:pt x="362" y="7"/>
                </a:cubicBezTo>
                <a:cubicBezTo>
                  <a:pt x="362" y="7"/>
                  <a:pt x="361" y="6"/>
                  <a:pt x="361" y="6"/>
                </a:cubicBezTo>
                <a:cubicBezTo>
                  <a:pt x="358" y="4"/>
                  <a:pt x="358" y="4"/>
                  <a:pt x="358" y="4"/>
                </a:cubicBezTo>
                <a:cubicBezTo>
                  <a:pt x="358" y="4"/>
                  <a:pt x="358" y="4"/>
                  <a:pt x="357" y="4"/>
                </a:cubicBezTo>
                <a:cubicBezTo>
                  <a:pt x="355" y="2"/>
                  <a:pt x="355" y="2"/>
                  <a:pt x="355" y="2"/>
                </a:cubicBezTo>
                <a:cubicBezTo>
                  <a:pt x="354" y="2"/>
                  <a:pt x="354" y="1"/>
                  <a:pt x="353" y="1"/>
                </a:cubicBezTo>
                <a:cubicBezTo>
                  <a:pt x="350" y="0"/>
                  <a:pt x="350" y="0"/>
                  <a:pt x="350" y="0"/>
                </a:cubicBezTo>
                <a:cubicBezTo>
                  <a:pt x="349" y="0"/>
                  <a:pt x="349" y="0"/>
                  <a:pt x="349" y="0"/>
                </a:cubicBezTo>
                <a:cubicBezTo>
                  <a:pt x="345" y="0"/>
                  <a:pt x="345" y="0"/>
                  <a:pt x="345" y="0"/>
                </a:cubicBezTo>
                <a:cubicBezTo>
                  <a:pt x="345" y="0"/>
                  <a:pt x="345" y="0"/>
                  <a:pt x="345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8" y="0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1"/>
                  <a:pt x="14" y="2"/>
                  <a:pt x="13" y="2"/>
                </a:cubicBezTo>
                <a:cubicBezTo>
                  <a:pt x="11" y="4"/>
                  <a:pt x="11" y="4"/>
                  <a:pt x="11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6" y="7"/>
                  <a:pt x="6" y="7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4"/>
                  <a:pt x="1" y="14"/>
                  <a:pt x="1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9"/>
                  <a:pt x="0" y="19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76"/>
                  <a:pt x="0" y="76"/>
                  <a:pt x="0" y="76"/>
                </a:cubicBezTo>
                <a:cubicBezTo>
                  <a:pt x="0" y="76"/>
                  <a:pt x="0" y="76"/>
                  <a:pt x="0" y="77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0"/>
                  <a:pt x="0" y="81"/>
                  <a:pt x="0" y="81"/>
                </a:cubicBezTo>
                <a:cubicBezTo>
                  <a:pt x="1" y="84"/>
                  <a:pt x="1" y="84"/>
                  <a:pt x="1" y="84"/>
                </a:cubicBezTo>
                <a:cubicBezTo>
                  <a:pt x="1" y="85"/>
                  <a:pt x="2" y="86"/>
                  <a:pt x="2" y="86"/>
                </a:cubicBezTo>
                <a:cubicBezTo>
                  <a:pt x="4" y="89"/>
                  <a:pt x="4" y="89"/>
                  <a:pt x="4" y="89"/>
                </a:cubicBezTo>
                <a:cubicBezTo>
                  <a:pt x="4" y="89"/>
                  <a:pt x="4" y="89"/>
                  <a:pt x="4" y="90"/>
                </a:cubicBezTo>
                <a:cubicBezTo>
                  <a:pt x="6" y="92"/>
                  <a:pt x="6" y="92"/>
                  <a:pt x="6" y="92"/>
                </a:cubicBezTo>
                <a:cubicBezTo>
                  <a:pt x="6" y="92"/>
                  <a:pt x="7" y="93"/>
                  <a:pt x="7" y="93"/>
                </a:cubicBezTo>
                <a:cubicBezTo>
                  <a:pt x="10" y="95"/>
                  <a:pt x="10" y="95"/>
                  <a:pt x="10" y="95"/>
                </a:cubicBezTo>
                <a:cubicBezTo>
                  <a:pt x="10" y="95"/>
                  <a:pt x="10" y="96"/>
                  <a:pt x="11" y="96"/>
                </a:cubicBezTo>
                <a:cubicBezTo>
                  <a:pt x="14" y="97"/>
                  <a:pt x="14" y="97"/>
                  <a:pt x="14" y="97"/>
                </a:cubicBezTo>
                <a:cubicBezTo>
                  <a:pt x="14" y="98"/>
                  <a:pt x="14" y="98"/>
                  <a:pt x="15" y="98"/>
                </a:cubicBezTo>
                <a:cubicBezTo>
                  <a:pt x="18" y="99"/>
                  <a:pt x="18" y="99"/>
                  <a:pt x="18" y="99"/>
                </a:cubicBezTo>
                <a:cubicBezTo>
                  <a:pt x="18" y="99"/>
                  <a:pt x="19" y="99"/>
                  <a:pt x="19" y="99"/>
                </a:cubicBezTo>
                <a:cubicBezTo>
                  <a:pt x="23" y="100"/>
                  <a:pt x="23" y="100"/>
                  <a:pt x="23" y="100"/>
                </a:cubicBezTo>
                <a:cubicBezTo>
                  <a:pt x="23" y="100"/>
                  <a:pt x="23" y="100"/>
                  <a:pt x="23" y="100"/>
                </a:cubicBezTo>
                <a:cubicBezTo>
                  <a:pt x="47" y="100"/>
                  <a:pt x="47" y="100"/>
                  <a:pt x="47" y="100"/>
                </a:cubicBezTo>
                <a:cubicBezTo>
                  <a:pt x="47" y="108"/>
                  <a:pt x="47" y="108"/>
                  <a:pt x="47" y="108"/>
                </a:cubicBezTo>
                <a:cubicBezTo>
                  <a:pt x="40" y="108"/>
                  <a:pt x="40" y="108"/>
                  <a:pt x="40" y="108"/>
                </a:cubicBezTo>
                <a:cubicBezTo>
                  <a:pt x="40" y="108"/>
                  <a:pt x="40" y="108"/>
                  <a:pt x="40" y="108"/>
                </a:cubicBezTo>
                <a:cubicBezTo>
                  <a:pt x="35" y="108"/>
                  <a:pt x="35" y="108"/>
                  <a:pt x="35" y="108"/>
                </a:cubicBezTo>
                <a:cubicBezTo>
                  <a:pt x="34" y="108"/>
                  <a:pt x="34" y="108"/>
                  <a:pt x="34" y="108"/>
                </a:cubicBezTo>
                <a:cubicBezTo>
                  <a:pt x="29" y="109"/>
                  <a:pt x="29" y="109"/>
                  <a:pt x="29" y="109"/>
                </a:cubicBezTo>
                <a:cubicBezTo>
                  <a:pt x="29" y="109"/>
                  <a:pt x="28" y="109"/>
                  <a:pt x="28" y="109"/>
                </a:cubicBezTo>
                <a:cubicBezTo>
                  <a:pt x="24" y="111"/>
                  <a:pt x="24" y="111"/>
                  <a:pt x="24" y="111"/>
                </a:cubicBezTo>
                <a:cubicBezTo>
                  <a:pt x="23" y="111"/>
                  <a:pt x="23" y="111"/>
                  <a:pt x="22" y="112"/>
                </a:cubicBezTo>
                <a:cubicBezTo>
                  <a:pt x="18" y="114"/>
                  <a:pt x="18" y="114"/>
                  <a:pt x="18" y="114"/>
                </a:cubicBezTo>
                <a:cubicBezTo>
                  <a:pt x="18" y="114"/>
                  <a:pt x="18" y="114"/>
                  <a:pt x="18" y="114"/>
                </a:cubicBezTo>
                <a:cubicBezTo>
                  <a:pt x="14" y="117"/>
                  <a:pt x="14" y="117"/>
                  <a:pt x="14" y="117"/>
                </a:cubicBezTo>
                <a:cubicBezTo>
                  <a:pt x="14" y="117"/>
                  <a:pt x="13" y="118"/>
                  <a:pt x="13" y="118"/>
                </a:cubicBezTo>
                <a:cubicBezTo>
                  <a:pt x="10" y="121"/>
                  <a:pt x="10" y="121"/>
                  <a:pt x="10" y="121"/>
                </a:cubicBezTo>
                <a:cubicBezTo>
                  <a:pt x="10" y="121"/>
                  <a:pt x="10" y="122"/>
                  <a:pt x="9" y="122"/>
                </a:cubicBezTo>
                <a:cubicBezTo>
                  <a:pt x="7" y="126"/>
                  <a:pt x="7" y="126"/>
                  <a:pt x="7" y="126"/>
                </a:cubicBezTo>
                <a:cubicBezTo>
                  <a:pt x="6" y="126"/>
                  <a:pt x="6" y="126"/>
                  <a:pt x="6" y="126"/>
                </a:cubicBezTo>
                <a:cubicBezTo>
                  <a:pt x="4" y="130"/>
                  <a:pt x="4" y="130"/>
                  <a:pt x="4" y="130"/>
                </a:cubicBezTo>
                <a:cubicBezTo>
                  <a:pt x="4" y="131"/>
                  <a:pt x="3" y="131"/>
                  <a:pt x="3" y="131"/>
                </a:cubicBezTo>
                <a:cubicBezTo>
                  <a:pt x="2" y="136"/>
                  <a:pt x="2" y="136"/>
                  <a:pt x="2" y="136"/>
                </a:cubicBezTo>
                <a:cubicBezTo>
                  <a:pt x="1" y="136"/>
                  <a:pt x="1" y="137"/>
                  <a:pt x="1" y="137"/>
                </a:cubicBezTo>
                <a:cubicBezTo>
                  <a:pt x="0" y="142"/>
                  <a:pt x="0" y="142"/>
                  <a:pt x="0" y="142"/>
                </a:cubicBezTo>
                <a:cubicBezTo>
                  <a:pt x="0" y="142"/>
                  <a:pt x="0" y="142"/>
                  <a:pt x="0" y="143"/>
                </a:cubicBezTo>
                <a:cubicBezTo>
                  <a:pt x="0" y="147"/>
                  <a:pt x="0" y="147"/>
                  <a:pt x="0" y="147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387"/>
                  <a:pt x="0" y="387"/>
                  <a:pt x="0" y="387"/>
                </a:cubicBezTo>
                <a:cubicBezTo>
                  <a:pt x="0" y="391"/>
                  <a:pt x="3" y="394"/>
                  <a:pt x="7" y="394"/>
                </a:cubicBezTo>
                <a:cubicBezTo>
                  <a:pt x="67" y="394"/>
                  <a:pt x="67" y="394"/>
                  <a:pt x="67" y="394"/>
                </a:cubicBezTo>
                <a:cubicBezTo>
                  <a:pt x="71" y="394"/>
                  <a:pt x="74" y="391"/>
                  <a:pt x="74" y="387"/>
                </a:cubicBezTo>
                <a:cubicBezTo>
                  <a:pt x="74" y="198"/>
                  <a:pt x="74" y="198"/>
                  <a:pt x="74" y="198"/>
                </a:cubicBezTo>
                <a:cubicBezTo>
                  <a:pt x="290" y="198"/>
                  <a:pt x="290" y="198"/>
                  <a:pt x="290" y="198"/>
                </a:cubicBezTo>
                <a:cubicBezTo>
                  <a:pt x="290" y="387"/>
                  <a:pt x="290" y="387"/>
                  <a:pt x="290" y="387"/>
                </a:cubicBezTo>
                <a:cubicBezTo>
                  <a:pt x="290" y="391"/>
                  <a:pt x="293" y="394"/>
                  <a:pt x="297" y="394"/>
                </a:cubicBezTo>
                <a:cubicBezTo>
                  <a:pt x="361" y="394"/>
                  <a:pt x="361" y="394"/>
                  <a:pt x="361" y="394"/>
                </a:cubicBezTo>
                <a:cubicBezTo>
                  <a:pt x="365" y="394"/>
                  <a:pt x="368" y="391"/>
                  <a:pt x="368" y="387"/>
                </a:cubicBezTo>
                <a:cubicBezTo>
                  <a:pt x="368" y="148"/>
                  <a:pt x="368" y="148"/>
                  <a:pt x="368" y="148"/>
                </a:cubicBezTo>
                <a:cubicBezTo>
                  <a:pt x="368" y="148"/>
                  <a:pt x="368" y="148"/>
                  <a:pt x="368" y="147"/>
                </a:cubicBezTo>
                <a:cubicBezTo>
                  <a:pt x="368" y="143"/>
                  <a:pt x="368" y="143"/>
                  <a:pt x="368" y="143"/>
                </a:cubicBezTo>
                <a:cubicBezTo>
                  <a:pt x="368" y="142"/>
                  <a:pt x="368" y="142"/>
                  <a:pt x="368" y="142"/>
                </a:cubicBezTo>
                <a:cubicBezTo>
                  <a:pt x="367" y="137"/>
                  <a:pt x="367" y="137"/>
                  <a:pt x="367" y="137"/>
                </a:cubicBezTo>
                <a:cubicBezTo>
                  <a:pt x="367" y="137"/>
                  <a:pt x="367" y="136"/>
                  <a:pt x="366" y="136"/>
                </a:cubicBezTo>
                <a:cubicBezTo>
                  <a:pt x="365" y="131"/>
                  <a:pt x="365" y="131"/>
                  <a:pt x="365" y="131"/>
                </a:cubicBezTo>
                <a:cubicBezTo>
                  <a:pt x="365" y="131"/>
                  <a:pt x="364" y="131"/>
                  <a:pt x="364" y="130"/>
                </a:cubicBezTo>
                <a:cubicBezTo>
                  <a:pt x="362" y="126"/>
                  <a:pt x="362" y="126"/>
                  <a:pt x="362" y="126"/>
                </a:cubicBezTo>
                <a:cubicBezTo>
                  <a:pt x="362" y="126"/>
                  <a:pt x="362" y="126"/>
                  <a:pt x="361" y="126"/>
                </a:cubicBezTo>
                <a:cubicBezTo>
                  <a:pt x="359" y="122"/>
                  <a:pt x="359" y="122"/>
                  <a:pt x="359" y="122"/>
                </a:cubicBezTo>
                <a:cubicBezTo>
                  <a:pt x="359" y="122"/>
                  <a:pt x="358" y="121"/>
                  <a:pt x="358" y="121"/>
                </a:cubicBezTo>
                <a:cubicBezTo>
                  <a:pt x="355" y="118"/>
                  <a:pt x="355" y="118"/>
                  <a:pt x="355" y="118"/>
                </a:cubicBezTo>
                <a:cubicBezTo>
                  <a:pt x="355" y="118"/>
                  <a:pt x="354" y="117"/>
                  <a:pt x="354" y="117"/>
                </a:cubicBezTo>
                <a:cubicBezTo>
                  <a:pt x="350" y="114"/>
                  <a:pt x="350" y="114"/>
                  <a:pt x="350" y="114"/>
                </a:cubicBezTo>
                <a:cubicBezTo>
                  <a:pt x="350" y="114"/>
                  <a:pt x="350" y="114"/>
                  <a:pt x="350" y="114"/>
                </a:cubicBezTo>
                <a:cubicBezTo>
                  <a:pt x="346" y="112"/>
                  <a:pt x="346" y="112"/>
                  <a:pt x="346" y="112"/>
                </a:cubicBezTo>
                <a:cubicBezTo>
                  <a:pt x="345" y="111"/>
                  <a:pt x="345" y="111"/>
                  <a:pt x="344" y="111"/>
                </a:cubicBezTo>
                <a:cubicBezTo>
                  <a:pt x="340" y="109"/>
                  <a:pt x="340" y="109"/>
                  <a:pt x="340" y="109"/>
                </a:cubicBezTo>
                <a:cubicBezTo>
                  <a:pt x="340" y="109"/>
                  <a:pt x="339" y="109"/>
                  <a:pt x="339" y="109"/>
                </a:cubicBezTo>
                <a:cubicBezTo>
                  <a:pt x="334" y="108"/>
                  <a:pt x="334" y="108"/>
                  <a:pt x="334" y="108"/>
                </a:cubicBezTo>
                <a:cubicBezTo>
                  <a:pt x="334" y="108"/>
                  <a:pt x="334" y="108"/>
                  <a:pt x="333" y="108"/>
                </a:cubicBezTo>
                <a:cubicBezTo>
                  <a:pt x="328" y="108"/>
                  <a:pt x="328" y="108"/>
                  <a:pt x="328" y="108"/>
                </a:cubicBezTo>
                <a:cubicBezTo>
                  <a:pt x="328" y="108"/>
                  <a:pt x="328" y="108"/>
                  <a:pt x="328" y="108"/>
                </a:cubicBezTo>
                <a:cubicBezTo>
                  <a:pt x="321" y="108"/>
                  <a:pt x="321" y="108"/>
                  <a:pt x="321" y="108"/>
                </a:cubicBezTo>
                <a:cubicBezTo>
                  <a:pt x="321" y="100"/>
                  <a:pt x="321" y="100"/>
                  <a:pt x="321" y="100"/>
                </a:cubicBezTo>
                <a:lnTo>
                  <a:pt x="345" y="100"/>
                </a:lnTo>
                <a:close/>
                <a:moveTo>
                  <a:pt x="314" y="122"/>
                </a:moveTo>
                <a:cubicBezTo>
                  <a:pt x="328" y="122"/>
                  <a:pt x="328" y="122"/>
                  <a:pt x="328" y="122"/>
                </a:cubicBezTo>
                <a:cubicBezTo>
                  <a:pt x="332" y="122"/>
                  <a:pt x="332" y="122"/>
                  <a:pt x="332" y="122"/>
                </a:cubicBezTo>
                <a:cubicBezTo>
                  <a:pt x="335" y="123"/>
                  <a:pt x="335" y="123"/>
                  <a:pt x="335" y="123"/>
                </a:cubicBezTo>
                <a:cubicBezTo>
                  <a:pt x="339" y="124"/>
                  <a:pt x="339" y="124"/>
                  <a:pt x="339" y="124"/>
                </a:cubicBezTo>
                <a:cubicBezTo>
                  <a:pt x="342" y="126"/>
                  <a:pt x="342" y="126"/>
                  <a:pt x="342" y="126"/>
                </a:cubicBezTo>
                <a:cubicBezTo>
                  <a:pt x="345" y="128"/>
                  <a:pt x="345" y="128"/>
                  <a:pt x="345" y="128"/>
                </a:cubicBezTo>
                <a:cubicBezTo>
                  <a:pt x="348" y="131"/>
                  <a:pt x="348" y="131"/>
                  <a:pt x="348" y="131"/>
                </a:cubicBezTo>
                <a:cubicBezTo>
                  <a:pt x="350" y="134"/>
                  <a:pt x="350" y="134"/>
                  <a:pt x="350" y="134"/>
                </a:cubicBezTo>
                <a:cubicBezTo>
                  <a:pt x="352" y="137"/>
                  <a:pt x="352" y="137"/>
                  <a:pt x="352" y="137"/>
                </a:cubicBezTo>
                <a:cubicBezTo>
                  <a:pt x="353" y="140"/>
                  <a:pt x="353" y="140"/>
                  <a:pt x="353" y="140"/>
                </a:cubicBezTo>
                <a:cubicBezTo>
                  <a:pt x="354" y="144"/>
                  <a:pt x="354" y="144"/>
                  <a:pt x="354" y="144"/>
                </a:cubicBezTo>
                <a:cubicBezTo>
                  <a:pt x="354" y="148"/>
                  <a:pt x="354" y="148"/>
                  <a:pt x="354" y="148"/>
                </a:cubicBezTo>
                <a:cubicBezTo>
                  <a:pt x="354" y="380"/>
                  <a:pt x="354" y="380"/>
                  <a:pt x="354" y="380"/>
                </a:cubicBezTo>
                <a:cubicBezTo>
                  <a:pt x="304" y="380"/>
                  <a:pt x="304" y="380"/>
                  <a:pt x="304" y="380"/>
                </a:cubicBezTo>
                <a:cubicBezTo>
                  <a:pt x="304" y="191"/>
                  <a:pt x="304" y="191"/>
                  <a:pt x="304" y="191"/>
                </a:cubicBezTo>
                <a:cubicBezTo>
                  <a:pt x="304" y="187"/>
                  <a:pt x="301" y="184"/>
                  <a:pt x="297" y="184"/>
                </a:cubicBezTo>
                <a:cubicBezTo>
                  <a:pt x="67" y="184"/>
                  <a:pt x="67" y="184"/>
                  <a:pt x="67" y="184"/>
                </a:cubicBezTo>
                <a:cubicBezTo>
                  <a:pt x="63" y="184"/>
                  <a:pt x="60" y="187"/>
                  <a:pt x="60" y="191"/>
                </a:cubicBezTo>
                <a:cubicBezTo>
                  <a:pt x="60" y="380"/>
                  <a:pt x="60" y="380"/>
                  <a:pt x="60" y="380"/>
                </a:cubicBezTo>
                <a:cubicBezTo>
                  <a:pt x="14" y="380"/>
                  <a:pt x="14" y="380"/>
                  <a:pt x="14" y="380"/>
                </a:cubicBezTo>
                <a:cubicBezTo>
                  <a:pt x="14" y="148"/>
                  <a:pt x="14" y="148"/>
                  <a:pt x="14" y="148"/>
                </a:cubicBezTo>
                <a:cubicBezTo>
                  <a:pt x="14" y="144"/>
                  <a:pt x="14" y="144"/>
                  <a:pt x="14" y="144"/>
                </a:cubicBezTo>
                <a:cubicBezTo>
                  <a:pt x="15" y="140"/>
                  <a:pt x="15" y="140"/>
                  <a:pt x="15" y="140"/>
                </a:cubicBezTo>
                <a:cubicBezTo>
                  <a:pt x="16" y="137"/>
                  <a:pt x="16" y="137"/>
                  <a:pt x="16" y="137"/>
                </a:cubicBezTo>
                <a:cubicBezTo>
                  <a:pt x="18" y="134"/>
                  <a:pt x="18" y="134"/>
                  <a:pt x="18" y="134"/>
                </a:cubicBezTo>
                <a:cubicBezTo>
                  <a:pt x="20" y="131"/>
                  <a:pt x="20" y="131"/>
                  <a:pt x="20" y="131"/>
                </a:cubicBezTo>
                <a:cubicBezTo>
                  <a:pt x="23" y="128"/>
                  <a:pt x="23" y="128"/>
                  <a:pt x="23" y="128"/>
                </a:cubicBezTo>
                <a:cubicBezTo>
                  <a:pt x="26" y="126"/>
                  <a:pt x="26" y="126"/>
                  <a:pt x="26" y="126"/>
                </a:cubicBezTo>
                <a:cubicBezTo>
                  <a:pt x="29" y="124"/>
                  <a:pt x="29" y="124"/>
                  <a:pt x="29" y="124"/>
                </a:cubicBezTo>
                <a:cubicBezTo>
                  <a:pt x="33" y="123"/>
                  <a:pt x="33" y="123"/>
                  <a:pt x="33" y="123"/>
                </a:cubicBezTo>
                <a:cubicBezTo>
                  <a:pt x="36" y="122"/>
                  <a:pt x="36" y="122"/>
                  <a:pt x="36" y="122"/>
                </a:cubicBezTo>
                <a:cubicBezTo>
                  <a:pt x="40" y="122"/>
                  <a:pt x="40" y="122"/>
                  <a:pt x="40" y="122"/>
                </a:cubicBezTo>
                <a:cubicBezTo>
                  <a:pt x="54" y="122"/>
                  <a:pt x="54" y="122"/>
                  <a:pt x="54" y="122"/>
                </a:cubicBezTo>
                <a:cubicBezTo>
                  <a:pt x="57" y="122"/>
                  <a:pt x="61" y="118"/>
                  <a:pt x="61" y="115"/>
                </a:cubicBezTo>
                <a:cubicBezTo>
                  <a:pt x="61" y="93"/>
                  <a:pt x="61" y="93"/>
                  <a:pt x="61" y="93"/>
                </a:cubicBezTo>
                <a:cubicBezTo>
                  <a:pt x="61" y="89"/>
                  <a:pt x="57" y="86"/>
                  <a:pt x="54" y="86"/>
                </a:cubicBezTo>
                <a:cubicBezTo>
                  <a:pt x="24" y="86"/>
                  <a:pt x="24" y="86"/>
                  <a:pt x="24" y="86"/>
                </a:cubicBezTo>
                <a:cubicBezTo>
                  <a:pt x="22" y="85"/>
                  <a:pt x="22" y="85"/>
                  <a:pt x="22" y="85"/>
                </a:cubicBezTo>
                <a:cubicBezTo>
                  <a:pt x="20" y="85"/>
                  <a:pt x="20" y="85"/>
                  <a:pt x="20" y="85"/>
                </a:cubicBezTo>
                <a:cubicBezTo>
                  <a:pt x="18" y="84"/>
                  <a:pt x="18" y="84"/>
                  <a:pt x="18" y="84"/>
                </a:cubicBezTo>
                <a:cubicBezTo>
                  <a:pt x="17" y="83"/>
                  <a:pt x="17" y="83"/>
                  <a:pt x="17" y="83"/>
                </a:cubicBezTo>
                <a:cubicBezTo>
                  <a:pt x="15" y="81"/>
                  <a:pt x="15" y="81"/>
                  <a:pt x="15" y="81"/>
                </a:cubicBezTo>
                <a:cubicBezTo>
                  <a:pt x="14" y="80"/>
                  <a:pt x="14" y="80"/>
                  <a:pt x="14" y="80"/>
                </a:cubicBezTo>
                <a:cubicBezTo>
                  <a:pt x="14" y="78"/>
                  <a:pt x="14" y="78"/>
                  <a:pt x="14" y="78"/>
                </a:cubicBezTo>
                <a:cubicBezTo>
                  <a:pt x="14" y="76"/>
                  <a:pt x="14" y="76"/>
                  <a:pt x="14" y="76"/>
                </a:cubicBezTo>
                <a:cubicBezTo>
                  <a:pt x="14" y="24"/>
                  <a:pt x="14" y="24"/>
                  <a:pt x="14" y="24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0"/>
                  <a:pt x="14" y="20"/>
                  <a:pt x="14" y="20"/>
                </a:cubicBezTo>
                <a:cubicBezTo>
                  <a:pt x="17" y="16"/>
                  <a:pt x="17" y="16"/>
                  <a:pt x="17" y="16"/>
                </a:cubicBezTo>
                <a:cubicBezTo>
                  <a:pt x="20" y="14"/>
                  <a:pt x="20" y="14"/>
                  <a:pt x="20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344" y="14"/>
                  <a:pt x="344" y="14"/>
                  <a:pt x="344" y="14"/>
                </a:cubicBezTo>
                <a:cubicBezTo>
                  <a:pt x="347" y="14"/>
                  <a:pt x="347" y="14"/>
                  <a:pt x="347" y="14"/>
                </a:cubicBezTo>
                <a:cubicBezTo>
                  <a:pt x="348" y="14"/>
                  <a:pt x="348" y="14"/>
                  <a:pt x="348" y="14"/>
                </a:cubicBezTo>
                <a:cubicBezTo>
                  <a:pt x="351" y="16"/>
                  <a:pt x="351" y="16"/>
                  <a:pt x="351" y="16"/>
                </a:cubicBezTo>
                <a:cubicBezTo>
                  <a:pt x="354" y="20"/>
                  <a:pt x="354" y="20"/>
                  <a:pt x="354" y="20"/>
                </a:cubicBezTo>
                <a:cubicBezTo>
                  <a:pt x="354" y="21"/>
                  <a:pt x="354" y="21"/>
                  <a:pt x="354" y="21"/>
                </a:cubicBezTo>
                <a:cubicBezTo>
                  <a:pt x="354" y="24"/>
                  <a:pt x="354" y="24"/>
                  <a:pt x="354" y="24"/>
                </a:cubicBezTo>
                <a:cubicBezTo>
                  <a:pt x="354" y="76"/>
                  <a:pt x="354" y="76"/>
                  <a:pt x="354" y="76"/>
                </a:cubicBezTo>
                <a:cubicBezTo>
                  <a:pt x="354" y="78"/>
                  <a:pt x="354" y="78"/>
                  <a:pt x="354" y="78"/>
                </a:cubicBezTo>
                <a:cubicBezTo>
                  <a:pt x="354" y="80"/>
                  <a:pt x="354" y="80"/>
                  <a:pt x="354" y="80"/>
                </a:cubicBezTo>
                <a:cubicBezTo>
                  <a:pt x="353" y="81"/>
                  <a:pt x="353" y="81"/>
                  <a:pt x="353" y="81"/>
                </a:cubicBezTo>
                <a:cubicBezTo>
                  <a:pt x="351" y="83"/>
                  <a:pt x="351" y="83"/>
                  <a:pt x="351" y="83"/>
                </a:cubicBezTo>
                <a:cubicBezTo>
                  <a:pt x="350" y="84"/>
                  <a:pt x="350" y="84"/>
                  <a:pt x="350" y="84"/>
                </a:cubicBezTo>
                <a:cubicBezTo>
                  <a:pt x="348" y="85"/>
                  <a:pt x="348" y="85"/>
                  <a:pt x="348" y="85"/>
                </a:cubicBezTo>
                <a:cubicBezTo>
                  <a:pt x="346" y="85"/>
                  <a:pt x="346" y="85"/>
                  <a:pt x="346" y="85"/>
                </a:cubicBezTo>
                <a:cubicBezTo>
                  <a:pt x="344" y="86"/>
                  <a:pt x="344" y="86"/>
                  <a:pt x="344" y="86"/>
                </a:cubicBezTo>
                <a:cubicBezTo>
                  <a:pt x="314" y="86"/>
                  <a:pt x="314" y="86"/>
                  <a:pt x="314" y="86"/>
                </a:cubicBezTo>
                <a:cubicBezTo>
                  <a:pt x="311" y="86"/>
                  <a:pt x="307" y="89"/>
                  <a:pt x="307" y="93"/>
                </a:cubicBezTo>
                <a:cubicBezTo>
                  <a:pt x="307" y="115"/>
                  <a:pt x="307" y="115"/>
                  <a:pt x="307" y="115"/>
                </a:cubicBezTo>
                <a:cubicBezTo>
                  <a:pt x="307" y="118"/>
                  <a:pt x="311" y="122"/>
                  <a:pt x="314" y="122"/>
                </a:cubicBezTo>
                <a:close/>
                <a:moveTo>
                  <a:pt x="283" y="370"/>
                </a:moveTo>
                <a:cubicBezTo>
                  <a:pt x="283" y="372"/>
                  <a:pt x="283" y="372"/>
                  <a:pt x="283" y="372"/>
                </a:cubicBezTo>
                <a:cubicBezTo>
                  <a:pt x="283" y="382"/>
                  <a:pt x="283" y="382"/>
                  <a:pt x="283" y="382"/>
                </a:cubicBezTo>
                <a:cubicBezTo>
                  <a:pt x="283" y="384"/>
                  <a:pt x="283" y="384"/>
                  <a:pt x="283" y="384"/>
                </a:cubicBezTo>
                <a:cubicBezTo>
                  <a:pt x="282" y="385"/>
                  <a:pt x="282" y="385"/>
                  <a:pt x="282" y="385"/>
                </a:cubicBezTo>
                <a:cubicBezTo>
                  <a:pt x="281" y="386"/>
                  <a:pt x="281" y="386"/>
                  <a:pt x="281" y="386"/>
                </a:cubicBezTo>
                <a:cubicBezTo>
                  <a:pt x="279" y="387"/>
                  <a:pt x="279" y="387"/>
                  <a:pt x="279" y="387"/>
                </a:cubicBezTo>
                <a:cubicBezTo>
                  <a:pt x="278" y="387"/>
                  <a:pt x="278" y="387"/>
                  <a:pt x="278" y="387"/>
                </a:cubicBezTo>
                <a:cubicBezTo>
                  <a:pt x="90" y="387"/>
                  <a:pt x="90" y="387"/>
                  <a:pt x="90" y="387"/>
                </a:cubicBezTo>
                <a:cubicBezTo>
                  <a:pt x="89" y="387"/>
                  <a:pt x="89" y="387"/>
                  <a:pt x="89" y="387"/>
                </a:cubicBezTo>
                <a:cubicBezTo>
                  <a:pt x="87" y="386"/>
                  <a:pt x="87" y="386"/>
                  <a:pt x="87" y="386"/>
                </a:cubicBezTo>
                <a:cubicBezTo>
                  <a:pt x="86" y="385"/>
                  <a:pt x="86" y="385"/>
                  <a:pt x="86" y="385"/>
                </a:cubicBezTo>
                <a:cubicBezTo>
                  <a:pt x="85" y="384"/>
                  <a:pt x="85" y="384"/>
                  <a:pt x="85" y="384"/>
                </a:cubicBezTo>
                <a:cubicBezTo>
                  <a:pt x="85" y="382"/>
                  <a:pt x="85" y="382"/>
                  <a:pt x="85" y="382"/>
                </a:cubicBezTo>
                <a:cubicBezTo>
                  <a:pt x="85" y="372"/>
                  <a:pt x="85" y="372"/>
                  <a:pt x="85" y="372"/>
                </a:cubicBezTo>
                <a:cubicBezTo>
                  <a:pt x="85" y="370"/>
                  <a:pt x="85" y="370"/>
                  <a:pt x="85" y="370"/>
                </a:cubicBezTo>
                <a:cubicBezTo>
                  <a:pt x="86" y="368"/>
                  <a:pt x="86" y="368"/>
                  <a:pt x="86" y="368"/>
                </a:cubicBezTo>
                <a:cubicBezTo>
                  <a:pt x="87" y="367"/>
                  <a:pt x="87" y="367"/>
                  <a:pt x="87" y="367"/>
                </a:cubicBezTo>
                <a:cubicBezTo>
                  <a:pt x="89" y="367"/>
                  <a:pt x="89" y="367"/>
                  <a:pt x="89" y="367"/>
                </a:cubicBezTo>
                <a:cubicBezTo>
                  <a:pt x="90" y="366"/>
                  <a:pt x="90" y="366"/>
                  <a:pt x="90" y="366"/>
                </a:cubicBezTo>
                <a:cubicBezTo>
                  <a:pt x="278" y="366"/>
                  <a:pt x="278" y="366"/>
                  <a:pt x="278" y="366"/>
                </a:cubicBezTo>
                <a:cubicBezTo>
                  <a:pt x="279" y="367"/>
                  <a:pt x="279" y="367"/>
                  <a:pt x="279" y="367"/>
                </a:cubicBezTo>
                <a:cubicBezTo>
                  <a:pt x="281" y="367"/>
                  <a:pt x="281" y="367"/>
                  <a:pt x="281" y="367"/>
                </a:cubicBezTo>
                <a:cubicBezTo>
                  <a:pt x="282" y="368"/>
                  <a:pt x="282" y="368"/>
                  <a:pt x="282" y="368"/>
                </a:cubicBezTo>
                <a:lnTo>
                  <a:pt x="283" y="370"/>
                </a:lnTo>
                <a:close/>
                <a:moveTo>
                  <a:pt x="283" y="332"/>
                </a:moveTo>
                <a:cubicBezTo>
                  <a:pt x="283" y="334"/>
                  <a:pt x="283" y="334"/>
                  <a:pt x="283" y="334"/>
                </a:cubicBezTo>
                <a:cubicBezTo>
                  <a:pt x="283" y="344"/>
                  <a:pt x="283" y="344"/>
                  <a:pt x="283" y="344"/>
                </a:cubicBezTo>
                <a:cubicBezTo>
                  <a:pt x="283" y="345"/>
                  <a:pt x="283" y="345"/>
                  <a:pt x="283" y="345"/>
                </a:cubicBezTo>
                <a:cubicBezTo>
                  <a:pt x="282" y="347"/>
                  <a:pt x="282" y="347"/>
                  <a:pt x="282" y="347"/>
                </a:cubicBezTo>
                <a:cubicBezTo>
                  <a:pt x="281" y="348"/>
                  <a:pt x="281" y="348"/>
                  <a:pt x="281" y="348"/>
                </a:cubicBezTo>
                <a:cubicBezTo>
                  <a:pt x="279" y="349"/>
                  <a:pt x="279" y="349"/>
                  <a:pt x="279" y="349"/>
                </a:cubicBezTo>
                <a:cubicBezTo>
                  <a:pt x="278" y="349"/>
                  <a:pt x="278" y="349"/>
                  <a:pt x="278" y="349"/>
                </a:cubicBezTo>
                <a:cubicBezTo>
                  <a:pt x="90" y="349"/>
                  <a:pt x="90" y="349"/>
                  <a:pt x="90" y="349"/>
                </a:cubicBezTo>
                <a:cubicBezTo>
                  <a:pt x="89" y="349"/>
                  <a:pt x="89" y="349"/>
                  <a:pt x="89" y="349"/>
                </a:cubicBezTo>
                <a:cubicBezTo>
                  <a:pt x="87" y="348"/>
                  <a:pt x="87" y="348"/>
                  <a:pt x="87" y="348"/>
                </a:cubicBezTo>
                <a:cubicBezTo>
                  <a:pt x="86" y="347"/>
                  <a:pt x="86" y="347"/>
                  <a:pt x="86" y="347"/>
                </a:cubicBezTo>
                <a:cubicBezTo>
                  <a:pt x="85" y="345"/>
                  <a:pt x="85" y="345"/>
                  <a:pt x="85" y="345"/>
                </a:cubicBezTo>
                <a:cubicBezTo>
                  <a:pt x="85" y="344"/>
                  <a:pt x="85" y="344"/>
                  <a:pt x="85" y="344"/>
                </a:cubicBezTo>
                <a:cubicBezTo>
                  <a:pt x="85" y="334"/>
                  <a:pt x="85" y="334"/>
                  <a:pt x="85" y="334"/>
                </a:cubicBezTo>
                <a:cubicBezTo>
                  <a:pt x="85" y="332"/>
                  <a:pt x="85" y="332"/>
                  <a:pt x="85" y="332"/>
                </a:cubicBezTo>
                <a:cubicBezTo>
                  <a:pt x="86" y="330"/>
                  <a:pt x="86" y="330"/>
                  <a:pt x="86" y="330"/>
                </a:cubicBezTo>
                <a:cubicBezTo>
                  <a:pt x="87" y="329"/>
                  <a:pt x="87" y="329"/>
                  <a:pt x="87" y="329"/>
                </a:cubicBezTo>
                <a:cubicBezTo>
                  <a:pt x="89" y="328"/>
                  <a:pt x="89" y="328"/>
                  <a:pt x="89" y="328"/>
                </a:cubicBezTo>
                <a:cubicBezTo>
                  <a:pt x="90" y="328"/>
                  <a:pt x="90" y="328"/>
                  <a:pt x="90" y="328"/>
                </a:cubicBezTo>
                <a:cubicBezTo>
                  <a:pt x="278" y="328"/>
                  <a:pt x="278" y="328"/>
                  <a:pt x="278" y="328"/>
                </a:cubicBezTo>
                <a:cubicBezTo>
                  <a:pt x="279" y="328"/>
                  <a:pt x="279" y="328"/>
                  <a:pt x="279" y="328"/>
                </a:cubicBezTo>
                <a:cubicBezTo>
                  <a:pt x="281" y="329"/>
                  <a:pt x="281" y="329"/>
                  <a:pt x="281" y="329"/>
                </a:cubicBezTo>
                <a:cubicBezTo>
                  <a:pt x="282" y="330"/>
                  <a:pt x="282" y="330"/>
                  <a:pt x="282" y="330"/>
                </a:cubicBezTo>
                <a:lnTo>
                  <a:pt x="283" y="332"/>
                </a:lnTo>
                <a:close/>
                <a:moveTo>
                  <a:pt x="283" y="294"/>
                </a:moveTo>
                <a:cubicBezTo>
                  <a:pt x="283" y="295"/>
                  <a:pt x="283" y="295"/>
                  <a:pt x="283" y="295"/>
                </a:cubicBezTo>
                <a:cubicBezTo>
                  <a:pt x="283" y="305"/>
                  <a:pt x="283" y="305"/>
                  <a:pt x="283" y="305"/>
                </a:cubicBezTo>
                <a:cubicBezTo>
                  <a:pt x="283" y="307"/>
                  <a:pt x="283" y="307"/>
                  <a:pt x="283" y="307"/>
                </a:cubicBezTo>
                <a:cubicBezTo>
                  <a:pt x="282" y="309"/>
                  <a:pt x="282" y="309"/>
                  <a:pt x="282" y="309"/>
                </a:cubicBezTo>
                <a:cubicBezTo>
                  <a:pt x="281" y="310"/>
                  <a:pt x="281" y="310"/>
                  <a:pt x="281" y="310"/>
                </a:cubicBezTo>
                <a:cubicBezTo>
                  <a:pt x="279" y="311"/>
                  <a:pt x="279" y="311"/>
                  <a:pt x="279" y="311"/>
                </a:cubicBezTo>
                <a:cubicBezTo>
                  <a:pt x="278" y="311"/>
                  <a:pt x="278" y="311"/>
                  <a:pt x="278" y="311"/>
                </a:cubicBezTo>
                <a:cubicBezTo>
                  <a:pt x="90" y="311"/>
                  <a:pt x="90" y="311"/>
                  <a:pt x="90" y="311"/>
                </a:cubicBezTo>
                <a:cubicBezTo>
                  <a:pt x="89" y="311"/>
                  <a:pt x="89" y="311"/>
                  <a:pt x="89" y="311"/>
                </a:cubicBezTo>
                <a:cubicBezTo>
                  <a:pt x="87" y="310"/>
                  <a:pt x="87" y="310"/>
                  <a:pt x="87" y="310"/>
                </a:cubicBezTo>
                <a:cubicBezTo>
                  <a:pt x="86" y="309"/>
                  <a:pt x="86" y="309"/>
                  <a:pt x="86" y="309"/>
                </a:cubicBezTo>
                <a:cubicBezTo>
                  <a:pt x="85" y="307"/>
                  <a:pt x="85" y="307"/>
                  <a:pt x="85" y="307"/>
                </a:cubicBezTo>
                <a:cubicBezTo>
                  <a:pt x="85" y="305"/>
                  <a:pt x="85" y="305"/>
                  <a:pt x="85" y="305"/>
                </a:cubicBezTo>
                <a:cubicBezTo>
                  <a:pt x="85" y="295"/>
                  <a:pt x="85" y="295"/>
                  <a:pt x="85" y="295"/>
                </a:cubicBezTo>
                <a:cubicBezTo>
                  <a:pt x="85" y="294"/>
                  <a:pt x="85" y="294"/>
                  <a:pt x="85" y="294"/>
                </a:cubicBezTo>
                <a:cubicBezTo>
                  <a:pt x="86" y="292"/>
                  <a:pt x="86" y="292"/>
                  <a:pt x="86" y="292"/>
                </a:cubicBezTo>
                <a:cubicBezTo>
                  <a:pt x="87" y="291"/>
                  <a:pt x="87" y="291"/>
                  <a:pt x="87" y="291"/>
                </a:cubicBezTo>
                <a:cubicBezTo>
                  <a:pt x="89" y="290"/>
                  <a:pt x="89" y="290"/>
                  <a:pt x="89" y="290"/>
                </a:cubicBezTo>
                <a:cubicBezTo>
                  <a:pt x="90" y="290"/>
                  <a:pt x="90" y="290"/>
                  <a:pt x="90" y="290"/>
                </a:cubicBezTo>
                <a:cubicBezTo>
                  <a:pt x="278" y="290"/>
                  <a:pt x="278" y="290"/>
                  <a:pt x="278" y="290"/>
                </a:cubicBezTo>
                <a:cubicBezTo>
                  <a:pt x="279" y="290"/>
                  <a:pt x="279" y="290"/>
                  <a:pt x="279" y="290"/>
                </a:cubicBezTo>
                <a:cubicBezTo>
                  <a:pt x="281" y="291"/>
                  <a:pt x="281" y="291"/>
                  <a:pt x="281" y="291"/>
                </a:cubicBezTo>
                <a:cubicBezTo>
                  <a:pt x="282" y="292"/>
                  <a:pt x="282" y="292"/>
                  <a:pt x="282" y="292"/>
                </a:cubicBezTo>
                <a:lnTo>
                  <a:pt x="283" y="294"/>
                </a:lnTo>
                <a:close/>
                <a:moveTo>
                  <a:pt x="283" y="255"/>
                </a:moveTo>
                <a:cubicBezTo>
                  <a:pt x="283" y="257"/>
                  <a:pt x="283" y="257"/>
                  <a:pt x="283" y="257"/>
                </a:cubicBezTo>
                <a:cubicBezTo>
                  <a:pt x="283" y="267"/>
                  <a:pt x="283" y="267"/>
                  <a:pt x="283" y="267"/>
                </a:cubicBezTo>
                <a:cubicBezTo>
                  <a:pt x="283" y="269"/>
                  <a:pt x="283" y="269"/>
                  <a:pt x="283" y="269"/>
                </a:cubicBezTo>
                <a:cubicBezTo>
                  <a:pt x="282" y="271"/>
                  <a:pt x="282" y="271"/>
                  <a:pt x="282" y="271"/>
                </a:cubicBezTo>
                <a:cubicBezTo>
                  <a:pt x="281" y="272"/>
                  <a:pt x="281" y="272"/>
                  <a:pt x="281" y="272"/>
                </a:cubicBezTo>
                <a:cubicBezTo>
                  <a:pt x="279" y="273"/>
                  <a:pt x="279" y="273"/>
                  <a:pt x="279" y="273"/>
                </a:cubicBezTo>
                <a:cubicBezTo>
                  <a:pt x="278" y="273"/>
                  <a:pt x="278" y="273"/>
                  <a:pt x="278" y="273"/>
                </a:cubicBezTo>
                <a:cubicBezTo>
                  <a:pt x="90" y="273"/>
                  <a:pt x="90" y="273"/>
                  <a:pt x="90" y="273"/>
                </a:cubicBezTo>
                <a:cubicBezTo>
                  <a:pt x="89" y="273"/>
                  <a:pt x="89" y="273"/>
                  <a:pt x="89" y="273"/>
                </a:cubicBezTo>
                <a:cubicBezTo>
                  <a:pt x="87" y="272"/>
                  <a:pt x="87" y="272"/>
                  <a:pt x="87" y="272"/>
                </a:cubicBezTo>
                <a:cubicBezTo>
                  <a:pt x="86" y="271"/>
                  <a:pt x="86" y="271"/>
                  <a:pt x="86" y="271"/>
                </a:cubicBezTo>
                <a:cubicBezTo>
                  <a:pt x="85" y="269"/>
                  <a:pt x="85" y="269"/>
                  <a:pt x="85" y="269"/>
                </a:cubicBezTo>
                <a:cubicBezTo>
                  <a:pt x="85" y="267"/>
                  <a:pt x="85" y="267"/>
                  <a:pt x="85" y="267"/>
                </a:cubicBezTo>
                <a:cubicBezTo>
                  <a:pt x="85" y="257"/>
                  <a:pt x="85" y="257"/>
                  <a:pt x="85" y="257"/>
                </a:cubicBezTo>
                <a:cubicBezTo>
                  <a:pt x="85" y="255"/>
                  <a:pt x="85" y="255"/>
                  <a:pt x="85" y="255"/>
                </a:cubicBezTo>
                <a:cubicBezTo>
                  <a:pt x="86" y="254"/>
                  <a:pt x="86" y="254"/>
                  <a:pt x="86" y="254"/>
                </a:cubicBezTo>
                <a:cubicBezTo>
                  <a:pt x="87" y="253"/>
                  <a:pt x="87" y="253"/>
                  <a:pt x="87" y="253"/>
                </a:cubicBezTo>
                <a:cubicBezTo>
                  <a:pt x="89" y="252"/>
                  <a:pt x="89" y="252"/>
                  <a:pt x="89" y="252"/>
                </a:cubicBezTo>
                <a:cubicBezTo>
                  <a:pt x="90" y="252"/>
                  <a:pt x="90" y="252"/>
                  <a:pt x="90" y="252"/>
                </a:cubicBezTo>
                <a:cubicBezTo>
                  <a:pt x="278" y="252"/>
                  <a:pt x="278" y="252"/>
                  <a:pt x="278" y="252"/>
                </a:cubicBezTo>
                <a:cubicBezTo>
                  <a:pt x="279" y="252"/>
                  <a:pt x="279" y="252"/>
                  <a:pt x="279" y="252"/>
                </a:cubicBezTo>
                <a:cubicBezTo>
                  <a:pt x="281" y="253"/>
                  <a:pt x="281" y="253"/>
                  <a:pt x="281" y="253"/>
                </a:cubicBezTo>
                <a:cubicBezTo>
                  <a:pt x="282" y="254"/>
                  <a:pt x="282" y="254"/>
                  <a:pt x="282" y="254"/>
                </a:cubicBezTo>
                <a:lnTo>
                  <a:pt x="283" y="255"/>
                </a:lnTo>
                <a:close/>
                <a:moveTo>
                  <a:pt x="283" y="217"/>
                </a:moveTo>
                <a:cubicBezTo>
                  <a:pt x="283" y="219"/>
                  <a:pt x="283" y="219"/>
                  <a:pt x="283" y="219"/>
                </a:cubicBezTo>
                <a:cubicBezTo>
                  <a:pt x="283" y="229"/>
                  <a:pt x="283" y="229"/>
                  <a:pt x="283" y="229"/>
                </a:cubicBezTo>
                <a:cubicBezTo>
                  <a:pt x="283" y="231"/>
                  <a:pt x="283" y="231"/>
                  <a:pt x="283" y="231"/>
                </a:cubicBezTo>
                <a:cubicBezTo>
                  <a:pt x="282" y="232"/>
                  <a:pt x="282" y="232"/>
                  <a:pt x="282" y="232"/>
                </a:cubicBezTo>
                <a:cubicBezTo>
                  <a:pt x="281" y="234"/>
                  <a:pt x="281" y="234"/>
                  <a:pt x="281" y="234"/>
                </a:cubicBezTo>
                <a:cubicBezTo>
                  <a:pt x="279" y="234"/>
                  <a:pt x="279" y="234"/>
                  <a:pt x="279" y="234"/>
                </a:cubicBezTo>
                <a:cubicBezTo>
                  <a:pt x="278" y="235"/>
                  <a:pt x="278" y="235"/>
                  <a:pt x="278" y="235"/>
                </a:cubicBezTo>
                <a:cubicBezTo>
                  <a:pt x="90" y="235"/>
                  <a:pt x="90" y="235"/>
                  <a:pt x="90" y="235"/>
                </a:cubicBezTo>
                <a:cubicBezTo>
                  <a:pt x="89" y="234"/>
                  <a:pt x="89" y="234"/>
                  <a:pt x="89" y="234"/>
                </a:cubicBezTo>
                <a:cubicBezTo>
                  <a:pt x="87" y="234"/>
                  <a:pt x="87" y="234"/>
                  <a:pt x="87" y="234"/>
                </a:cubicBezTo>
                <a:cubicBezTo>
                  <a:pt x="86" y="232"/>
                  <a:pt x="86" y="232"/>
                  <a:pt x="86" y="232"/>
                </a:cubicBezTo>
                <a:cubicBezTo>
                  <a:pt x="85" y="231"/>
                  <a:pt x="85" y="231"/>
                  <a:pt x="85" y="231"/>
                </a:cubicBezTo>
                <a:cubicBezTo>
                  <a:pt x="85" y="229"/>
                  <a:pt x="85" y="229"/>
                  <a:pt x="85" y="229"/>
                </a:cubicBezTo>
                <a:cubicBezTo>
                  <a:pt x="85" y="219"/>
                  <a:pt x="85" y="219"/>
                  <a:pt x="85" y="219"/>
                </a:cubicBezTo>
                <a:cubicBezTo>
                  <a:pt x="85" y="217"/>
                  <a:pt x="85" y="217"/>
                  <a:pt x="85" y="217"/>
                </a:cubicBezTo>
                <a:cubicBezTo>
                  <a:pt x="86" y="216"/>
                  <a:pt x="86" y="216"/>
                  <a:pt x="86" y="216"/>
                </a:cubicBezTo>
                <a:cubicBezTo>
                  <a:pt x="87" y="215"/>
                  <a:pt x="87" y="215"/>
                  <a:pt x="87" y="215"/>
                </a:cubicBezTo>
                <a:cubicBezTo>
                  <a:pt x="89" y="214"/>
                  <a:pt x="89" y="214"/>
                  <a:pt x="89" y="214"/>
                </a:cubicBezTo>
                <a:cubicBezTo>
                  <a:pt x="90" y="213"/>
                  <a:pt x="90" y="213"/>
                  <a:pt x="90" y="213"/>
                </a:cubicBezTo>
                <a:cubicBezTo>
                  <a:pt x="278" y="213"/>
                  <a:pt x="278" y="213"/>
                  <a:pt x="278" y="213"/>
                </a:cubicBezTo>
                <a:cubicBezTo>
                  <a:pt x="279" y="214"/>
                  <a:pt x="279" y="214"/>
                  <a:pt x="279" y="214"/>
                </a:cubicBezTo>
                <a:cubicBezTo>
                  <a:pt x="281" y="215"/>
                  <a:pt x="281" y="215"/>
                  <a:pt x="281" y="215"/>
                </a:cubicBezTo>
                <a:cubicBezTo>
                  <a:pt x="282" y="216"/>
                  <a:pt x="282" y="216"/>
                  <a:pt x="282" y="216"/>
                </a:cubicBezTo>
                <a:lnTo>
                  <a:pt x="283" y="217"/>
                </a:lnTo>
                <a:close/>
              </a:path>
            </a:pathLst>
          </a:custGeom>
          <a:solidFill>
            <a:srgbClr val="875C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948540" y="4062457"/>
            <a:ext cx="336084" cy="6107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5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13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203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Chart 44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58868983"/>
              </p:ext>
            </p:extLst>
          </p:nvPr>
        </p:nvGraphicFramePr>
        <p:xfrm>
          <a:off x="7199729" y="430070"/>
          <a:ext cx="2629934" cy="4069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98" y="412556"/>
            <a:ext cx="9154843" cy="507600"/>
          </a:xfrm>
        </p:spPr>
        <p:txBody>
          <a:bodyPr/>
          <a:lstStyle/>
          <a:p>
            <a:r>
              <a:rPr lang="pl-PL"/>
              <a:t>Ekspansja poza Polską: fundament niezakłóconego wzrostu; dwucyfrowy wzrost sprzedaży </a:t>
            </a:r>
          </a:p>
        </p:txBody>
      </p:sp>
      <p:graphicFrame>
        <p:nvGraphicFramePr>
          <p:cNvPr id="326" name="Chart 325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13390773"/>
              </p:ext>
            </p:extLst>
          </p:nvPr>
        </p:nvGraphicFramePr>
        <p:xfrm>
          <a:off x="799147" y="5413807"/>
          <a:ext cx="2076522" cy="1115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cxnSp>
        <p:nvCxnSpPr>
          <p:cNvPr id="328" name="Straight Arrow Connector 327"/>
          <p:cNvCxnSpPr/>
          <p:nvPr/>
        </p:nvCxnSpPr>
        <p:spPr>
          <a:xfrm flipV="1">
            <a:off x="1442469" y="5361476"/>
            <a:ext cx="824464" cy="104656"/>
          </a:xfrm>
          <a:prstGeom prst="straightConnector1">
            <a:avLst/>
          </a:prstGeom>
          <a:ln w="19050" cmpd="sng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9" name="TextBox 328"/>
          <p:cNvSpPr txBox="1">
            <a:spLocks/>
          </p:cNvSpPr>
          <p:nvPr/>
        </p:nvSpPr>
        <p:spPr>
          <a:xfrm rot="21180000">
            <a:off x="1346959" y="5178145"/>
            <a:ext cx="1005324" cy="2328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pl-PL" sz="900" dirty="0">
                <a:solidFill>
                  <a:schemeClr val="tx2"/>
                </a:solidFill>
                <a:latin typeface="Arial"/>
              </a:rPr>
              <a:t>CAGR: +9,5%</a:t>
            </a:r>
          </a:p>
        </p:txBody>
      </p:sp>
      <p:graphicFrame>
        <p:nvGraphicFramePr>
          <p:cNvPr id="330" name="Chart 329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555062705"/>
              </p:ext>
            </p:extLst>
          </p:nvPr>
        </p:nvGraphicFramePr>
        <p:xfrm>
          <a:off x="5507249" y="5413807"/>
          <a:ext cx="2076522" cy="1115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32" name="Chart 331"/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2175289468"/>
              </p:ext>
            </p:extLst>
          </p:nvPr>
        </p:nvGraphicFramePr>
        <p:xfrm>
          <a:off x="3188390" y="5413807"/>
          <a:ext cx="2076522" cy="1115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52" name="TextBox 351"/>
          <p:cNvSpPr txBox="1"/>
          <p:nvPr/>
        </p:nvSpPr>
        <p:spPr>
          <a:xfrm>
            <a:off x="7180010" y="1194533"/>
            <a:ext cx="2631079" cy="264111"/>
          </a:xfrm>
          <a:prstGeom prst="rect">
            <a:avLst/>
          </a:prstGeom>
          <a:solidFill>
            <a:srgbClr val="FFFFFF"/>
          </a:solidFill>
          <a:effectLst>
            <a:innerShdw dist="25400" dir="5400000">
              <a:schemeClr val="tx2">
                <a:lumMod val="100000"/>
              </a:schemeClr>
            </a:inn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 algn="ctr">
              <a:lnSpc>
                <a:spcPct val="110000"/>
              </a:lnSpc>
              <a:defRPr sz="1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pl-PL" sz="1100" dirty="0"/>
              <a:t>Sprzedaż według regionów (2019)</a:t>
            </a:r>
          </a:p>
        </p:txBody>
      </p:sp>
      <p:graphicFrame>
        <p:nvGraphicFramePr>
          <p:cNvPr id="354" name="Chart 353"/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170983055"/>
              </p:ext>
            </p:extLst>
          </p:nvPr>
        </p:nvGraphicFramePr>
        <p:xfrm>
          <a:off x="7861300" y="5413807"/>
          <a:ext cx="2076522" cy="1115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cxnSp>
        <p:nvCxnSpPr>
          <p:cNvPr id="356" name="Straight Arrow Connector 355"/>
          <p:cNvCxnSpPr/>
          <p:nvPr/>
        </p:nvCxnSpPr>
        <p:spPr>
          <a:xfrm flipV="1">
            <a:off x="3775850" y="5731614"/>
            <a:ext cx="824464" cy="142136"/>
          </a:xfrm>
          <a:prstGeom prst="straightConnector1">
            <a:avLst/>
          </a:prstGeom>
          <a:ln w="19050" cmpd="sng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7" name="TextBox 356"/>
          <p:cNvSpPr txBox="1">
            <a:spLocks/>
          </p:cNvSpPr>
          <p:nvPr/>
        </p:nvSpPr>
        <p:spPr>
          <a:xfrm rot="21018289">
            <a:off x="3680340" y="5570021"/>
            <a:ext cx="1005324" cy="2328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pl-PL" sz="900" dirty="0">
                <a:solidFill>
                  <a:schemeClr val="tx2"/>
                </a:solidFill>
                <a:latin typeface="Arial"/>
              </a:rPr>
              <a:t>CAGR: +21,7%</a:t>
            </a:r>
          </a:p>
        </p:txBody>
      </p:sp>
      <p:cxnSp>
        <p:nvCxnSpPr>
          <p:cNvPr id="358" name="Straight Arrow Connector 357"/>
          <p:cNvCxnSpPr/>
          <p:nvPr/>
        </p:nvCxnSpPr>
        <p:spPr>
          <a:xfrm flipV="1">
            <a:off x="6131627" y="5747057"/>
            <a:ext cx="824464" cy="104656"/>
          </a:xfrm>
          <a:prstGeom prst="straightConnector1">
            <a:avLst/>
          </a:prstGeom>
          <a:ln w="19050" cmpd="sng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TextBox 358"/>
          <p:cNvSpPr txBox="1">
            <a:spLocks/>
          </p:cNvSpPr>
          <p:nvPr/>
        </p:nvSpPr>
        <p:spPr>
          <a:xfrm rot="21180000">
            <a:off x="6036120" y="5563726"/>
            <a:ext cx="1005324" cy="2328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pl-PL" sz="900" dirty="0">
                <a:solidFill>
                  <a:schemeClr val="tx2"/>
                </a:solidFill>
                <a:latin typeface="Arial"/>
              </a:rPr>
              <a:t>CAGR: +20,2%</a:t>
            </a:r>
          </a:p>
        </p:txBody>
      </p:sp>
      <p:cxnSp>
        <p:nvCxnSpPr>
          <p:cNvPr id="360" name="Straight Arrow Connector 359"/>
          <p:cNvCxnSpPr/>
          <p:nvPr/>
        </p:nvCxnSpPr>
        <p:spPr>
          <a:xfrm flipV="1">
            <a:off x="8520241" y="5826375"/>
            <a:ext cx="824464" cy="104656"/>
          </a:xfrm>
          <a:prstGeom prst="straightConnector1">
            <a:avLst/>
          </a:prstGeom>
          <a:ln w="19050" cmpd="sng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TextBox 360"/>
          <p:cNvSpPr txBox="1">
            <a:spLocks/>
          </p:cNvSpPr>
          <p:nvPr/>
        </p:nvSpPr>
        <p:spPr>
          <a:xfrm rot="21104054">
            <a:off x="8332653" y="5648324"/>
            <a:ext cx="1116786" cy="2328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900" dirty="0">
                <a:solidFill>
                  <a:schemeClr val="tx2"/>
                </a:solidFill>
                <a:latin typeface="Arial"/>
              </a:rPr>
              <a:t>CAGR: +18,2%</a:t>
            </a:r>
          </a:p>
        </p:txBody>
      </p:sp>
      <p:sp>
        <p:nvSpPr>
          <p:cNvPr id="327" name="TextBox 326"/>
          <p:cNvSpPr txBox="1"/>
          <p:nvPr/>
        </p:nvSpPr>
        <p:spPr>
          <a:xfrm>
            <a:off x="926202" y="4756336"/>
            <a:ext cx="1737360" cy="366541"/>
          </a:xfrm>
          <a:prstGeom prst="rect">
            <a:avLst/>
          </a:prstGeom>
          <a:solidFill>
            <a:schemeClr val="tx2"/>
          </a:solidFill>
          <a:effectLst/>
        </p:spPr>
        <p:txBody>
          <a:bodyPr vert="horz" wrap="square" lIns="27432" tIns="18288" rIns="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Polska</a:t>
            </a:r>
          </a:p>
        </p:txBody>
      </p:sp>
      <p:sp>
        <p:nvSpPr>
          <p:cNvPr id="362" name="Oval 361"/>
          <p:cNvSpPr/>
          <p:nvPr/>
        </p:nvSpPr>
        <p:spPr>
          <a:xfrm>
            <a:off x="2474294" y="4848557"/>
            <a:ext cx="274320" cy="27432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</a:pPr>
            <a:r>
              <a:rPr lang="pl-PL" sz="1200" b="1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331" name="TextBox 330"/>
          <p:cNvSpPr txBox="1"/>
          <p:nvPr/>
        </p:nvSpPr>
        <p:spPr>
          <a:xfrm>
            <a:off x="5626045" y="4756336"/>
            <a:ext cx="1737360" cy="365396"/>
          </a:xfrm>
          <a:prstGeom prst="rect">
            <a:avLst/>
          </a:prstGeom>
          <a:solidFill>
            <a:schemeClr val="accent2"/>
          </a:solidFill>
          <a:effectLst/>
        </p:spPr>
        <p:txBody>
          <a:bodyPr vert="horz" wrap="square" lIns="27432" tIns="18288" rIns="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Europa Wschodnia</a:t>
            </a:r>
          </a:p>
        </p:txBody>
      </p:sp>
      <p:sp>
        <p:nvSpPr>
          <p:cNvPr id="363" name="Oval 362"/>
          <p:cNvSpPr/>
          <p:nvPr/>
        </p:nvSpPr>
        <p:spPr>
          <a:xfrm>
            <a:off x="7190656" y="4848557"/>
            <a:ext cx="274320" cy="27432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</a:pPr>
            <a:r>
              <a:rPr lang="pl-PL" sz="1200" b="1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355" name="TextBox 354"/>
          <p:cNvSpPr txBox="1"/>
          <p:nvPr/>
        </p:nvSpPr>
        <p:spPr>
          <a:xfrm>
            <a:off x="7988033" y="4748806"/>
            <a:ext cx="1737360" cy="372926"/>
          </a:xfrm>
          <a:prstGeom prst="rect">
            <a:avLst/>
          </a:prstGeom>
          <a:solidFill>
            <a:schemeClr val="accent4"/>
          </a:solidFill>
          <a:effectLst/>
        </p:spPr>
        <p:txBody>
          <a:bodyPr vert="horz" wrap="square" lIns="27432" tIns="18288" rIns="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Kraje Bałtyckie</a:t>
            </a:r>
          </a:p>
        </p:txBody>
      </p:sp>
      <p:sp>
        <p:nvSpPr>
          <p:cNvPr id="364" name="Oval 363"/>
          <p:cNvSpPr/>
          <p:nvPr/>
        </p:nvSpPr>
        <p:spPr>
          <a:xfrm>
            <a:off x="9536769" y="4848557"/>
            <a:ext cx="274320" cy="27432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</a:pPr>
            <a:r>
              <a:rPr lang="pl-PL" sz="1200" b="1">
                <a:solidFill>
                  <a:schemeClr val="accent4"/>
                </a:solidFill>
              </a:rPr>
              <a:t>3</a:t>
            </a:r>
          </a:p>
        </p:txBody>
      </p:sp>
      <p:grpSp>
        <p:nvGrpSpPr>
          <p:cNvPr id="896" name="Group 895"/>
          <p:cNvGrpSpPr/>
          <p:nvPr/>
        </p:nvGrpSpPr>
        <p:grpSpPr>
          <a:xfrm>
            <a:off x="8794713" y="6530073"/>
            <a:ext cx="1129709" cy="208705"/>
            <a:chOff x="8649245" y="6472323"/>
            <a:chExt cx="1129709" cy="208705"/>
          </a:xfrm>
        </p:grpSpPr>
        <p:sp>
          <p:nvSpPr>
            <p:cNvPr id="365" name="Oval 364"/>
            <p:cNvSpPr/>
            <p:nvPr/>
          </p:nvSpPr>
          <p:spPr>
            <a:xfrm>
              <a:off x="8649245" y="6472323"/>
              <a:ext cx="210855" cy="208705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 defTabSz="914400">
                <a:lnSpc>
                  <a:spcPct val="110000"/>
                </a:lnSpc>
              </a:pPr>
              <a:r>
                <a:rPr lang="pl-PL" sz="700" b="1">
                  <a:solidFill>
                    <a:schemeClr val="tx1"/>
                  </a:solidFill>
                </a:rPr>
                <a:t>#</a:t>
              </a:r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8796313" y="6479994"/>
              <a:ext cx="982641" cy="2000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defTabSz="914400"/>
              <a:r>
                <a:rPr lang="pl-PL" sz="700">
                  <a:latin typeface="Arial" panose="020B0604020202020204" pitchFamily="34" charset="0"/>
                  <a:cs typeface="Arial" panose="020B0604020202020204" pitchFamily="34" charset="0"/>
                </a:rPr>
                <a:t>Liczba krajów </a:t>
              </a:r>
            </a:p>
          </p:txBody>
        </p:sp>
      </p:grpSp>
      <p:sp>
        <p:nvSpPr>
          <p:cNvPr id="333" name="TextBox 332"/>
          <p:cNvSpPr txBox="1"/>
          <p:nvPr/>
        </p:nvSpPr>
        <p:spPr>
          <a:xfrm>
            <a:off x="3216698" y="4756336"/>
            <a:ext cx="1920240" cy="366541"/>
          </a:xfrm>
          <a:prstGeom prst="rect">
            <a:avLst/>
          </a:prstGeom>
          <a:solidFill>
            <a:schemeClr val="accent1"/>
          </a:solidFill>
          <a:effectLst/>
        </p:spPr>
        <p:txBody>
          <a:bodyPr vert="horz" wrap="square" lIns="27432" tIns="18288" rIns="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Europa Środkowa i Południowa</a:t>
            </a:r>
            <a:r>
              <a:rPr lang="pl-PL" baseline="30000" dirty="0"/>
              <a:t>1</a:t>
            </a:r>
          </a:p>
        </p:txBody>
      </p:sp>
      <p:sp>
        <p:nvSpPr>
          <p:cNvPr id="369" name="Oval 368"/>
          <p:cNvSpPr/>
          <p:nvPr/>
        </p:nvSpPr>
        <p:spPr>
          <a:xfrm>
            <a:off x="4962284" y="4848557"/>
            <a:ext cx="274320" cy="274320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</a:pPr>
            <a:r>
              <a:rPr lang="pl-PL" sz="1200" b="1">
                <a:solidFill>
                  <a:schemeClr val="accent1"/>
                </a:solidFill>
              </a:rPr>
              <a:t>9</a:t>
            </a:r>
          </a:p>
        </p:txBody>
      </p:sp>
      <p:sp>
        <p:nvSpPr>
          <p:cNvPr id="39" name="TextBox 38"/>
          <p:cNvSpPr txBox="1"/>
          <p:nvPr>
            <p:custDataLst>
              <p:tags r:id="rId7"/>
            </p:custDataLst>
          </p:nvPr>
        </p:nvSpPr>
        <p:spPr>
          <a:xfrm>
            <a:off x="795528" y="7194477"/>
            <a:ext cx="9107423" cy="236988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Źródło: Dane Spółki</a:t>
            </a:r>
          </a:p>
          <a:p>
            <a:pPr>
              <a:lnSpc>
                <a:spcPct val="110000"/>
              </a:lnSpc>
            </a:pPr>
            <a:r>
              <a:rPr lang="pl-PL" sz="700" baseline="30000">
                <a:solidFill>
                  <a:schemeClr val="tx2"/>
                </a:solidFill>
                <a:latin typeface="Arial" panose="020B0604020202020204" pitchFamily="34" charset="0"/>
              </a:rPr>
              <a:t>1</a:t>
            </a: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 Dotyczy również Niemiec, gdzie spółka prowadzi działalność online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/>
          <a:srcRect r="9722"/>
          <a:stretch/>
        </p:blipFill>
        <p:spPr>
          <a:xfrm>
            <a:off x="836101" y="1133989"/>
            <a:ext cx="6143198" cy="355496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926202" y="5133721"/>
            <a:ext cx="529953" cy="352661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>
              <a:lnSpc>
                <a:spcPct val="110000"/>
              </a:lnSpc>
            </a:pPr>
            <a:r>
              <a:rPr lang="pl-PL" sz="800" dirty="0">
                <a:solidFill>
                  <a:schemeClr val="tx2"/>
                </a:solidFill>
                <a:latin typeface="Arial" panose="020B0604020202020204" pitchFamily="34" charset="0"/>
              </a:rPr>
              <a:t>(w mld PLN)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216698" y="5133721"/>
            <a:ext cx="529953" cy="21723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>
              <a:lnSpc>
                <a:spcPct val="110000"/>
              </a:lnSpc>
            </a:pPr>
            <a:r>
              <a:rPr lang="pl-PL" sz="800" dirty="0">
                <a:solidFill>
                  <a:schemeClr val="tx2"/>
                </a:solidFill>
                <a:latin typeface="Arial" panose="020B0604020202020204" pitchFamily="34" charset="0"/>
              </a:rPr>
              <a:t>(w mld PLN)</a:t>
            </a:r>
          </a:p>
        </p:txBody>
      </p:sp>
      <p:sp>
        <p:nvSpPr>
          <p:cNvPr id="42" name="Rectangle 41"/>
          <p:cNvSpPr/>
          <p:nvPr/>
        </p:nvSpPr>
        <p:spPr>
          <a:xfrm>
            <a:off x="5626045" y="5133721"/>
            <a:ext cx="529953" cy="21723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>
              <a:lnSpc>
                <a:spcPct val="110000"/>
              </a:lnSpc>
            </a:pPr>
            <a:r>
              <a:rPr lang="pl-PL" sz="800">
                <a:solidFill>
                  <a:schemeClr val="tx2"/>
                </a:solidFill>
                <a:latin typeface="Arial" panose="020B0604020202020204" pitchFamily="34" charset="0"/>
              </a:rPr>
              <a:t>(w mld PLN)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988033" y="5133721"/>
            <a:ext cx="529953" cy="217239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pPr>
              <a:lnSpc>
                <a:spcPct val="110000"/>
              </a:lnSpc>
            </a:pPr>
            <a:r>
              <a:rPr lang="pl-PL" sz="800">
                <a:solidFill>
                  <a:schemeClr val="tx2"/>
                </a:solidFill>
                <a:latin typeface="Arial" panose="020B0604020202020204" pitchFamily="34" charset="0"/>
              </a:rPr>
              <a:t>(w mld PLN)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0821215" y="120580"/>
            <a:ext cx="1401741" cy="491926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1000" b="1">
                <a:solidFill>
                  <a:schemeClr val="bg1"/>
                </a:solidFill>
              </a:rPr>
              <a:t>Zapytane o udzielenie informacji: 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000" b="1">
                <a:solidFill>
                  <a:schemeClr val="bg1"/>
                </a:solidFill>
              </a:rPr>
              <a:t>Dane finansowe TBC</a:t>
            </a:r>
          </a:p>
        </p:txBody>
      </p:sp>
      <p:sp>
        <p:nvSpPr>
          <p:cNvPr id="44" name="Oval 43"/>
          <p:cNvSpPr/>
          <p:nvPr/>
        </p:nvSpPr>
        <p:spPr>
          <a:xfrm>
            <a:off x="297581" y="489889"/>
            <a:ext cx="324000" cy="324000"/>
          </a:xfrm>
          <a:prstGeom prst="ellipse">
            <a:avLst/>
          </a:prstGeom>
          <a:solidFill>
            <a:schemeClr val="bg1"/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800" b="1">
                <a:solidFill>
                  <a:schemeClr val="tx2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7" name="Rectangle 46"/>
          <p:cNvSpPr>
            <a:spLocks/>
          </p:cNvSpPr>
          <p:nvPr/>
        </p:nvSpPr>
        <p:spPr>
          <a:xfrm>
            <a:off x="811019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Lider</a:t>
            </a:r>
          </a:p>
        </p:txBody>
      </p:sp>
      <p:sp>
        <p:nvSpPr>
          <p:cNvPr id="48" name="Rectangle 47"/>
          <p:cNvSpPr>
            <a:spLocks/>
          </p:cNvSpPr>
          <p:nvPr/>
        </p:nvSpPr>
        <p:spPr>
          <a:xfrm>
            <a:off x="1604043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Branża</a:t>
            </a:r>
          </a:p>
        </p:txBody>
      </p:sp>
      <p:sp>
        <p:nvSpPr>
          <p:cNvPr id="49" name="Rectangle 48"/>
          <p:cNvSpPr>
            <a:spLocks/>
          </p:cNvSpPr>
          <p:nvPr/>
        </p:nvSpPr>
        <p:spPr>
          <a:xfrm>
            <a:off x="2397067" y="114429"/>
            <a:ext cx="720000" cy="252000"/>
          </a:xfrm>
          <a:prstGeom prst="rect">
            <a:avLst/>
          </a:prstGeom>
          <a:solidFill>
            <a:srgbClr val="9B0302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bg1"/>
                </a:solidFill>
              </a:rPr>
              <a:t>Bariery wejścia</a:t>
            </a:r>
          </a:p>
        </p:txBody>
      </p:sp>
      <p:sp>
        <p:nvSpPr>
          <p:cNvPr id="50" name="Rectangle 49"/>
          <p:cNvSpPr>
            <a:spLocks/>
          </p:cNvSpPr>
          <p:nvPr/>
        </p:nvSpPr>
        <p:spPr>
          <a:xfrm>
            <a:off x="319009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Sieć</a:t>
            </a:r>
          </a:p>
        </p:txBody>
      </p:sp>
      <p:sp>
        <p:nvSpPr>
          <p:cNvPr id="51" name="Rectangle 50"/>
          <p:cNvSpPr>
            <a:spLocks/>
          </p:cNvSpPr>
          <p:nvPr/>
        </p:nvSpPr>
        <p:spPr>
          <a:xfrm>
            <a:off x="3983115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Finanse</a:t>
            </a:r>
          </a:p>
        </p:txBody>
      </p:sp>
      <p:sp>
        <p:nvSpPr>
          <p:cNvPr id="52" name="Rectangle 51"/>
          <p:cNvSpPr>
            <a:spLocks/>
          </p:cNvSpPr>
          <p:nvPr/>
        </p:nvSpPr>
        <p:spPr>
          <a:xfrm>
            <a:off x="477614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Kierownictwo</a:t>
            </a:r>
          </a:p>
        </p:txBody>
      </p:sp>
      <p:sp>
        <p:nvSpPr>
          <p:cNvPr id="3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14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74337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8343400" y="4151481"/>
            <a:ext cx="1581650" cy="6400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Przewaga konkurencyjna dzięki pełnej integracji i usługom o wartości dodanej</a:t>
            </a:r>
          </a:p>
        </p:txBody>
      </p:sp>
      <p:sp>
        <p:nvSpPr>
          <p:cNvPr id="11" name="Oval 10"/>
          <p:cNvSpPr/>
          <p:nvPr/>
        </p:nvSpPr>
        <p:spPr>
          <a:xfrm>
            <a:off x="297581" y="642289"/>
            <a:ext cx="324000" cy="324000"/>
          </a:xfrm>
          <a:prstGeom prst="ellipse">
            <a:avLst/>
          </a:prstGeom>
          <a:solidFill>
            <a:schemeClr val="bg1"/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800" b="1">
                <a:solidFill>
                  <a:schemeClr val="tx2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2" name="Rectangle 11"/>
          <p:cNvSpPr>
            <a:spLocks/>
          </p:cNvSpPr>
          <p:nvPr/>
        </p:nvSpPr>
        <p:spPr>
          <a:xfrm>
            <a:off x="811019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Lider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1604043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Branża</a:t>
            </a:r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2397067" y="114429"/>
            <a:ext cx="720000" cy="252000"/>
          </a:xfrm>
          <a:prstGeom prst="rect">
            <a:avLst/>
          </a:prstGeom>
          <a:solidFill>
            <a:srgbClr val="9B0302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bg1"/>
                </a:solidFill>
              </a:rPr>
              <a:t>Bariery wejścia</a:t>
            </a: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319009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Sieć</a:t>
            </a:r>
          </a:p>
        </p:txBody>
      </p:sp>
      <p:sp>
        <p:nvSpPr>
          <p:cNvPr id="19" name="Rectangle 18"/>
          <p:cNvSpPr>
            <a:spLocks/>
          </p:cNvSpPr>
          <p:nvPr/>
        </p:nvSpPr>
        <p:spPr>
          <a:xfrm>
            <a:off x="3983115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Finanse</a:t>
            </a:r>
          </a:p>
        </p:txBody>
      </p:sp>
      <p:sp>
        <p:nvSpPr>
          <p:cNvPr id="20" name="Rectangle 19"/>
          <p:cNvSpPr>
            <a:spLocks/>
          </p:cNvSpPr>
          <p:nvPr/>
        </p:nvSpPr>
        <p:spPr>
          <a:xfrm>
            <a:off x="477614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Zarząd</a:t>
            </a:r>
          </a:p>
        </p:txBody>
      </p:sp>
      <p:sp>
        <p:nvSpPr>
          <p:cNvPr id="52" name="TextBox 51"/>
          <p:cNvSpPr txBox="1">
            <a:spLocks/>
          </p:cNvSpPr>
          <p:nvPr/>
        </p:nvSpPr>
        <p:spPr>
          <a:xfrm>
            <a:off x="2550697" y="1552411"/>
            <a:ext cx="2462672" cy="411634"/>
          </a:xfrm>
          <a:prstGeom prst="rect">
            <a:avLst/>
          </a:prstGeom>
          <a:solidFill>
            <a:schemeClr val="tx2"/>
          </a:solidFill>
          <a:effectLst/>
        </p:spPr>
        <p:txBody>
          <a:bodyPr vert="horz" wrap="square" lIns="72000" tIns="30256" rIns="36000" bIns="18153" rtlCol="0" anchor="b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tx2"/>
                </a:solidFill>
              </a:defRPr>
            </a:lvl1pPr>
          </a:lstStyle>
          <a:p>
            <a:r>
              <a:rPr lang="pl-PL">
                <a:solidFill>
                  <a:schemeClr val="bg1"/>
                </a:solidFill>
              </a:rPr>
              <a:t>Dźwignie wartości </a:t>
            </a:r>
          </a:p>
        </p:txBody>
      </p:sp>
      <p:sp>
        <p:nvSpPr>
          <p:cNvPr id="53" name="TextBox 52"/>
          <p:cNvSpPr txBox="1">
            <a:spLocks/>
          </p:cNvSpPr>
          <p:nvPr/>
        </p:nvSpPr>
        <p:spPr>
          <a:xfrm>
            <a:off x="5124450" y="1572789"/>
            <a:ext cx="4794056" cy="391256"/>
          </a:xfrm>
          <a:prstGeom prst="rect">
            <a:avLst/>
          </a:prstGeom>
          <a:solidFill>
            <a:schemeClr val="tx2"/>
          </a:solidFill>
          <a:effectLst/>
        </p:spPr>
        <p:txBody>
          <a:bodyPr vert="horz" wrap="square" lIns="72000" tIns="30256" rIns="36000" bIns="18153" rtlCol="0" anchor="b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tx2"/>
                </a:solidFill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Właściwe części dostępne we właściwym czasie i we właściwym miejscu </a:t>
            </a:r>
          </a:p>
        </p:txBody>
      </p:sp>
      <p:sp>
        <p:nvSpPr>
          <p:cNvPr id="21" name="Pentagon 20"/>
          <p:cNvSpPr/>
          <p:nvPr/>
        </p:nvSpPr>
        <p:spPr>
          <a:xfrm rot="5400000">
            <a:off x="962791" y="1878118"/>
            <a:ext cx="1282504" cy="1586048"/>
          </a:xfrm>
          <a:prstGeom prst="homePlate">
            <a:avLst>
              <a:gd name="adj" fmla="val 24968"/>
            </a:avLst>
          </a:prstGeom>
          <a:solidFill>
            <a:schemeClr val="bg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2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Zakupy i </a:t>
            </a:r>
          </a:p>
          <a:p>
            <a:pPr algn="ctr">
              <a:lnSpc>
                <a:spcPct val="110000"/>
              </a:lnSpc>
            </a:pPr>
            <a:r>
              <a:rPr lang="pl-PL" sz="12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dostawcy</a:t>
            </a:r>
          </a:p>
        </p:txBody>
      </p:sp>
      <p:sp>
        <p:nvSpPr>
          <p:cNvPr id="22" name="Chevron 21"/>
          <p:cNvSpPr/>
          <p:nvPr/>
        </p:nvSpPr>
        <p:spPr>
          <a:xfrm rot="5400000">
            <a:off x="1108342" y="2851441"/>
            <a:ext cx="991402" cy="1586048"/>
          </a:xfrm>
          <a:prstGeom prst="chevron">
            <a:avLst>
              <a:gd name="adj" fmla="val 35437"/>
            </a:avLst>
          </a:prstGeom>
          <a:solidFill>
            <a:schemeClr val="bg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320040" tIns="9144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Kontrola logistyki </a:t>
            </a:r>
          </a:p>
          <a:p>
            <a:pPr algn="ctr">
              <a:lnSpc>
                <a:spcPct val="110000"/>
              </a:lnSpc>
            </a:pPr>
            <a:r>
              <a:rPr lang="pl-PL" sz="1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zaopatrzenia</a:t>
            </a:r>
          </a:p>
        </p:txBody>
      </p:sp>
      <p:sp>
        <p:nvSpPr>
          <p:cNvPr id="23" name="Chevron 22"/>
          <p:cNvSpPr/>
          <p:nvPr/>
        </p:nvSpPr>
        <p:spPr>
          <a:xfrm rot="5400000">
            <a:off x="1108342" y="3765841"/>
            <a:ext cx="991402" cy="1586048"/>
          </a:xfrm>
          <a:prstGeom prst="chevron">
            <a:avLst>
              <a:gd name="adj" fmla="val 35437"/>
            </a:avLst>
          </a:prstGeom>
          <a:solidFill>
            <a:schemeClr val="bg1"/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200" b="1">
                <a:solidFill>
                  <a:schemeClr val="accent1">
                    <a:lumMod val="40000"/>
                    <a:lumOff val="60000"/>
                  </a:schemeClr>
                </a:solidFill>
              </a:rPr>
              <a:t>Dystrybucja lokalna </a:t>
            </a:r>
          </a:p>
        </p:txBody>
      </p:sp>
      <p:sp>
        <p:nvSpPr>
          <p:cNvPr id="27" name="Freeform 26"/>
          <p:cNvSpPr/>
          <p:nvPr/>
        </p:nvSpPr>
        <p:spPr>
          <a:xfrm rot="5400000">
            <a:off x="982002" y="4789111"/>
            <a:ext cx="1247644" cy="1586048"/>
          </a:xfrm>
          <a:custGeom>
            <a:avLst/>
            <a:gdLst>
              <a:gd name="connsiteX0" fmla="*/ 0 w 1247644"/>
              <a:gd name="connsiteY0" fmla="*/ 1586048 h 1586048"/>
              <a:gd name="connsiteX1" fmla="*/ 351323 w 1247644"/>
              <a:gd name="connsiteY1" fmla="*/ 793024 h 1586048"/>
              <a:gd name="connsiteX2" fmla="*/ 0 w 1247644"/>
              <a:gd name="connsiteY2" fmla="*/ 0 h 1586048"/>
              <a:gd name="connsiteX3" fmla="*/ 927428 w 1247644"/>
              <a:gd name="connsiteY3" fmla="*/ 0 h 1586048"/>
              <a:gd name="connsiteX4" fmla="*/ 1247644 w 1247644"/>
              <a:gd name="connsiteY4" fmla="*/ 793024 h 1586048"/>
              <a:gd name="connsiteX5" fmla="*/ 927428 w 1247644"/>
              <a:gd name="connsiteY5" fmla="*/ 1586048 h 1586048"/>
              <a:gd name="connsiteX6" fmla="*/ 0 w 1247644"/>
              <a:gd name="connsiteY6" fmla="*/ 1586048 h 158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644" h="1586048">
                <a:moveTo>
                  <a:pt x="0" y="1586048"/>
                </a:moveTo>
                <a:lnTo>
                  <a:pt x="351323" y="793024"/>
                </a:lnTo>
                <a:lnTo>
                  <a:pt x="0" y="0"/>
                </a:lnTo>
                <a:lnTo>
                  <a:pt x="927428" y="0"/>
                </a:lnTo>
                <a:lnTo>
                  <a:pt x="1247644" y="793024"/>
                </a:lnTo>
                <a:lnTo>
                  <a:pt x="927428" y="1586048"/>
                </a:lnTo>
                <a:lnTo>
                  <a:pt x="0" y="1586048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200" b="1">
                <a:solidFill>
                  <a:schemeClr val="accent1"/>
                </a:solidFill>
              </a:rPr>
              <a:t>Klienci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50697" y="2029890"/>
            <a:ext cx="2462672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1000" b="1">
                <a:solidFill>
                  <a:schemeClr val="bg1"/>
                </a:solidFill>
              </a:rPr>
              <a:t>Zakres portfela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550697" y="2737087"/>
            <a:ext cx="2462672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1000" b="1">
                <a:solidFill>
                  <a:schemeClr val="bg1"/>
                </a:solidFill>
              </a:rPr>
              <a:t>Zakupy i usługi dla dostawców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550697" y="5565877"/>
            <a:ext cx="2462672" cy="640080"/>
          </a:xfrm>
          <a:prstGeom prst="rect">
            <a:avLst/>
          </a:prstGeom>
          <a:solidFill>
            <a:schemeClr val="accent1"/>
          </a:solidFill>
          <a:ln w="952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1000" b="1">
                <a:solidFill>
                  <a:schemeClr val="bg1"/>
                </a:solidFill>
              </a:rPr>
              <a:t>Konektywność i digitalizacja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550697" y="4858678"/>
            <a:ext cx="2462672" cy="640080"/>
          </a:xfrm>
          <a:prstGeom prst="rect">
            <a:avLst/>
          </a:prstGeom>
          <a:solidFill>
            <a:schemeClr val="accent1"/>
          </a:solidFill>
          <a:ln w="952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1000" b="1">
                <a:solidFill>
                  <a:schemeClr val="bg1"/>
                </a:solidFill>
              </a:rPr>
              <a:t>Usługi o wartości dodanej dla klientów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550697" y="4151481"/>
            <a:ext cx="2462672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1000" b="1">
                <a:solidFill>
                  <a:schemeClr val="bg1"/>
                </a:solidFill>
              </a:rPr>
              <a:t>Gęstość i kapilarność sieci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550697" y="3444284"/>
            <a:ext cx="2462672" cy="64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1000" b="1">
                <a:solidFill>
                  <a:schemeClr val="bg1"/>
                </a:solidFill>
              </a:rPr>
              <a:t>Zintegrowana logistyka zaopatrzenia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124450" y="2029890"/>
            <a:ext cx="3143652" cy="6400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marL="0" lvl="1">
              <a:lnSpc>
                <a:spcPct val="110000"/>
              </a:lnSpc>
              <a:spcBef>
                <a:spcPts val="600"/>
              </a:spcBef>
              <a:buClr>
                <a:schemeClr val="bg2"/>
              </a:buClr>
            </a:pPr>
            <a:r>
              <a:rPr lang="pl-PL" sz="1000">
                <a:solidFill>
                  <a:schemeClr val="tx2"/>
                </a:solidFill>
                <a:ea typeface="LF_Kai" pitchFamily="65" charset="-120"/>
              </a:rPr>
              <a:t>Wszechobecność na rynku części zamiennych stymulująca popyt oraz prywatna marka kojarzona z najwyższą jakością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124450" y="2737087"/>
            <a:ext cx="3143652" cy="6400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1000">
                <a:solidFill>
                  <a:schemeClr val="tx2"/>
                </a:solidFill>
                <a:ea typeface="LF_Kai" pitchFamily="65" charset="-120"/>
              </a:rPr>
              <a:t>Ustrukturyzowane relacje, samoregulujące się, najlepsze warunki zakupowe 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124450" y="5565877"/>
            <a:ext cx="3143652" cy="6400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1000">
                <a:solidFill>
                  <a:schemeClr val="tx2"/>
                </a:solidFill>
              </a:rPr>
              <a:t>Model biznesowy - strategiczne inicjatywy wykorzystujące możliwości, jakie przynoszą długoterminowe megatrendy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24450" y="4858678"/>
            <a:ext cx="3143652" cy="6400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1000">
                <a:solidFill>
                  <a:schemeClr val="tx2"/>
                </a:solidFill>
              </a:rPr>
              <a:t>Sieć 1 600 niezależnych warsztatów działających pod jedną marką; ponad 100 000 klientów korzystających z usług Inter Cars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124450" y="4151481"/>
            <a:ext cx="3143652" cy="6400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1000">
                <a:solidFill>
                  <a:schemeClr val="tx2"/>
                </a:solidFill>
              </a:rPr>
              <a:t>Obecność lokalna, dostępność najlepszych produktów, najkorzystniejsze na rynku terminy dostaw oraz unikalna zdolność realizacji dostaw „last mile”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124450" y="3444284"/>
            <a:ext cx="3143652" cy="6400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1000">
                <a:solidFill>
                  <a:schemeClr val="tx2"/>
                </a:solidFill>
              </a:rPr>
              <a:t>Automatyzacja i skuteczność operacji tworzące wartość dla dostawców i zwiększające rentowność istniejących graczy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343400" y="2029890"/>
            <a:ext cx="1581650" cy="6400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43400" y="2737087"/>
            <a:ext cx="1581650" cy="6400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43400" y="5565877"/>
            <a:ext cx="1581650" cy="6400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343400" y="4858678"/>
            <a:ext cx="1581650" cy="6400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43400" y="3444284"/>
            <a:ext cx="1581650" cy="640080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556314" y="6313037"/>
            <a:ext cx="137160" cy="1188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200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</a:rPr>
              <a:t>Dystrybutor części 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028639" y="6313037"/>
            <a:ext cx="137160" cy="118872"/>
          </a:xfrm>
          <a:prstGeom prst="rect">
            <a:avLst/>
          </a:prstGeom>
          <a:solidFill>
            <a:schemeClr val="accent1"/>
          </a:solidFill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3200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</a:rPr>
              <a:t>Usługi o wartości dodanej napędzające własny popyt </a:t>
            </a:r>
          </a:p>
        </p:txBody>
      </p:sp>
      <p:pic>
        <p:nvPicPr>
          <p:cNvPr id="79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9EFF3"/>
              </a:clrFrom>
              <a:clrTo>
                <a:srgbClr val="E9EF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36" t="13099" r="7485" b="79677"/>
          <a:stretch/>
        </p:blipFill>
        <p:spPr bwMode="auto">
          <a:xfrm>
            <a:off x="9099441" y="2274094"/>
            <a:ext cx="360654" cy="30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E9EFF3"/>
              </a:clrFrom>
              <a:clrTo>
                <a:srgbClr val="E9EF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1" t="12790" r="2124" b="79367"/>
          <a:stretch/>
        </p:blipFill>
        <p:spPr bwMode="auto">
          <a:xfrm>
            <a:off x="8385601" y="2228384"/>
            <a:ext cx="478003" cy="41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4" descr="https://cdn.intercars.eu/files/3/5/9/0/1/35901/166x135,f.png?v=2018-08-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043" y="2709585"/>
            <a:ext cx="593411" cy="33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324" y="4977656"/>
            <a:ext cx="330837" cy="407973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542" y="5730872"/>
            <a:ext cx="778728" cy="2553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0993" y="2073327"/>
            <a:ext cx="326530" cy="325079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 rotWithShape="1">
          <a:blip r:embed="rId10"/>
          <a:srcRect l="9110" t="-817" r="5238" b="8587"/>
          <a:stretch/>
        </p:blipFill>
        <p:spPr>
          <a:xfrm>
            <a:off x="9536854" y="2059719"/>
            <a:ext cx="328732" cy="347472"/>
          </a:xfrm>
          <a:prstGeom prst="ellipse">
            <a:avLst/>
          </a:prstGeom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8712548" y="4291317"/>
            <a:ext cx="824692" cy="364400"/>
            <a:chOff x="8673575" y="4272655"/>
            <a:chExt cx="824692" cy="364400"/>
          </a:xfrm>
        </p:grpSpPr>
        <p:sp>
          <p:nvSpPr>
            <p:cNvPr id="161" name="Freeform 140"/>
            <p:cNvSpPr>
              <a:spLocks noEditPoints="1"/>
            </p:cNvSpPr>
            <p:nvPr/>
          </p:nvSpPr>
          <p:spPr bwMode="auto">
            <a:xfrm>
              <a:off x="9145297" y="4272655"/>
              <a:ext cx="352970" cy="364400"/>
            </a:xfrm>
            <a:custGeom>
              <a:avLst/>
              <a:gdLst>
                <a:gd name="T0" fmla="*/ 100 w 368"/>
                <a:gd name="T1" fmla="*/ 100 h 394"/>
                <a:gd name="T2" fmla="*/ 231 w 368"/>
                <a:gd name="T3" fmla="*/ 45 h 394"/>
                <a:gd name="T4" fmla="*/ 234 w 368"/>
                <a:gd name="T5" fmla="*/ 40 h 394"/>
                <a:gd name="T6" fmla="*/ 327 w 368"/>
                <a:gd name="T7" fmla="*/ 35 h 394"/>
                <a:gd name="T8" fmla="*/ 197 w 368"/>
                <a:gd name="T9" fmla="*/ 57 h 394"/>
                <a:gd name="T10" fmla="*/ 202 w 368"/>
                <a:gd name="T11" fmla="*/ 40 h 394"/>
                <a:gd name="T12" fmla="*/ 183 w 368"/>
                <a:gd name="T13" fmla="*/ 25 h 394"/>
                <a:gd name="T14" fmla="*/ 190 w 368"/>
                <a:gd name="T15" fmla="*/ 40 h 394"/>
                <a:gd name="T16" fmla="*/ 61 w 368"/>
                <a:gd name="T17" fmla="*/ 35 h 394"/>
                <a:gd name="T18" fmla="*/ 295 w 368"/>
                <a:gd name="T19" fmla="*/ 72 h 394"/>
                <a:gd name="T20" fmla="*/ 278 w 368"/>
                <a:gd name="T21" fmla="*/ 75 h 394"/>
                <a:gd name="T22" fmla="*/ 259 w 368"/>
                <a:gd name="T23" fmla="*/ 41 h 394"/>
                <a:gd name="T24" fmla="*/ 296 w 368"/>
                <a:gd name="T25" fmla="*/ 26 h 394"/>
                <a:gd name="T26" fmla="*/ 291 w 368"/>
                <a:gd name="T27" fmla="*/ 37 h 394"/>
                <a:gd name="T28" fmla="*/ 270 w 368"/>
                <a:gd name="T29" fmla="*/ 47 h 394"/>
                <a:gd name="T30" fmla="*/ 288 w 368"/>
                <a:gd name="T31" fmla="*/ 63 h 394"/>
                <a:gd name="T32" fmla="*/ 111 w 368"/>
                <a:gd name="T33" fmla="*/ 64 h 394"/>
                <a:gd name="T34" fmla="*/ 153 w 368"/>
                <a:gd name="T35" fmla="*/ 64 h 394"/>
                <a:gd name="T36" fmla="*/ 140 w 368"/>
                <a:gd name="T37" fmla="*/ 25 h 394"/>
                <a:gd name="T38" fmla="*/ 106 w 368"/>
                <a:gd name="T39" fmla="*/ 49 h 394"/>
                <a:gd name="T40" fmla="*/ 137 w 368"/>
                <a:gd name="T41" fmla="*/ 36 h 394"/>
                <a:gd name="T42" fmla="*/ 137 w 368"/>
                <a:gd name="T43" fmla="*/ 63 h 394"/>
                <a:gd name="T44" fmla="*/ 57 w 368"/>
                <a:gd name="T45" fmla="*/ 57 h 394"/>
                <a:gd name="T46" fmla="*/ 34 w 368"/>
                <a:gd name="T47" fmla="*/ 74 h 394"/>
                <a:gd name="T48" fmla="*/ 30 w 368"/>
                <a:gd name="T49" fmla="*/ 60 h 394"/>
                <a:gd name="T50" fmla="*/ 46 w 368"/>
                <a:gd name="T51" fmla="*/ 60 h 394"/>
                <a:gd name="T52" fmla="*/ 27 w 368"/>
                <a:gd name="T53" fmla="*/ 48 h 394"/>
                <a:gd name="T54" fmla="*/ 38 w 368"/>
                <a:gd name="T55" fmla="*/ 24 h 394"/>
                <a:gd name="T56" fmla="*/ 51 w 368"/>
                <a:gd name="T57" fmla="*/ 39 h 394"/>
                <a:gd name="T58" fmla="*/ 36 w 368"/>
                <a:gd name="T59" fmla="*/ 38 h 394"/>
                <a:gd name="T60" fmla="*/ 52 w 368"/>
                <a:gd name="T61" fmla="*/ 49 h 394"/>
                <a:gd name="T62" fmla="*/ 358 w 368"/>
                <a:gd name="T63" fmla="*/ 95 h 394"/>
                <a:gd name="T64" fmla="*/ 368 w 368"/>
                <a:gd name="T65" fmla="*/ 23 h 394"/>
                <a:gd name="T66" fmla="*/ 353 w 368"/>
                <a:gd name="T67" fmla="*/ 1 h 394"/>
                <a:gd name="T68" fmla="*/ 10 w 368"/>
                <a:gd name="T69" fmla="*/ 4 h 394"/>
                <a:gd name="T70" fmla="*/ 0 w 368"/>
                <a:gd name="T71" fmla="*/ 77 h 394"/>
                <a:gd name="T72" fmla="*/ 15 w 368"/>
                <a:gd name="T73" fmla="*/ 98 h 394"/>
                <a:gd name="T74" fmla="*/ 28 w 368"/>
                <a:gd name="T75" fmla="*/ 109 h 394"/>
                <a:gd name="T76" fmla="*/ 3 w 368"/>
                <a:gd name="T77" fmla="*/ 131 h 394"/>
                <a:gd name="T78" fmla="*/ 290 w 368"/>
                <a:gd name="T79" fmla="*/ 198 h 394"/>
                <a:gd name="T80" fmla="*/ 364 w 368"/>
                <a:gd name="T81" fmla="*/ 130 h 394"/>
                <a:gd name="T82" fmla="*/ 339 w 368"/>
                <a:gd name="T83" fmla="*/ 109 h 394"/>
                <a:gd name="T84" fmla="*/ 339 w 368"/>
                <a:gd name="T85" fmla="*/ 124 h 394"/>
                <a:gd name="T86" fmla="*/ 297 w 368"/>
                <a:gd name="T87" fmla="*/ 184 h 394"/>
                <a:gd name="T88" fmla="*/ 26 w 368"/>
                <a:gd name="T89" fmla="*/ 126 h 394"/>
                <a:gd name="T90" fmla="*/ 18 w 368"/>
                <a:gd name="T91" fmla="*/ 84 h 394"/>
                <a:gd name="T92" fmla="*/ 24 w 368"/>
                <a:gd name="T93" fmla="*/ 14 h 394"/>
                <a:gd name="T94" fmla="*/ 351 w 368"/>
                <a:gd name="T95" fmla="*/ 83 h 394"/>
                <a:gd name="T96" fmla="*/ 283 w 368"/>
                <a:gd name="T97" fmla="*/ 384 h 394"/>
                <a:gd name="T98" fmla="*/ 85 w 368"/>
                <a:gd name="T99" fmla="*/ 370 h 394"/>
                <a:gd name="T100" fmla="*/ 283 w 368"/>
                <a:gd name="T101" fmla="*/ 344 h 394"/>
                <a:gd name="T102" fmla="*/ 85 w 368"/>
                <a:gd name="T103" fmla="*/ 334 h 394"/>
                <a:gd name="T104" fmla="*/ 283 w 368"/>
                <a:gd name="T105" fmla="*/ 295 h 394"/>
                <a:gd name="T106" fmla="*/ 85 w 368"/>
                <a:gd name="T107" fmla="*/ 305 h 394"/>
                <a:gd name="T108" fmla="*/ 283 w 368"/>
                <a:gd name="T109" fmla="*/ 255 h 394"/>
                <a:gd name="T110" fmla="*/ 85 w 368"/>
                <a:gd name="T111" fmla="*/ 269 h 394"/>
                <a:gd name="T112" fmla="*/ 283 w 368"/>
                <a:gd name="T113" fmla="*/ 255 h 394"/>
                <a:gd name="T114" fmla="*/ 86 w 368"/>
                <a:gd name="T115" fmla="*/ 232 h 394"/>
                <a:gd name="T116" fmla="*/ 282 w 368"/>
                <a:gd name="T117" fmla="*/ 21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68" h="394">
                  <a:moveTo>
                    <a:pt x="275" y="86"/>
                  </a:moveTo>
                  <a:cubicBezTo>
                    <a:pt x="93" y="86"/>
                    <a:pt x="93" y="86"/>
                    <a:pt x="93" y="86"/>
                  </a:cubicBezTo>
                  <a:cubicBezTo>
                    <a:pt x="89" y="86"/>
                    <a:pt x="86" y="89"/>
                    <a:pt x="86" y="93"/>
                  </a:cubicBezTo>
                  <a:cubicBezTo>
                    <a:pt x="86" y="115"/>
                    <a:pt x="86" y="115"/>
                    <a:pt x="86" y="115"/>
                  </a:cubicBezTo>
                  <a:cubicBezTo>
                    <a:pt x="86" y="118"/>
                    <a:pt x="89" y="122"/>
                    <a:pt x="93" y="122"/>
                  </a:cubicBezTo>
                  <a:cubicBezTo>
                    <a:pt x="275" y="122"/>
                    <a:pt x="275" y="122"/>
                    <a:pt x="275" y="122"/>
                  </a:cubicBezTo>
                  <a:cubicBezTo>
                    <a:pt x="279" y="122"/>
                    <a:pt x="282" y="118"/>
                    <a:pt x="282" y="115"/>
                  </a:cubicBezTo>
                  <a:cubicBezTo>
                    <a:pt x="282" y="93"/>
                    <a:pt x="282" y="93"/>
                    <a:pt x="282" y="93"/>
                  </a:cubicBezTo>
                  <a:cubicBezTo>
                    <a:pt x="282" y="89"/>
                    <a:pt x="279" y="86"/>
                    <a:pt x="275" y="86"/>
                  </a:cubicBezTo>
                  <a:close/>
                  <a:moveTo>
                    <a:pt x="268" y="108"/>
                  </a:moveTo>
                  <a:cubicBezTo>
                    <a:pt x="100" y="108"/>
                    <a:pt x="100" y="108"/>
                    <a:pt x="100" y="108"/>
                  </a:cubicBezTo>
                  <a:cubicBezTo>
                    <a:pt x="100" y="100"/>
                    <a:pt x="100" y="100"/>
                    <a:pt x="100" y="100"/>
                  </a:cubicBezTo>
                  <a:cubicBezTo>
                    <a:pt x="268" y="100"/>
                    <a:pt x="268" y="100"/>
                    <a:pt x="268" y="100"/>
                  </a:cubicBezTo>
                  <a:lnTo>
                    <a:pt x="268" y="108"/>
                  </a:lnTo>
                  <a:close/>
                  <a:moveTo>
                    <a:pt x="225" y="64"/>
                  </a:moveTo>
                  <a:cubicBezTo>
                    <a:pt x="241" y="64"/>
                    <a:pt x="241" y="64"/>
                    <a:pt x="241" y="64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56" y="74"/>
                    <a:pt x="256" y="74"/>
                    <a:pt x="256" y="74"/>
                  </a:cubicBezTo>
                  <a:cubicBezTo>
                    <a:pt x="239" y="25"/>
                    <a:pt x="239" y="25"/>
                    <a:pt x="239" y="25"/>
                  </a:cubicBezTo>
                  <a:cubicBezTo>
                    <a:pt x="227" y="25"/>
                    <a:pt x="227" y="25"/>
                    <a:pt x="227" y="25"/>
                  </a:cubicBezTo>
                  <a:cubicBezTo>
                    <a:pt x="210" y="74"/>
                    <a:pt x="210" y="74"/>
                    <a:pt x="210" y="74"/>
                  </a:cubicBezTo>
                  <a:cubicBezTo>
                    <a:pt x="222" y="74"/>
                    <a:pt x="222" y="74"/>
                    <a:pt x="222" y="74"/>
                  </a:cubicBezTo>
                  <a:lnTo>
                    <a:pt x="225" y="64"/>
                  </a:lnTo>
                  <a:close/>
                  <a:moveTo>
                    <a:pt x="231" y="45"/>
                  </a:moveTo>
                  <a:cubicBezTo>
                    <a:pt x="231" y="43"/>
                    <a:pt x="231" y="43"/>
                    <a:pt x="231" y="43"/>
                  </a:cubicBezTo>
                  <a:cubicBezTo>
                    <a:pt x="232" y="41"/>
                    <a:pt x="232" y="41"/>
                    <a:pt x="232" y="41"/>
                  </a:cubicBezTo>
                  <a:cubicBezTo>
                    <a:pt x="232" y="40"/>
                    <a:pt x="232" y="40"/>
                    <a:pt x="232" y="40"/>
                  </a:cubicBezTo>
                  <a:cubicBezTo>
                    <a:pt x="232" y="38"/>
                    <a:pt x="232" y="38"/>
                    <a:pt x="232" y="38"/>
                  </a:cubicBezTo>
                  <a:cubicBezTo>
                    <a:pt x="233" y="37"/>
                    <a:pt x="233" y="37"/>
                    <a:pt x="233" y="37"/>
                  </a:cubicBezTo>
                  <a:cubicBezTo>
                    <a:pt x="233" y="36"/>
                    <a:pt x="233" y="36"/>
                    <a:pt x="233" y="36"/>
                  </a:cubicBezTo>
                  <a:cubicBezTo>
                    <a:pt x="233" y="36"/>
                    <a:pt x="233" y="36"/>
                    <a:pt x="233" y="36"/>
                  </a:cubicBezTo>
                  <a:cubicBezTo>
                    <a:pt x="233" y="36"/>
                    <a:pt x="233" y="36"/>
                    <a:pt x="233" y="36"/>
                  </a:cubicBezTo>
                  <a:cubicBezTo>
                    <a:pt x="233" y="36"/>
                    <a:pt x="233" y="36"/>
                    <a:pt x="233" y="36"/>
                  </a:cubicBezTo>
                  <a:cubicBezTo>
                    <a:pt x="233" y="37"/>
                    <a:pt x="233" y="37"/>
                    <a:pt x="233" y="37"/>
                  </a:cubicBezTo>
                  <a:cubicBezTo>
                    <a:pt x="234" y="38"/>
                    <a:pt x="234" y="38"/>
                    <a:pt x="234" y="38"/>
                  </a:cubicBezTo>
                  <a:cubicBezTo>
                    <a:pt x="234" y="40"/>
                    <a:pt x="234" y="40"/>
                    <a:pt x="234" y="40"/>
                  </a:cubicBezTo>
                  <a:cubicBezTo>
                    <a:pt x="234" y="41"/>
                    <a:pt x="234" y="41"/>
                    <a:pt x="234" y="41"/>
                  </a:cubicBez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5" y="45"/>
                    <a:pt x="235" y="45"/>
                  </a:cubicBezTo>
                  <a:cubicBezTo>
                    <a:pt x="238" y="54"/>
                    <a:pt x="238" y="54"/>
                    <a:pt x="238" y="54"/>
                  </a:cubicBezTo>
                  <a:cubicBezTo>
                    <a:pt x="228" y="54"/>
                    <a:pt x="228" y="54"/>
                    <a:pt x="228" y="54"/>
                  </a:cubicBezTo>
                  <a:lnTo>
                    <a:pt x="231" y="45"/>
                  </a:lnTo>
                  <a:close/>
                  <a:moveTo>
                    <a:pt x="347" y="74"/>
                  </a:moveTo>
                  <a:cubicBezTo>
                    <a:pt x="315" y="74"/>
                    <a:pt x="315" y="74"/>
                    <a:pt x="315" y="74"/>
                  </a:cubicBezTo>
                  <a:cubicBezTo>
                    <a:pt x="315" y="25"/>
                    <a:pt x="315" y="25"/>
                    <a:pt x="315" y="25"/>
                  </a:cubicBezTo>
                  <a:cubicBezTo>
                    <a:pt x="346" y="25"/>
                    <a:pt x="346" y="25"/>
                    <a:pt x="346" y="25"/>
                  </a:cubicBezTo>
                  <a:cubicBezTo>
                    <a:pt x="346" y="35"/>
                    <a:pt x="346" y="35"/>
                    <a:pt x="346" y="35"/>
                  </a:cubicBezTo>
                  <a:cubicBezTo>
                    <a:pt x="327" y="35"/>
                    <a:pt x="327" y="35"/>
                    <a:pt x="327" y="35"/>
                  </a:cubicBezTo>
                  <a:cubicBezTo>
                    <a:pt x="327" y="44"/>
                    <a:pt x="327" y="44"/>
                    <a:pt x="327" y="44"/>
                  </a:cubicBezTo>
                  <a:cubicBezTo>
                    <a:pt x="342" y="44"/>
                    <a:pt x="342" y="44"/>
                    <a:pt x="342" y="44"/>
                  </a:cubicBezTo>
                  <a:cubicBezTo>
                    <a:pt x="342" y="55"/>
                    <a:pt x="342" y="55"/>
                    <a:pt x="342" y="55"/>
                  </a:cubicBezTo>
                  <a:cubicBezTo>
                    <a:pt x="327" y="55"/>
                    <a:pt x="327" y="55"/>
                    <a:pt x="327" y="55"/>
                  </a:cubicBezTo>
                  <a:cubicBezTo>
                    <a:pt x="327" y="64"/>
                    <a:pt x="327" y="64"/>
                    <a:pt x="327" y="64"/>
                  </a:cubicBezTo>
                  <a:cubicBezTo>
                    <a:pt x="347" y="64"/>
                    <a:pt x="347" y="64"/>
                    <a:pt x="347" y="64"/>
                  </a:cubicBezTo>
                  <a:lnTo>
                    <a:pt x="347" y="74"/>
                  </a:lnTo>
                  <a:close/>
                  <a:moveTo>
                    <a:pt x="178" y="57"/>
                  </a:moveTo>
                  <a:cubicBezTo>
                    <a:pt x="184" y="57"/>
                    <a:pt x="184" y="57"/>
                    <a:pt x="184" y="57"/>
                  </a:cubicBezTo>
                  <a:cubicBezTo>
                    <a:pt x="193" y="74"/>
                    <a:pt x="193" y="74"/>
                    <a:pt x="193" y="74"/>
                  </a:cubicBezTo>
                  <a:cubicBezTo>
                    <a:pt x="206" y="74"/>
                    <a:pt x="206" y="74"/>
                    <a:pt x="206" y="74"/>
                  </a:cubicBezTo>
                  <a:cubicBezTo>
                    <a:pt x="197" y="57"/>
                    <a:pt x="197" y="57"/>
                    <a:pt x="197" y="57"/>
                  </a:cubicBezTo>
                  <a:cubicBezTo>
                    <a:pt x="196" y="56"/>
                    <a:pt x="196" y="56"/>
                    <a:pt x="196" y="56"/>
                  </a:cubicBezTo>
                  <a:cubicBezTo>
                    <a:pt x="195" y="55"/>
                    <a:pt x="195" y="55"/>
                    <a:pt x="195" y="55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5" y="54"/>
                    <a:pt x="195" y="54"/>
                    <a:pt x="195" y="54"/>
                  </a:cubicBezTo>
                  <a:cubicBezTo>
                    <a:pt x="197" y="53"/>
                    <a:pt x="197" y="53"/>
                    <a:pt x="197" y="53"/>
                  </a:cubicBezTo>
                  <a:cubicBezTo>
                    <a:pt x="198" y="51"/>
                    <a:pt x="198" y="51"/>
                    <a:pt x="198" y="51"/>
                  </a:cubicBezTo>
                  <a:cubicBezTo>
                    <a:pt x="200" y="49"/>
                    <a:pt x="200" y="49"/>
                    <a:pt x="200" y="49"/>
                  </a:cubicBezTo>
                  <a:cubicBezTo>
                    <a:pt x="201" y="47"/>
                    <a:pt x="201" y="47"/>
                    <a:pt x="201" y="47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2" y="43"/>
                    <a:pt x="202" y="43"/>
                    <a:pt x="202" y="43"/>
                  </a:cubicBezTo>
                  <a:cubicBezTo>
                    <a:pt x="202" y="40"/>
                    <a:pt x="202" y="40"/>
                    <a:pt x="202" y="40"/>
                  </a:cubicBezTo>
                  <a:cubicBezTo>
                    <a:pt x="202" y="37"/>
                    <a:pt x="202" y="37"/>
                    <a:pt x="202" y="37"/>
                  </a:cubicBezTo>
                  <a:cubicBezTo>
                    <a:pt x="201" y="35"/>
                    <a:pt x="201" y="35"/>
                    <a:pt x="201" y="35"/>
                  </a:cubicBezTo>
                  <a:cubicBezTo>
                    <a:pt x="200" y="32"/>
                    <a:pt x="200" y="32"/>
                    <a:pt x="200" y="32"/>
                  </a:cubicBezTo>
                  <a:cubicBezTo>
                    <a:pt x="199" y="30"/>
                    <a:pt x="199" y="30"/>
                    <a:pt x="199" y="30"/>
                  </a:cubicBezTo>
                  <a:cubicBezTo>
                    <a:pt x="197" y="29"/>
                    <a:pt x="197" y="29"/>
                    <a:pt x="197" y="29"/>
                  </a:cubicBezTo>
                  <a:cubicBezTo>
                    <a:pt x="195" y="27"/>
                    <a:pt x="195" y="27"/>
                    <a:pt x="195" y="27"/>
                  </a:cubicBezTo>
                  <a:cubicBezTo>
                    <a:pt x="193" y="26"/>
                    <a:pt x="193" y="26"/>
                    <a:pt x="193" y="26"/>
                  </a:cubicBezTo>
                  <a:cubicBezTo>
                    <a:pt x="192" y="26"/>
                    <a:pt x="192" y="26"/>
                    <a:pt x="192" y="26"/>
                  </a:cubicBezTo>
                  <a:cubicBezTo>
                    <a:pt x="190" y="25"/>
                    <a:pt x="190" y="25"/>
                    <a:pt x="190" y="25"/>
                  </a:cubicBezTo>
                  <a:cubicBezTo>
                    <a:pt x="188" y="25"/>
                    <a:pt x="188" y="25"/>
                    <a:pt x="188" y="25"/>
                  </a:cubicBezTo>
                  <a:cubicBezTo>
                    <a:pt x="186" y="25"/>
                    <a:pt x="186" y="25"/>
                    <a:pt x="186" y="25"/>
                  </a:cubicBezTo>
                  <a:cubicBezTo>
                    <a:pt x="183" y="25"/>
                    <a:pt x="183" y="25"/>
                    <a:pt x="183" y="25"/>
                  </a:cubicBezTo>
                  <a:cubicBezTo>
                    <a:pt x="166" y="25"/>
                    <a:pt x="166" y="25"/>
                    <a:pt x="166" y="25"/>
                  </a:cubicBezTo>
                  <a:cubicBezTo>
                    <a:pt x="166" y="74"/>
                    <a:pt x="166" y="74"/>
                    <a:pt x="166" y="74"/>
                  </a:cubicBezTo>
                  <a:cubicBezTo>
                    <a:pt x="178" y="74"/>
                    <a:pt x="178" y="74"/>
                    <a:pt x="178" y="74"/>
                  </a:cubicBezTo>
                  <a:lnTo>
                    <a:pt x="178" y="57"/>
                  </a:lnTo>
                  <a:close/>
                  <a:moveTo>
                    <a:pt x="178" y="35"/>
                  </a:moveTo>
                  <a:cubicBezTo>
                    <a:pt x="182" y="35"/>
                    <a:pt x="182" y="35"/>
                    <a:pt x="182" y="35"/>
                  </a:cubicBezTo>
                  <a:cubicBezTo>
                    <a:pt x="185" y="35"/>
                    <a:pt x="185" y="35"/>
                    <a:pt x="185" y="35"/>
                  </a:cubicBezTo>
                  <a:cubicBezTo>
                    <a:pt x="187" y="36"/>
                    <a:pt x="187" y="36"/>
                    <a:pt x="187" y="36"/>
                  </a:cubicBezTo>
                  <a:cubicBezTo>
                    <a:pt x="188" y="36"/>
                    <a:pt x="188" y="36"/>
                    <a:pt x="188" y="36"/>
                  </a:cubicBezTo>
                  <a:cubicBezTo>
                    <a:pt x="189" y="37"/>
                    <a:pt x="189" y="37"/>
                    <a:pt x="189" y="37"/>
                  </a:cubicBezTo>
                  <a:cubicBezTo>
                    <a:pt x="189" y="38"/>
                    <a:pt x="189" y="38"/>
                    <a:pt x="189" y="38"/>
                  </a:cubicBezTo>
                  <a:cubicBezTo>
                    <a:pt x="190" y="40"/>
                    <a:pt x="190" y="40"/>
                    <a:pt x="190" y="40"/>
                  </a:cubicBezTo>
                  <a:cubicBezTo>
                    <a:pt x="190" y="41"/>
                    <a:pt x="190" y="41"/>
                    <a:pt x="190" y="41"/>
                  </a:cubicBezTo>
                  <a:cubicBezTo>
                    <a:pt x="190" y="43"/>
                    <a:pt x="190" y="43"/>
                    <a:pt x="190" y="43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88" y="46"/>
                    <a:pt x="188" y="46"/>
                    <a:pt x="188" y="46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85" y="47"/>
                    <a:pt x="185" y="47"/>
                    <a:pt x="185" y="47"/>
                  </a:cubicBezTo>
                  <a:cubicBezTo>
                    <a:pt x="184" y="47"/>
                    <a:pt x="184" y="47"/>
                    <a:pt x="184" y="47"/>
                  </a:cubicBezTo>
                  <a:cubicBezTo>
                    <a:pt x="178" y="47"/>
                    <a:pt x="178" y="47"/>
                    <a:pt x="178" y="47"/>
                  </a:cubicBezTo>
                  <a:lnTo>
                    <a:pt x="178" y="35"/>
                  </a:lnTo>
                  <a:close/>
                  <a:moveTo>
                    <a:pt x="76" y="74"/>
                  </a:moveTo>
                  <a:cubicBezTo>
                    <a:pt x="76" y="35"/>
                    <a:pt x="76" y="35"/>
                    <a:pt x="76" y="35"/>
                  </a:cubicBezTo>
                  <a:cubicBezTo>
                    <a:pt x="61" y="35"/>
                    <a:pt x="61" y="35"/>
                    <a:pt x="61" y="35"/>
                  </a:cubicBezTo>
                  <a:cubicBezTo>
                    <a:pt x="61" y="25"/>
                    <a:pt x="61" y="25"/>
                    <a:pt x="61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89" y="35"/>
                    <a:pt x="89" y="35"/>
                    <a:pt x="89" y="35"/>
                  </a:cubicBezTo>
                  <a:cubicBezTo>
                    <a:pt x="89" y="74"/>
                    <a:pt x="89" y="74"/>
                    <a:pt x="89" y="74"/>
                  </a:cubicBezTo>
                  <a:lnTo>
                    <a:pt x="76" y="74"/>
                  </a:lnTo>
                  <a:close/>
                  <a:moveTo>
                    <a:pt x="287" y="46"/>
                  </a:moveTo>
                  <a:cubicBezTo>
                    <a:pt x="305" y="46"/>
                    <a:pt x="305" y="46"/>
                    <a:pt x="305" y="46"/>
                  </a:cubicBezTo>
                  <a:cubicBezTo>
                    <a:pt x="305" y="74"/>
                    <a:pt x="305" y="74"/>
                    <a:pt x="305" y="74"/>
                  </a:cubicBezTo>
                  <a:cubicBezTo>
                    <a:pt x="295" y="74"/>
                    <a:pt x="295" y="74"/>
                    <a:pt x="295" y="74"/>
                  </a:cubicBezTo>
                  <a:cubicBezTo>
                    <a:pt x="295" y="73"/>
                    <a:pt x="295" y="73"/>
                    <a:pt x="295" y="73"/>
                  </a:cubicBezTo>
                  <a:cubicBezTo>
                    <a:pt x="295" y="72"/>
                    <a:pt x="295" y="72"/>
                    <a:pt x="295" y="72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4" y="71"/>
                    <a:pt x="294" y="71"/>
                    <a:pt x="294" y="71"/>
                  </a:cubicBezTo>
                  <a:cubicBezTo>
                    <a:pt x="294" y="71"/>
                    <a:pt x="294" y="71"/>
                    <a:pt x="294" y="71"/>
                  </a:cubicBezTo>
                  <a:cubicBezTo>
                    <a:pt x="293" y="72"/>
                    <a:pt x="293" y="72"/>
                    <a:pt x="293" y="72"/>
                  </a:cubicBezTo>
                  <a:cubicBezTo>
                    <a:pt x="291" y="73"/>
                    <a:pt x="291" y="73"/>
                    <a:pt x="291" y="73"/>
                  </a:cubicBezTo>
                  <a:cubicBezTo>
                    <a:pt x="289" y="74"/>
                    <a:pt x="289" y="74"/>
                    <a:pt x="289" y="74"/>
                  </a:cubicBezTo>
                  <a:cubicBezTo>
                    <a:pt x="287" y="74"/>
                    <a:pt x="287" y="74"/>
                    <a:pt x="287" y="74"/>
                  </a:cubicBezTo>
                  <a:cubicBezTo>
                    <a:pt x="285" y="75"/>
                    <a:pt x="285" y="75"/>
                    <a:pt x="285" y="75"/>
                  </a:cubicBezTo>
                  <a:cubicBezTo>
                    <a:pt x="282" y="75"/>
                    <a:pt x="282" y="75"/>
                    <a:pt x="282" y="75"/>
                  </a:cubicBezTo>
                  <a:cubicBezTo>
                    <a:pt x="278" y="75"/>
                    <a:pt x="278" y="75"/>
                    <a:pt x="278" y="75"/>
                  </a:cubicBezTo>
                  <a:cubicBezTo>
                    <a:pt x="275" y="74"/>
                    <a:pt x="275" y="74"/>
                    <a:pt x="275" y="74"/>
                  </a:cubicBezTo>
                  <a:cubicBezTo>
                    <a:pt x="272" y="73"/>
                    <a:pt x="272" y="73"/>
                    <a:pt x="272" y="73"/>
                  </a:cubicBezTo>
                  <a:cubicBezTo>
                    <a:pt x="269" y="71"/>
                    <a:pt x="269" y="71"/>
                    <a:pt x="269" y="71"/>
                  </a:cubicBezTo>
                  <a:cubicBezTo>
                    <a:pt x="266" y="69"/>
                    <a:pt x="266" y="69"/>
                    <a:pt x="266" y="69"/>
                  </a:cubicBezTo>
                  <a:cubicBezTo>
                    <a:pt x="264" y="67"/>
                    <a:pt x="264" y="67"/>
                    <a:pt x="264" y="67"/>
                  </a:cubicBezTo>
                  <a:cubicBezTo>
                    <a:pt x="262" y="64"/>
                    <a:pt x="262" y="64"/>
                    <a:pt x="262" y="64"/>
                  </a:cubicBezTo>
                  <a:cubicBezTo>
                    <a:pt x="260" y="61"/>
                    <a:pt x="260" y="61"/>
                    <a:pt x="260" y="61"/>
                  </a:cubicBezTo>
                  <a:cubicBezTo>
                    <a:pt x="259" y="57"/>
                    <a:pt x="259" y="57"/>
                    <a:pt x="259" y="57"/>
                  </a:cubicBezTo>
                  <a:cubicBezTo>
                    <a:pt x="258" y="54"/>
                    <a:pt x="258" y="54"/>
                    <a:pt x="258" y="54"/>
                  </a:cubicBezTo>
                  <a:cubicBezTo>
                    <a:pt x="258" y="49"/>
                    <a:pt x="258" y="49"/>
                    <a:pt x="258" y="49"/>
                  </a:cubicBezTo>
                  <a:cubicBezTo>
                    <a:pt x="258" y="45"/>
                    <a:pt x="258" y="45"/>
                    <a:pt x="258" y="45"/>
                  </a:cubicBezTo>
                  <a:cubicBezTo>
                    <a:pt x="259" y="41"/>
                    <a:pt x="259" y="41"/>
                    <a:pt x="259" y="41"/>
                  </a:cubicBezTo>
                  <a:cubicBezTo>
                    <a:pt x="260" y="38"/>
                    <a:pt x="260" y="38"/>
                    <a:pt x="260" y="38"/>
                  </a:cubicBezTo>
                  <a:cubicBezTo>
                    <a:pt x="262" y="34"/>
                    <a:pt x="262" y="34"/>
                    <a:pt x="262" y="34"/>
                  </a:cubicBezTo>
                  <a:cubicBezTo>
                    <a:pt x="265" y="31"/>
                    <a:pt x="265" y="31"/>
                    <a:pt x="265" y="31"/>
                  </a:cubicBezTo>
                  <a:cubicBezTo>
                    <a:pt x="268" y="29"/>
                    <a:pt x="268" y="29"/>
                    <a:pt x="268" y="29"/>
                  </a:cubicBezTo>
                  <a:cubicBezTo>
                    <a:pt x="271" y="27"/>
                    <a:pt x="271" y="27"/>
                    <a:pt x="271" y="27"/>
                  </a:cubicBezTo>
                  <a:cubicBezTo>
                    <a:pt x="275" y="25"/>
                    <a:pt x="275" y="25"/>
                    <a:pt x="275" y="25"/>
                  </a:cubicBezTo>
                  <a:cubicBezTo>
                    <a:pt x="279" y="24"/>
                    <a:pt x="279" y="24"/>
                    <a:pt x="279" y="24"/>
                  </a:cubicBezTo>
                  <a:cubicBezTo>
                    <a:pt x="283" y="24"/>
                    <a:pt x="283" y="24"/>
                    <a:pt x="283" y="24"/>
                  </a:cubicBezTo>
                  <a:cubicBezTo>
                    <a:pt x="287" y="24"/>
                    <a:pt x="287" y="24"/>
                    <a:pt x="287" y="24"/>
                  </a:cubicBezTo>
                  <a:cubicBezTo>
                    <a:pt x="290" y="25"/>
                    <a:pt x="290" y="25"/>
                    <a:pt x="290" y="25"/>
                  </a:cubicBezTo>
                  <a:cubicBezTo>
                    <a:pt x="293" y="25"/>
                    <a:pt x="293" y="25"/>
                    <a:pt x="293" y="25"/>
                  </a:cubicBezTo>
                  <a:cubicBezTo>
                    <a:pt x="296" y="26"/>
                    <a:pt x="296" y="26"/>
                    <a:pt x="296" y="26"/>
                  </a:cubicBezTo>
                  <a:cubicBezTo>
                    <a:pt x="298" y="27"/>
                    <a:pt x="298" y="27"/>
                    <a:pt x="298" y="27"/>
                  </a:cubicBezTo>
                  <a:cubicBezTo>
                    <a:pt x="299" y="28"/>
                    <a:pt x="299" y="28"/>
                    <a:pt x="299" y="28"/>
                  </a:cubicBezTo>
                  <a:cubicBezTo>
                    <a:pt x="301" y="29"/>
                    <a:pt x="301" y="29"/>
                    <a:pt x="301" y="29"/>
                  </a:cubicBezTo>
                  <a:cubicBezTo>
                    <a:pt x="302" y="30"/>
                    <a:pt x="302" y="30"/>
                    <a:pt x="302" y="30"/>
                  </a:cubicBezTo>
                  <a:cubicBezTo>
                    <a:pt x="302" y="30"/>
                    <a:pt x="302" y="30"/>
                    <a:pt x="302" y="30"/>
                  </a:cubicBezTo>
                  <a:cubicBezTo>
                    <a:pt x="302" y="31"/>
                    <a:pt x="302" y="31"/>
                    <a:pt x="302" y="31"/>
                  </a:cubicBezTo>
                  <a:cubicBezTo>
                    <a:pt x="297" y="40"/>
                    <a:pt x="297" y="40"/>
                    <a:pt x="297" y="40"/>
                  </a:cubicBezTo>
                  <a:cubicBezTo>
                    <a:pt x="296" y="39"/>
                    <a:pt x="296" y="39"/>
                    <a:pt x="296" y="39"/>
                  </a:cubicBezTo>
                  <a:cubicBezTo>
                    <a:pt x="296" y="39"/>
                    <a:pt x="296" y="39"/>
                    <a:pt x="296" y="39"/>
                  </a:cubicBezTo>
                  <a:cubicBezTo>
                    <a:pt x="295" y="38"/>
                    <a:pt x="295" y="38"/>
                    <a:pt x="295" y="38"/>
                  </a:cubicBezTo>
                  <a:cubicBezTo>
                    <a:pt x="293" y="37"/>
                    <a:pt x="293" y="37"/>
                    <a:pt x="293" y="37"/>
                  </a:cubicBezTo>
                  <a:cubicBezTo>
                    <a:pt x="291" y="37"/>
                    <a:pt x="291" y="37"/>
                    <a:pt x="291" y="37"/>
                  </a:cubicBezTo>
                  <a:cubicBezTo>
                    <a:pt x="289" y="36"/>
                    <a:pt x="289" y="36"/>
                    <a:pt x="289" y="36"/>
                  </a:cubicBezTo>
                  <a:cubicBezTo>
                    <a:pt x="287" y="35"/>
                    <a:pt x="287" y="35"/>
                    <a:pt x="287" y="35"/>
                  </a:cubicBezTo>
                  <a:cubicBezTo>
                    <a:pt x="285" y="35"/>
                    <a:pt x="285" y="35"/>
                    <a:pt x="285" y="35"/>
                  </a:cubicBezTo>
                  <a:cubicBezTo>
                    <a:pt x="282" y="35"/>
                    <a:pt x="282" y="35"/>
                    <a:pt x="282" y="35"/>
                  </a:cubicBezTo>
                  <a:cubicBezTo>
                    <a:pt x="279" y="36"/>
                    <a:pt x="279" y="36"/>
                    <a:pt x="279" y="36"/>
                  </a:cubicBezTo>
                  <a:cubicBezTo>
                    <a:pt x="277" y="37"/>
                    <a:pt x="277" y="37"/>
                    <a:pt x="277" y="37"/>
                  </a:cubicBezTo>
                  <a:cubicBezTo>
                    <a:pt x="275" y="38"/>
                    <a:pt x="275" y="38"/>
                    <a:pt x="275" y="38"/>
                  </a:cubicBezTo>
                  <a:cubicBezTo>
                    <a:pt x="273" y="39"/>
                    <a:pt x="273" y="39"/>
                    <a:pt x="273" y="39"/>
                  </a:cubicBezTo>
                  <a:cubicBezTo>
                    <a:pt x="272" y="41"/>
                    <a:pt x="272" y="41"/>
                    <a:pt x="272" y="41"/>
                  </a:cubicBezTo>
                  <a:cubicBezTo>
                    <a:pt x="271" y="43"/>
                    <a:pt x="271" y="43"/>
                    <a:pt x="271" y="43"/>
                  </a:cubicBezTo>
                  <a:cubicBezTo>
                    <a:pt x="271" y="45"/>
                    <a:pt x="271" y="45"/>
                    <a:pt x="271" y="45"/>
                  </a:cubicBezTo>
                  <a:cubicBezTo>
                    <a:pt x="270" y="47"/>
                    <a:pt x="270" y="47"/>
                    <a:pt x="270" y="47"/>
                  </a:cubicBezTo>
                  <a:cubicBezTo>
                    <a:pt x="270" y="49"/>
                    <a:pt x="270" y="49"/>
                    <a:pt x="270" y="49"/>
                  </a:cubicBezTo>
                  <a:cubicBezTo>
                    <a:pt x="270" y="52"/>
                    <a:pt x="270" y="52"/>
                    <a:pt x="270" y="52"/>
                  </a:cubicBezTo>
                  <a:cubicBezTo>
                    <a:pt x="271" y="55"/>
                    <a:pt x="271" y="55"/>
                    <a:pt x="271" y="55"/>
                  </a:cubicBezTo>
                  <a:cubicBezTo>
                    <a:pt x="272" y="57"/>
                    <a:pt x="272" y="57"/>
                    <a:pt x="272" y="57"/>
                  </a:cubicBezTo>
                  <a:cubicBezTo>
                    <a:pt x="273" y="59"/>
                    <a:pt x="273" y="59"/>
                    <a:pt x="273" y="59"/>
                  </a:cubicBezTo>
                  <a:cubicBezTo>
                    <a:pt x="275" y="61"/>
                    <a:pt x="275" y="61"/>
                    <a:pt x="275" y="61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79" y="63"/>
                    <a:pt x="279" y="63"/>
                    <a:pt x="279" y="63"/>
                  </a:cubicBezTo>
                  <a:cubicBezTo>
                    <a:pt x="282" y="64"/>
                    <a:pt x="282" y="64"/>
                    <a:pt x="282" y="64"/>
                  </a:cubicBezTo>
                  <a:cubicBezTo>
                    <a:pt x="284" y="64"/>
                    <a:pt x="284" y="64"/>
                    <a:pt x="284" y="64"/>
                  </a:cubicBezTo>
                  <a:cubicBezTo>
                    <a:pt x="286" y="64"/>
                    <a:pt x="286" y="64"/>
                    <a:pt x="286" y="64"/>
                  </a:cubicBezTo>
                  <a:cubicBezTo>
                    <a:pt x="288" y="63"/>
                    <a:pt x="288" y="63"/>
                    <a:pt x="288" y="63"/>
                  </a:cubicBezTo>
                  <a:cubicBezTo>
                    <a:pt x="290" y="63"/>
                    <a:pt x="290" y="63"/>
                    <a:pt x="290" y="63"/>
                  </a:cubicBezTo>
                  <a:cubicBezTo>
                    <a:pt x="291" y="62"/>
                    <a:pt x="291" y="62"/>
                    <a:pt x="291" y="62"/>
                  </a:cubicBezTo>
                  <a:cubicBezTo>
                    <a:pt x="292" y="61"/>
                    <a:pt x="292" y="61"/>
                    <a:pt x="292" y="61"/>
                  </a:cubicBezTo>
                  <a:cubicBezTo>
                    <a:pt x="293" y="61"/>
                    <a:pt x="293" y="61"/>
                    <a:pt x="293" y="61"/>
                  </a:cubicBezTo>
                  <a:cubicBezTo>
                    <a:pt x="294" y="61"/>
                    <a:pt x="294" y="61"/>
                    <a:pt x="294" y="61"/>
                  </a:cubicBezTo>
                  <a:cubicBezTo>
                    <a:pt x="294" y="60"/>
                    <a:pt x="294" y="60"/>
                    <a:pt x="294" y="60"/>
                  </a:cubicBezTo>
                  <a:cubicBezTo>
                    <a:pt x="294" y="56"/>
                    <a:pt x="294" y="56"/>
                    <a:pt x="294" y="56"/>
                  </a:cubicBezTo>
                  <a:cubicBezTo>
                    <a:pt x="287" y="56"/>
                    <a:pt x="287" y="56"/>
                    <a:pt x="287" y="56"/>
                  </a:cubicBezTo>
                  <a:lnTo>
                    <a:pt x="287" y="46"/>
                  </a:lnTo>
                  <a:close/>
                  <a:moveTo>
                    <a:pt x="107" y="57"/>
                  </a:moveTo>
                  <a:cubicBezTo>
                    <a:pt x="109" y="61"/>
                    <a:pt x="109" y="61"/>
                    <a:pt x="109" y="61"/>
                  </a:cubicBezTo>
                  <a:cubicBezTo>
                    <a:pt x="111" y="64"/>
                    <a:pt x="111" y="64"/>
                    <a:pt x="111" y="64"/>
                  </a:cubicBezTo>
                  <a:cubicBezTo>
                    <a:pt x="113" y="67"/>
                    <a:pt x="113" y="67"/>
                    <a:pt x="113" y="67"/>
                  </a:cubicBezTo>
                  <a:cubicBezTo>
                    <a:pt x="116" y="70"/>
                    <a:pt x="116" y="70"/>
                    <a:pt x="116" y="70"/>
                  </a:cubicBezTo>
                  <a:cubicBezTo>
                    <a:pt x="120" y="72"/>
                    <a:pt x="120" y="72"/>
                    <a:pt x="120" y="72"/>
                  </a:cubicBezTo>
                  <a:cubicBezTo>
                    <a:pt x="123" y="74"/>
                    <a:pt x="123" y="74"/>
                    <a:pt x="123" y="74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32" y="75"/>
                    <a:pt x="132" y="75"/>
                    <a:pt x="132" y="75"/>
                  </a:cubicBezTo>
                  <a:cubicBezTo>
                    <a:pt x="136" y="75"/>
                    <a:pt x="136" y="75"/>
                    <a:pt x="136" y="75"/>
                  </a:cubicBezTo>
                  <a:cubicBezTo>
                    <a:pt x="140" y="74"/>
                    <a:pt x="140" y="74"/>
                    <a:pt x="140" y="74"/>
                  </a:cubicBezTo>
                  <a:cubicBezTo>
                    <a:pt x="144" y="72"/>
                    <a:pt x="144" y="72"/>
                    <a:pt x="144" y="72"/>
                  </a:cubicBezTo>
                  <a:cubicBezTo>
                    <a:pt x="147" y="70"/>
                    <a:pt x="147" y="70"/>
                    <a:pt x="147" y="70"/>
                  </a:cubicBezTo>
                  <a:cubicBezTo>
                    <a:pt x="150" y="67"/>
                    <a:pt x="150" y="67"/>
                    <a:pt x="150" y="67"/>
                  </a:cubicBezTo>
                  <a:cubicBezTo>
                    <a:pt x="153" y="64"/>
                    <a:pt x="153" y="64"/>
                    <a:pt x="153" y="64"/>
                  </a:cubicBezTo>
                  <a:cubicBezTo>
                    <a:pt x="155" y="61"/>
                    <a:pt x="155" y="61"/>
                    <a:pt x="155" y="61"/>
                  </a:cubicBezTo>
                  <a:cubicBezTo>
                    <a:pt x="156" y="57"/>
                    <a:pt x="156" y="57"/>
                    <a:pt x="156" y="57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8" y="49"/>
                    <a:pt x="158" y="49"/>
                    <a:pt x="158" y="49"/>
                  </a:cubicBezTo>
                  <a:cubicBezTo>
                    <a:pt x="157" y="45"/>
                    <a:pt x="157" y="45"/>
                    <a:pt x="157" y="45"/>
                  </a:cubicBezTo>
                  <a:cubicBezTo>
                    <a:pt x="156" y="41"/>
                    <a:pt x="156" y="41"/>
                    <a:pt x="156" y="41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3" y="34"/>
                    <a:pt x="153" y="34"/>
                    <a:pt x="153" y="34"/>
                  </a:cubicBezTo>
                  <a:cubicBezTo>
                    <a:pt x="150" y="31"/>
                    <a:pt x="150" y="31"/>
                    <a:pt x="150" y="31"/>
                  </a:cubicBezTo>
                  <a:cubicBezTo>
                    <a:pt x="147" y="29"/>
                    <a:pt x="147" y="29"/>
                    <a:pt x="147" y="29"/>
                  </a:cubicBezTo>
                  <a:cubicBezTo>
                    <a:pt x="144" y="27"/>
                    <a:pt x="144" y="27"/>
                    <a:pt x="144" y="27"/>
                  </a:cubicBezTo>
                  <a:cubicBezTo>
                    <a:pt x="140" y="25"/>
                    <a:pt x="140" y="25"/>
                    <a:pt x="140" y="25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27" y="24"/>
                    <a:pt x="127" y="24"/>
                    <a:pt x="127" y="24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16" y="29"/>
                    <a:pt x="116" y="29"/>
                    <a:pt x="116" y="29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106" y="49"/>
                    <a:pt x="106" y="49"/>
                    <a:pt x="106" y="49"/>
                  </a:cubicBezTo>
                  <a:cubicBezTo>
                    <a:pt x="106" y="53"/>
                    <a:pt x="106" y="53"/>
                    <a:pt x="106" y="53"/>
                  </a:cubicBezTo>
                  <a:lnTo>
                    <a:pt x="107" y="57"/>
                  </a:lnTo>
                  <a:close/>
                  <a:moveTo>
                    <a:pt x="119" y="46"/>
                  </a:moveTo>
                  <a:cubicBezTo>
                    <a:pt x="120" y="44"/>
                    <a:pt x="120" y="44"/>
                    <a:pt x="120" y="44"/>
                  </a:cubicBezTo>
                  <a:cubicBezTo>
                    <a:pt x="121" y="41"/>
                    <a:pt x="121" y="41"/>
                    <a:pt x="121" y="41"/>
                  </a:cubicBezTo>
                  <a:cubicBezTo>
                    <a:pt x="122" y="39"/>
                    <a:pt x="122" y="39"/>
                    <a:pt x="122" y="39"/>
                  </a:cubicBezTo>
                  <a:cubicBezTo>
                    <a:pt x="124" y="37"/>
                    <a:pt x="124" y="37"/>
                    <a:pt x="124" y="37"/>
                  </a:cubicBezTo>
                  <a:cubicBezTo>
                    <a:pt x="127" y="36"/>
                    <a:pt x="127" y="36"/>
                    <a:pt x="127" y="36"/>
                  </a:cubicBezTo>
                  <a:cubicBezTo>
                    <a:pt x="129" y="35"/>
                    <a:pt x="129" y="35"/>
                    <a:pt x="129" y="35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5" y="35"/>
                    <a:pt x="135" y="35"/>
                    <a:pt x="135" y="35"/>
                  </a:cubicBezTo>
                  <a:cubicBezTo>
                    <a:pt x="137" y="36"/>
                    <a:pt x="137" y="36"/>
                    <a:pt x="137" y="36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41" y="39"/>
                    <a:pt x="141" y="39"/>
                    <a:pt x="141" y="39"/>
                  </a:cubicBezTo>
                  <a:cubicBezTo>
                    <a:pt x="143" y="41"/>
                    <a:pt x="143" y="41"/>
                    <a:pt x="143" y="41"/>
                  </a:cubicBezTo>
                  <a:cubicBezTo>
                    <a:pt x="144" y="44"/>
                    <a:pt x="144" y="44"/>
                    <a:pt x="144" y="44"/>
                  </a:cubicBezTo>
                  <a:cubicBezTo>
                    <a:pt x="145" y="46"/>
                    <a:pt x="145" y="46"/>
                    <a:pt x="145" y="46"/>
                  </a:cubicBezTo>
                  <a:cubicBezTo>
                    <a:pt x="145" y="49"/>
                    <a:pt x="145" y="49"/>
                    <a:pt x="145" y="49"/>
                  </a:cubicBezTo>
                  <a:cubicBezTo>
                    <a:pt x="145" y="52"/>
                    <a:pt x="145" y="52"/>
                    <a:pt x="145" y="52"/>
                  </a:cubicBezTo>
                  <a:cubicBezTo>
                    <a:pt x="144" y="55"/>
                    <a:pt x="144" y="55"/>
                    <a:pt x="144" y="55"/>
                  </a:cubicBezTo>
                  <a:cubicBezTo>
                    <a:pt x="143" y="57"/>
                    <a:pt x="143" y="57"/>
                    <a:pt x="143" y="57"/>
                  </a:cubicBezTo>
                  <a:cubicBezTo>
                    <a:pt x="141" y="60"/>
                    <a:pt x="141" y="60"/>
                    <a:pt x="141" y="60"/>
                  </a:cubicBezTo>
                  <a:cubicBezTo>
                    <a:pt x="139" y="61"/>
                    <a:pt x="139" y="61"/>
                    <a:pt x="139" y="61"/>
                  </a:cubicBezTo>
                  <a:cubicBezTo>
                    <a:pt x="137" y="63"/>
                    <a:pt x="137" y="63"/>
                    <a:pt x="137" y="63"/>
                  </a:cubicBezTo>
                  <a:cubicBezTo>
                    <a:pt x="135" y="64"/>
                    <a:pt x="135" y="64"/>
                    <a:pt x="135" y="64"/>
                  </a:cubicBezTo>
                  <a:cubicBezTo>
                    <a:pt x="132" y="64"/>
                    <a:pt x="132" y="64"/>
                    <a:pt x="132" y="64"/>
                  </a:cubicBezTo>
                  <a:cubicBezTo>
                    <a:pt x="129" y="64"/>
                    <a:pt x="129" y="64"/>
                    <a:pt x="129" y="64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4" y="61"/>
                    <a:pt x="124" y="61"/>
                    <a:pt x="124" y="61"/>
                  </a:cubicBezTo>
                  <a:cubicBezTo>
                    <a:pt x="122" y="60"/>
                    <a:pt x="122" y="60"/>
                    <a:pt x="122" y="60"/>
                  </a:cubicBezTo>
                  <a:cubicBezTo>
                    <a:pt x="121" y="57"/>
                    <a:pt x="121" y="57"/>
                    <a:pt x="121" y="57"/>
                  </a:cubicBezTo>
                  <a:cubicBezTo>
                    <a:pt x="120" y="55"/>
                    <a:pt x="120" y="55"/>
                    <a:pt x="120" y="55"/>
                  </a:cubicBezTo>
                  <a:cubicBezTo>
                    <a:pt x="119" y="52"/>
                    <a:pt x="119" y="52"/>
                    <a:pt x="119" y="52"/>
                  </a:cubicBezTo>
                  <a:cubicBezTo>
                    <a:pt x="119" y="49"/>
                    <a:pt x="119" y="49"/>
                    <a:pt x="119" y="49"/>
                  </a:cubicBezTo>
                  <a:lnTo>
                    <a:pt x="119" y="46"/>
                  </a:lnTo>
                  <a:close/>
                  <a:moveTo>
                    <a:pt x="57" y="57"/>
                  </a:moveTo>
                  <a:cubicBezTo>
                    <a:pt x="58" y="60"/>
                    <a:pt x="58" y="60"/>
                    <a:pt x="58" y="60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5" y="67"/>
                    <a:pt x="55" y="67"/>
                    <a:pt x="55" y="67"/>
                  </a:cubicBezTo>
                  <a:cubicBezTo>
                    <a:pt x="54" y="69"/>
                    <a:pt x="54" y="69"/>
                    <a:pt x="54" y="69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0" y="75"/>
                    <a:pt x="40" y="75"/>
                    <a:pt x="40" y="75"/>
                  </a:cubicBezTo>
                  <a:cubicBezTo>
                    <a:pt x="37" y="75"/>
                    <a:pt x="37" y="75"/>
                    <a:pt x="37" y="75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9" y="72"/>
                    <a:pt x="29" y="72"/>
                    <a:pt x="29" y="72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2" y="68"/>
                    <a:pt x="22" y="68"/>
                    <a:pt x="22" y="68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29" y="59"/>
                    <a:pt x="29" y="59"/>
                    <a:pt x="29" y="59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2" y="61"/>
                    <a:pt x="32" y="61"/>
                    <a:pt x="32" y="61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5" y="61"/>
                    <a:pt x="45" y="61"/>
                    <a:pt x="45" y="61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5" y="59"/>
                    <a:pt x="45" y="59"/>
                    <a:pt x="45" y="59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3" y="57"/>
                    <a:pt x="43" y="57"/>
                    <a:pt x="43" y="57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39" y="55"/>
                    <a:pt x="39" y="55"/>
                    <a:pt x="39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4" y="27"/>
                    <a:pt x="54" y="27"/>
                    <a:pt x="54" y="27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48" y="37"/>
                    <a:pt x="48" y="37"/>
                    <a:pt x="48" y="37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6" y="37"/>
                    <a:pt x="36" y="37"/>
                    <a:pt x="36" y="37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5" y="39"/>
                    <a:pt x="35" y="39"/>
                    <a:pt x="35" y="39"/>
                  </a:cubicBezTo>
                  <a:cubicBezTo>
                    <a:pt x="36" y="40"/>
                    <a:pt x="36" y="40"/>
                    <a:pt x="36" y="40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4" y="45"/>
                    <a:pt x="44" y="45"/>
                    <a:pt x="44" y="45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9" y="47"/>
                    <a:pt x="49" y="47"/>
                    <a:pt x="49" y="47"/>
                  </a:cubicBezTo>
                  <a:cubicBezTo>
                    <a:pt x="51" y="48"/>
                    <a:pt x="51" y="48"/>
                    <a:pt x="51" y="48"/>
                  </a:cubicBezTo>
                  <a:cubicBezTo>
                    <a:pt x="52" y="49"/>
                    <a:pt x="52" y="49"/>
                    <a:pt x="52" y="49"/>
                  </a:cubicBezTo>
                  <a:cubicBezTo>
                    <a:pt x="54" y="51"/>
                    <a:pt x="54" y="51"/>
                    <a:pt x="54" y="51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7" y="55"/>
                    <a:pt x="57" y="55"/>
                    <a:pt x="57" y="55"/>
                  </a:cubicBezTo>
                  <a:lnTo>
                    <a:pt x="57" y="57"/>
                  </a:lnTo>
                  <a:close/>
                  <a:moveTo>
                    <a:pt x="345" y="100"/>
                  </a:moveTo>
                  <a:cubicBezTo>
                    <a:pt x="345" y="100"/>
                    <a:pt x="345" y="100"/>
                    <a:pt x="345" y="100"/>
                  </a:cubicBezTo>
                  <a:cubicBezTo>
                    <a:pt x="349" y="99"/>
                    <a:pt x="349" y="99"/>
                    <a:pt x="349" y="99"/>
                  </a:cubicBezTo>
                  <a:cubicBezTo>
                    <a:pt x="349" y="99"/>
                    <a:pt x="350" y="99"/>
                    <a:pt x="350" y="99"/>
                  </a:cubicBezTo>
                  <a:cubicBezTo>
                    <a:pt x="353" y="98"/>
                    <a:pt x="353" y="98"/>
                    <a:pt x="353" y="98"/>
                  </a:cubicBezTo>
                  <a:cubicBezTo>
                    <a:pt x="354" y="98"/>
                    <a:pt x="354" y="98"/>
                    <a:pt x="354" y="97"/>
                  </a:cubicBezTo>
                  <a:cubicBezTo>
                    <a:pt x="357" y="96"/>
                    <a:pt x="357" y="96"/>
                    <a:pt x="357" y="96"/>
                  </a:cubicBezTo>
                  <a:cubicBezTo>
                    <a:pt x="358" y="96"/>
                    <a:pt x="358" y="95"/>
                    <a:pt x="358" y="95"/>
                  </a:cubicBezTo>
                  <a:cubicBezTo>
                    <a:pt x="361" y="93"/>
                    <a:pt x="361" y="93"/>
                    <a:pt x="361" y="93"/>
                  </a:cubicBezTo>
                  <a:cubicBezTo>
                    <a:pt x="361" y="93"/>
                    <a:pt x="362" y="92"/>
                    <a:pt x="362" y="92"/>
                  </a:cubicBezTo>
                  <a:cubicBezTo>
                    <a:pt x="364" y="90"/>
                    <a:pt x="364" y="90"/>
                    <a:pt x="364" y="90"/>
                  </a:cubicBezTo>
                  <a:cubicBezTo>
                    <a:pt x="364" y="89"/>
                    <a:pt x="364" y="89"/>
                    <a:pt x="364" y="89"/>
                  </a:cubicBezTo>
                  <a:cubicBezTo>
                    <a:pt x="366" y="86"/>
                    <a:pt x="366" y="86"/>
                    <a:pt x="366" y="86"/>
                  </a:cubicBezTo>
                  <a:cubicBezTo>
                    <a:pt x="366" y="86"/>
                    <a:pt x="367" y="85"/>
                    <a:pt x="367" y="84"/>
                  </a:cubicBezTo>
                  <a:cubicBezTo>
                    <a:pt x="368" y="81"/>
                    <a:pt x="368" y="81"/>
                    <a:pt x="368" y="81"/>
                  </a:cubicBezTo>
                  <a:cubicBezTo>
                    <a:pt x="368" y="81"/>
                    <a:pt x="368" y="80"/>
                    <a:pt x="368" y="80"/>
                  </a:cubicBezTo>
                  <a:cubicBezTo>
                    <a:pt x="368" y="77"/>
                    <a:pt x="368" y="77"/>
                    <a:pt x="368" y="77"/>
                  </a:cubicBezTo>
                  <a:cubicBezTo>
                    <a:pt x="368" y="76"/>
                    <a:pt x="368" y="76"/>
                    <a:pt x="368" y="76"/>
                  </a:cubicBezTo>
                  <a:cubicBezTo>
                    <a:pt x="368" y="23"/>
                    <a:pt x="368" y="23"/>
                    <a:pt x="368" y="23"/>
                  </a:cubicBezTo>
                  <a:cubicBezTo>
                    <a:pt x="368" y="23"/>
                    <a:pt x="368" y="23"/>
                    <a:pt x="368" y="23"/>
                  </a:cubicBezTo>
                  <a:cubicBezTo>
                    <a:pt x="368" y="19"/>
                    <a:pt x="368" y="19"/>
                    <a:pt x="368" y="19"/>
                  </a:cubicBezTo>
                  <a:cubicBezTo>
                    <a:pt x="368" y="19"/>
                    <a:pt x="368" y="18"/>
                    <a:pt x="368" y="18"/>
                  </a:cubicBezTo>
                  <a:cubicBezTo>
                    <a:pt x="367" y="15"/>
                    <a:pt x="367" y="15"/>
                    <a:pt x="367" y="15"/>
                  </a:cubicBezTo>
                  <a:cubicBezTo>
                    <a:pt x="367" y="14"/>
                    <a:pt x="366" y="14"/>
                    <a:pt x="366" y="13"/>
                  </a:cubicBezTo>
                  <a:cubicBezTo>
                    <a:pt x="364" y="10"/>
                    <a:pt x="364" y="10"/>
                    <a:pt x="364" y="10"/>
                  </a:cubicBezTo>
                  <a:cubicBezTo>
                    <a:pt x="364" y="10"/>
                    <a:pt x="364" y="10"/>
                    <a:pt x="364" y="10"/>
                  </a:cubicBezTo>
                  <a:cubicBezTo>
                    <a:pt x="362" y="7"/>
                    <a:pt x="362" y="7"/>
                    <a:pt x="362" y="7"/>
                  </a:cubicBezTo>
                  <a:cubicBezTo>
                    <a:pt x="362" y="7"/>
                    <a:pt x="361" y="6"/>
                    <a:pt x="361" y="6"/>
                  </a:cubicBezTo>
                  <a:cubicBezTo>
                    <a:pt x="358" y="4"/>
                    <a:pt x="358" y="4"/>
                    <a:pt x="358" y="4"/>
                  </a:cubicBezTo>
                  <a:cubicBezTo>
                    <a:pt x="358" y="4"/>
                    <a:pt x="358" y="4"/>
                    <a:pt x="357" y="4"/>
                  </a:cubicBezTo>
                  <a:cubicBezTo>
                    <a:pt x="355" y="2"/>
                    <a:pt x="355" y="2"/>
                    <a:pt x="355" y="2"/>
                  </a:cubicBezTo>
                  <a:cubicBezTo>
                    <a:pt x="354" y="2"/>
                    <a:pt x="354" y="1"/>
                    <a:pt x="353" y="1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345" y="0"/>
                    <a:pt x="345" y="0"/>
                    <a:pt x="34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2"/>
                    <a:pt x="13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7"/>
                    <a:pt x="6" y="7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1"/>
                    <a:pt x="0" y="81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2" y="86"/>
                    <a:pt x="2" y="86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4" y="89"/>
                    <a:pt x="4" y="89"/>
                    <a:pt x="4" y="90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6" y="92"/>
                    <a:pt x="7" y="93"/>
                    <a:pt x="7" y="93"/>
                  </a:cubicBezTo>
                  <a:cubicBezTo>
                    <a:pt x="10" y="95"/>
                    <a:pt x="10" y="95"/>
                    <a:pt x="10" y="95"/>
                  </a:cubicBezTo>
                  <a:cubicBezTo>
                    <a:pt x="10" y="95"/>
                    <a:pt x="10" y="96"/>
                    <a:pt x="11" y="96"/>
                  </a:cubicBezTo>
                  <a:cubicBezTo>
                    <a:pt x="14" y="97"/>
                    <a:pt x="14" y="97"/>
                    <a:pt x="14" y="97"/>
                  </a:cubicBezTo>
                  <a:cubicBezTo>
                    <a:pt x="14" y="98"/>
                    <a:pt x="14" y="98"/>
                    <a:pt x="15" y="98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8" y="99"/>
                    <a:pt x="19" y="99"/>
                    <a:pt x="19" y="99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47" y="100"/>
                    <a:pt x="47" y="100"/>
                    <a:pt x="47" y="100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0" y="108"/>
                    <a:pt x="40" y="108"/>
                    <a:pt x="40" y="108"/>
                  </a:cubicBezTo>
                  <a:cubicBezTo>
                    <a:pt x="40" y="108"/>
                    <a:pt x="40" y="108"/>
                    <a:pt x="40" y="108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34" y="108"/>
                    <a:pt x="34" y="108"/>
                    <a:pt x="34" y="108"/>
                  </a:cubicBezTo>
                  <a:cubicBezTo>
                    <a:pt x="29" y="109"/>
                    <a:pt x="29" y="109"/>
                    <a:pt x="29" y="109"/>
                  </a:cubicBezTo>
                  <a:cubicBezTo>
                    <a:pt x="29" y="109"/>
                    <a:pt x="28" y="109"/>
                    <a:pt x="28" y="109"/>
                  </a:cubicBezTo>
                  <a:cubicBezTo>
                    <a:pt x="24" y="111"/>
                    <a:pt x="24" y="111"/>
                    <a:pt x="24" y="111"/>
                  </a:cubicBezTo>
                  <a:cubicBezTo>
                    <a:pt x="23" y="111"/>
                    <a:pt x="23" y="111"/>
                    <a:pt x="22" y="112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14" y="117"/>
                    <a:pt x="13" y="118"/>
                    <a:pt x="13" y="118"/>
                  </a:cubicBezTo>
                  <a:cubicBezTo>
                    <a:pt x="10" y="121"/>
                    <a:pt x="10" y="121"/>
                    <a:pt x="10" y="121"/>
                  </a:cubicBezTo>
                  <a:cubicBezTo>
                    <a:pt x="10" y="121"/>
                    <a:pt x="10" y="122"/>
                    <a:pt x="9" y="122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6" y="126"/>
                    <a:pt x="6" y="126"/>
                    <a:pt x="6" y="126"/>
                  </a:cubicBezTo>
                  <a:cubicBezTo>
                    <a:pt x="4" y="130"/>
                    <a:pt x="4" y="130"/>
                    <a:pt x="4" y="130"/>
                  </a:cubicBezTo>
                  <a:cubicBezTo>
                    <a:pt x="4" y="131"/>
                    <a:pt x="3" y="131"/>
                    <a:pt x="3" y="131"/>
                  </a:cubicBezTo>
                  <a:cubicBezTo>
                    <a:pt x="2" y="136"/>
                    <a:pt x="2" y="136"/>
                    <a:pt x="2" y="136"/>
                  </a:cubicBezTo>
                  <a:cubicBezTo>
                    <a:pt x="1" y="136"/>
                    <a:pt x="1" y="137"/>
                    <a:pt x="1" y="137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0" y="142"/>
                    <a:pt x="0" y="142"/>
                    <a:pt x="0" y="143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387"/>
                    <a:pt x="0" y="387"/>
                    <a:pt x="0" y="387"/>
                  </a:cubicBezTo>
                  <a:cubicBezTo>
                    <a:pt x="0" y="391"/>
                    <a:pt x="3" y="394"/>
                    <a:pt x="7" y="394"/>
                  </a:cubicBezTo>
                  <a:cubicBezTo>
                    <a:pt x="67" y="394"/>
                    <a:pt x="67" y="394"/>
                    <a:pt x="67" y="394"/>
                  </a:cubicBezTo>
                  <a:cubicBezTo>
                    <a:pt x="71" y="394"/>
                    <a:pt x="74" y="391"/>
                    <a:pt x="74" y="387"/>
                  </a:cubicBezTo>
                  <a:cubicBezTo>
                    <a:pt x="74" y="198"/>
                    <a:pt x="74" y="198"/>
                    <a:pt x="74" y="198"/>
                  </a:cubicBezTo>
                  <a:cubicBezTo>
                    <a:pt x="290" y="198"/>
                    <a:pt x="290" y="198"/>
                    <a:pt x="290" y="198"/>
                  </a:cubicBezTo>
                  <a:cubicBezTo>
                    <a:pt x="290" y="387"/>
                    <a:pt x="290" y="387"/>
                    <a:pt x="290" y="387"/>
                  </a:cubicBezTo>
                  <a:cubicBezTo>
                    <a:pt x="290" y="391"/>
                    <a:pt x="293" y="394"/>
                    <a:pt x="297" y="394"/>
                  </a:cubicBezTo>
                  <a:cubicBezTo>
                    <a:pt x="361" y="394"/>
                    <a:pt x="361" y="394"/>
                    <a:pt x="361" y="394"/>
                  </a:cubicBezTo>
                  <a:cubicBezTo>
                    <a:pt x="365" y="394"/>
                    <a:pt x="368" y="391"/>
                    <a:pt x="368" y="387"/>
                  </a:cubicBezTo>
                  <a:cubicBezTo>
                    <a:pt x="368" y="148"/>
                    <a:pt x="368" y="148"/>
                    <a:pt x="368" y="148"/>
                  </a:cubicBezTo>
                  <a:cubicBezTo>
                    <a:pt x="368" y="148"/>
                    <a:pt x="368" y="148"/>
                    <a:pt x="368" y="147"/>
                  </a:cubicBezTo>
                  <a:cubicBezTo>
                    <a:pt x="368" y="143"/>
                    <a:pt x="368" y="143"/>
                    <a:pt x="368" y="143"/>
                  </a:cubicBezTo>
                  <a:cubicBezTo>
                    <a:pt x="368" y="142"/>
                    <a:pt x="368" y="142"/>
                    <a:pt x="368" y="142"/>
                  </a:cubicBezTo>
                  <a:cubicBezTo>
                    <a:pt x="367" y="137"/>
                    <a:pt x="367" y="137"/>
                    <a:pt x="367" y="137"/>
                  </a:cubicBezTo>
                  <a:cubicBezTo>
                    <a:pt x="367" y="137"/>
                    <a:pt x="367" y="136"/>
                    <a:pt x="366" y="136"/>
                  </a:cubicBezTo>
                  <a:cubicBezTo>
                    <a:pt x="365" y="131"/>
                    <a:pt x="365" y="131"/>
                    <a:pt x="365" y="131"/>
                  </a:cubicBezTo>
                  <a:cubicBezTo>
                    <a:pt x="365" y="131"/>
                    <a:pt x="364" y="131"/>
                    <a:pt x="364" y="130"/>
                  </a:cubicBezTo>
                  <a:cubicBezTo>
                    <a:pt x="362" y="126"/>
                    <a:pt x="362" y="126"/>
                    <a:pt x="362" y="126"/>
                  </a:cubicBezTo>
                  <a:cubicBezTo>
                    <a:pt x="362" y="126"/>
                    <a:pt x="362" y="126"/>
                    <a:pt x="361" y="126"/>
                  </a:cubicBezTo>
                  <a:cubicBezTo>
                    <a:pt x="359" y="122"/>
                    <a:pt x="359" y="122"/>
                    <a:pt x="359" y="122"/>
                  </a:cubicBezTo>
                  <a:cubicBezTo>
                    <a:pt x="359" y="122"/>
                    <a:pt x="358" y="121"/>
                    <a:pt x="358" y="121"/>
                  </a:cubicBezTo>
                  <a:cubicBezTo>
                    <a:pt x="355" y="118"/>
                    <a:pt x="355" y="118"/>
                    <a:pt x="355" y="118"/>
                  </a:cubicBezTo>
                  <a:cubicBezTo>
                    <a:pt x="355" y="118"/>
                    <a:pt x="354" y="117"/>
                    <a:pt x="354" y="117"/>
                  </a:cubicBezTo>
                  <a:cubicBezTo>
                    <a:pt x="350" y="114"/>
                    <a:pt x="350" y="114"/>
                    <a:pt x="350" y="114"/>
                  </a:cubicBezTo>
                  <a:cubicBezTo>
                    <a:pt x="350" y="114"/>
                    <a:pt x="350" y="114"/>
                    <a:pt x="350" y="114"/>
                  </a:cubicBezTo>
                  <a:cubicBezTo>
                    <a:pt x="346" y="112"/>
                    <a:pt x="346" y="112"/>
                    <a:pt x="346" y="112"/>
                  </a:cubicBezTo>
                  <a:cubicBezTo>
                    <a:pt x="345" y="111"/>
                    <a:pt x="345" y="111"/>
                    <a:pt x="344" y="111"/>
                  </a:cubicBezTo>
                  <a:cubicBezTo>
                    <a:pt x="340" y="109"/>
                    <a:pt x="340" y="109"/>
                    <a:pt x="340" y="109"/>
                  </a:cubicBezTo>
                  <a:cubicBezTo>
                    <a:pt x="340" y="109"/>
                    <a:pt x="339" y="109"/>
                    <a:pt x="339" y="109"/>
                  </a:cubicBezTo>
                  <a:cubicBezTo>
                    <a:pt x="334" y="108"/>
                    <a:pt x="334" y="108"/>
                    <a:pt x="334" y="108"/>
                  </a:cubicBezTo>
                  <a:cubicBezTo>
                    <a:pt x="334" y="108"/>
                    <a:pt x="334" y="108"/>
                    <a:pt x="333" y="108"/>
                  </a:cubicBezTo>
                  <a:cubicBezTo>
                    <a:pt x="328" y="108"/>
                    <a:pt x="328" y="108"/>
                    <a:pt x="328" y="108"/>
                  </a:cubicBezTo>
                  <a:cubicBezTo>
                    <a:pt x="328" y="108"/>
                    <a:pt x="328" y="108"/>
                    <a:pt x="328" y="108"/>
                  </a:cubicBezTo>
                  <a:cubicBezTo>
                    <a:pt x="321" y="108"/>
                    <a:pt x="321" y="108"/>
                    <a:pt x="321" y="108"/>
                  </a:cubicBezTo>
                  <a:cubicBezTo>
                    <a:pt x="321" y="100"/>
                    <a:pt x="321" y="100"/>
                    <a:pt x="321" y="100"/>
                  </a:cubicBezTo>
                  <a:lnTo>
                    <a:pt x="345" y="100"/>
                  </a:lnTo>
                  <a:close/>
                  <a:moveTo>
                    <a:pt x="314" y="122"/>
                  </a:moveTo>
                  <a:cubicBezTo>
                    <a:pt x="328" y="122"/>
                    <a:pt x="328" y="122"/>
                    <a:pt x="328" y="122"/>
                  </a:cubicBezTo>
                  <a:cubicBezTo>
                    <a:pt x="332" y="122"/>
                    <a:pt x="332" y="122"/>
                    <a:pt x="332" y="122"/>
                  </a:cubicBezTo>
                  <a:cubicBezTo>
                    <a:pt x="335" y="123"/>
                    <a:pt x="335" y="123"/>
                    <a:pt x="335" y="123"/>
                  </a:cubicBezTo>
                  <a:cubicBezTo>
                    <a:pt x="339" y="124"/>
                    <a:pt x="339" y="124"/>
                    <a:pt x="339" y="124"/>
                  </a:cubicBezTo>
                  <a:cubicBezTo>
                    <a:pt x="342" y="126"/>
                    <a:pt x="342" y="126"/>
                    <a:pt x="342" y="126"/>
                  </a:cubicBezTo>
                  <a:cubicBezTo>
                    <a:pt x="345" y="128"/>
                    <a:pt x="345" y="128"/>
                    <a:pt x="345" y="128"/>
                  </a:cubicBezTo>
                  <a:cubicBezTo>
                    <a:pt x="348" y="131"/>
                    <a:pt x="348" y="131"/>
                    <a:pt x="348" y="131"/>
                  </a:cubicBezTo>
                  <a:cubicBezTo>
                    <a:pt x="350" y="134"/>
                    <a:pt x="350" y="134"/>
                    <a:pt x="350" y="134"/>
                  </a:cubicBezTo>
                  <a:cubicBezTo>
                    <a:pt x="352" y="137"/>
                    <a:pt x="352" y="137"/>
                    <a:pt x="352" y="137"/>
                  </a:cubicBezTo>
                  <a:cubicBezTo>
                    <a:pt x="353" y="140"/>
                    <a:pt x="353" y="140"/>
                    <a:pt x="353" y="140"/>
                  </a:cubicBezTo>
                  <a:cubicBezTo>
                    <a:pt x="354" y="144"/>
                    <a:pt x="354" y="144"/>
                    <a:pt x="354" y="144"/>
                  </a:cubicBezTo>
                  <a:cubicBezTo>
                    <a:pt x="354" y="148"/>
                    <a:pt x="354" y="148"/>
                    <a:pt x="354" y="148"/>
                  </a:cubicBezTo>
                  <a:cubicBezTo>
                    <a:pt x="354" y="380"/>
                    <a:pt x="354" y="380"/>
                    <a:pt x="354" y="380"/>
                  </a:cubicBezTo>
                  <a:cubicBezTo>
                    <a:pt x="304" y="380"/>
                    <a:pt x="304" y="380"/>
                    <a:pt x="304" y="380"/>
                  </a:cubicBezTo>
                  <a:cubicBezTo>
                    <a:pt x="304" y="191"/>
                    <a:pt x="304" y="191"/>
                    <a:pt x="304" y="191"/>
                  </a:cubicBezTo>
                  <a:cubicBezTo>
                    <a:pt x="304" y="187"/>
                    <a:pt x="301" y="184"/>
                    <a:pt x="297" y="184"/>
                  </a:cubicBezTo>
                  <a:cubicBezTo>
                    <a:pt x="67" y="184"/>
                    <a:pt x="67" y="184"/>
                    <a:pt x="67" y="184"/>
                  </a:cubicBezTo>
                  <a:cubicBezTo>
                    <a:pt x="63" y="184"/>
                    <a:pt x="60" y="187"/>
                    <a:pt x="60" y="191"/>
                  </a:cubicBezTo>
                  <a:cubicBezTo>
                    <a:pt x="60" y="380"/>
                    <a:pt x="60" y="380"/>
                    <a:pt x="60" y="380"/>
                  </a:cubicBezTo>
                  <a:cubicBezTo>
                    <a:pt x="14" y="380"/>
                    <a:pt x="14" y="380"/>
                    <a:pt x="14" y="380"/>
                  </a:cubicBezTo>
                  <a:cubicBezTo>
                    <a:pt x="14" y="148"/>
                    <a:pt x="14" y="148"/>
                    <a:pt x="14" y="148"/>
                  </a:cubicBezTo>
                  <a:cubicBezTo>
                    <a:pt x="14" y="144"/>
                    <a:pt x="14" y="144"/>
                    <a:pt x="14" y="144"/>
                  </a:cubicBezTo>
                  <a:cubicBezTo>
                    <a:pt x="15" y="140"/>
                    <a:pt x="15" y="140"/>
                    <a:pt x="15" y="140"/>
                  </a:cubicBezTo>
                  <a:cubicBezTo>
                    <a:pt x="16" y="137"/>
                    <a:pt x="16" y="137"/>
                    <a:pt x="16" y="137"/>
                  </a:cubicBezTo>
                  <a:cubicBezTo>
                    <a:pt x="18" y="134"/>
                    <a:pt x="18" y="134"/>
                    <a:pt x="18" y="134"/>
                  </a:cubicBezTo>
                  <a:cubicBezTo>
                    <a:pt x="20" y="131"/>
                    <a:pt x="20" y="131"/>
                    <a:pt x="20" y="131"/>
                  </a:cubicBezTo>
                  <a:cubicBezTo>
                    <a:pt x="23" y="128"/>
                    <a:pt x="23" y="128"/>
                    <a:pt x="23" y="128"/>
                  </a:cubicBezTo>
                  <a:cubicBezTo>
                    <a:pt x="26" y="126"/>
                    <a:pt x="26" y="126"/>
                    <a:pt x="26" y="126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33" y="123"/>
                    <a:pt x="33" y="123"/>
                    <a:pt x="33" y="123"/>
                  </a:cubicBezTo>
                  <a:cubicBezTo>
                    <a:pt x="36" y="122"/>
                    <a:pt x="36" y="122"/>
                    <a:pt x="36" y="122"/>
                  </a:cubicBezTo>
                  <a:cubicBezTo>
                    <a:pt x="40" y="122"/>
                    <a:pt x="40" y="122"/>
                    <a:pt x="40" y="122"/>
                  </a:cubicBezTo>
                  <a:cubicBezTo>
                    <a:pt x="54" y="122"/>
                    <a:pt x="54" y="122"/>
                    <a:pt x="54" y="122"/>
                  </a:cubicBezTo>
                  <a:cubicBezTo>
                    <a:pt x="57" y="122"/>
                    <a:pt x="61" y="118"/>
                    <a:pt x="61" y="115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61" y="89"/>
                    <a:pt x="57" y="86"/>
                    <a:pt x="54" y="86"/>
                  </a:cubicBezTo>
                  <a:cubicBezTo>
                    <a:pt x="24" y="86"/>
                    <a:pt x="24" y="86"/>
                    <a:pt x="24" y="86"/>
                  </a:cubicBezTo>
                  <a:cubicBezTo>
                    <a:pt x="22" y="85"/>
                    <a:pt x="22" y="85"/>
                    <a:pt x="22" y="8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18" y="84"/>
                    <a:pt x="18" y="84"/>
                    <a:pt x="18" y="8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76"/>
                    <a:pt x="14" y="76"/>
                    <a:pt x="14" y="76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344" y="14"/>
                    <a:pt x="344" y="14"/>
                    <a:pt x="344" y="14"/>
                  </a:cubicBezTo>
                  <a:cubicBezTo>
                    <a:pt x="347" y="14"/>
                    <a:pt x="347" y="14"/>
                    <a:pt x="347" y="14"/>
                  </a:cubicBezTo>
                  <a:cubicBezTo>
                    <a:pt x="348" y="14"/>
                    <a:pt x="348" y="14"/>
                    <a:pt x="348" y="14"/>
                  </a:cubicBezTo>
                  <a:cubicBezTo>
                    <a:pt x="351" y="16"/>
                    <a:pt x="351" y="16"/>
                    <a:pt x="351" y="16"/>
                  </a:cubicBezTo>
                  <a:cubicBezTo>
                    <a:pt x="354" y="20"/>
                    <a:pt x="354" y="20"/>
                    <a:pt x="354" y="20"/>
                  </a:cubicBezTo>
                  <a:cubicBezTo>
                    <a:pt x="354" y="21"/>
                    <a:pt x="354" y="21"/>
                    <a:pt x="354" y="21"/>
                  </a:cubicBezTo>
                  <a:cubicBezTo>
                    <a:pt x="354" y="24"/>
                    <a:pt x="354" y="24"/>
                    <a:pt x="354" y="24"/>
                  </a:cubicBezTo>
                  <a:cubicBezTo>
                    <a:pt x="354" y="76"/>
                    <a:pt x="354" y="76"/>
                    <a:pt x="354" y="76"/>
                  </a:cubicBezTo>
                  <a:cubicBezTo>
                    <a:pt x="354" y="78"/>
                    <a:pt x="354" y="78"/>
                    <a:pt x="354" y="78"/>
                  </a:cubicBezTo>
                  <a:cubicBezTo>
                    <a:pt x="354" y="80"/>
                    <a:pt x="354" y="80"/>
                    <a:pt x="354" y="80"/>
                  </a:cubicBezTo>
                  <a:cubicBezTo>
                    <a:pt x="353" y="81"/>
                    <a:pt x="353" y="81"/>
                    <a:pt x="353" y="81"/>
                  </a:cubicBezTo>
                  <a:cubicBezTo>
                    <a:pt x="351" y="83"/>
                    <a:pt x="351" y="83"/>
                    <a:pt x="351" y="83"/>
                  </a:cubicBezTo>
                  <a:cubicBezTo>
                    <a:pt x="350" y="84"/>
                    <a:pt x="350" y="84"/>
                    <a:pt x="350" y="84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6" y="85"/>
                    <a:pt x="346" y="85"/>
                    <a:pt x="346" y="85"/>
                  </a:cubicBezTo>
                  <a:cubicBezTo>
                    <a:pt x="344" y="86"/>
                    <a:pt x="344" y="86"/>
                    <a:pt x="344" y="86"/>
                  </a:cubicBezTo>
                  <a:cubicBezTo>
                    <a:pt x="314" y="86"/>
                    <a:pt x="314" y="86"/>
                    <a:pt x="314" y="86"/>
                  </a:cubicBezTo>
                  <a:cubicBezTo>
                    <a:pt x="311" y="86"/>
                    <a:pt x="307" y="89"/>
                    <a:pt x="307" y="93"/>
                  </a:cubicBezTo>
                  <a:cubicBezTo>
                    <a:pt x="307" y="115"/>
                    <a:pt x="307" y="115"/>
                    <a:pt x="307" y="115"/>
                  </a:cubicBezTo>
                  <a:cubicBezTo>
                    <a:pt x="307" y="118"/>
                    <a:pt x="311" y="122"/>
                    <a:pt x="314" y="122"/>
                  </a:cubicBezTo>
                  <a:close/>
                  <a:moveTo>
                    <a:pt x="283" y="370"/>
                  </a:moveTo>
                  <a:cubicBezTo>
                    <a:pt x="283" y="372"/>
                    <a:pt x="283" y="372"/>
                    <a:pt x="283" y="372"/>
                  </a:cubicBezTo>
                  <a:cubicBezTo>
                    <a:pt x="283" y="382"/>
                    <a:pt x="283" y="382"/>
                    <a:pt x="283" y="382"/>
                  </a:cubicBezTo>
                  <a:cubicBezTo>
                    <a:pt x="283" y="384"/>
                    <a:pt x="283" y="384"/>
                    <a:pt x="283" y="384"/>
                  </a:cubicBezTo>
                  <a:cubicBezTo>
                    <a:pt x="282" y="385"/>
                    <a:pt x="282" y="385"/>
                    <a:pt x="282" y="385"/>
                  </a:cubicBezTo>
                  <a:cubicBezTo>
                    <a:pt x="281" y="386"/>
                    <a:pt x="281" y="386"/>
                    <a:pt x="281" y="386"/>
                  </a:cubicBezTo>
                  <a:cubicBezTo>
                    <a:pt x="279" y="387"/>
                    <a:pt x="279" y="387"/>
                    <a:pt x="279" y="387"/>
                  </a:cubicBezTo>
                  <a:cubicBezTo>
                    <a:pt x="278" y="387"/>
                    <a:pt x="278" y="387"/>
                    <a:pt x="278" y="387"/>
                  </a:cubicBezTo>
                  <a:cubicBezTo>
                    <a:pt x="90" y="387"/>
                    <a:pt x="90" y="387"/>
                    <a:pt x="90" y="387"/>
                  </a:cubicBezTo>
                  <a:cubicBezTo>
                    <a:pt x="89" y="387"/>
                    <a:pt x="89" y="387"/>
                    <a:pt x="89" y="387"/>
                  </a:cubicBezTo>
                  <a:cubicBezTo>
                    <a:pt x="87" y="386"/>
                    <a:pt x="87" y="386"/>
                    <a:pt x="87" y="386"/>
                  </a:cubicBezTo>
                  <a:cubicBezTo>
                    <a:pt x="86" y="385"/>
                    <a:pt x="86" y="385"/>
                    <a:pt x="86" y="385"/>
                  </a:cubicBezTo>
                  <a:cubicBezTo>
                    <a:pt x="85" y="384"/>
                    <a:pt x="85" y="384"/>
                    <a:pt x="85" y="384"/>
                  </a:cubicBezTo>
                  <a:cubicBezTo>
                    <a:pt x="85" y="382"/>
                    <a:pt x="85" y="382"/>
                    <a:pt x="85" y="382"/>
                  </a:cubicBezTo>
                  <a:cubicBezTo>
                    <a:pt x="85" y="372"/>
                    <a:pt x="85" y="372"/>
                    <a:pt x="85" y="372"/>
                  </a:cubicBezTo>
                  <a:cubicBezTo>
                    <a:pt x="85" y="370"/>
                    <a:pt x="85" y="370"/>
                    <a:pt x="85" y="370"/>
                  </a:cubicBezTo>
                  <a:cubicBezTo>
                    <a:pt x="86" y="368"/>
                    <a:pt x="86" y="368"/>
                    <a:pt x="86" y="368"/>
                  </a:cubicBezTo>
                  <a:cubicBezTo>
                    <a:pt x="87" y="367"/>
                    <a:pt x="87" y="367"/>
                    <a:pt x="87" y="367"/>
                  </a:cubicBezTo>
                  <a:cubicBezTo>
                    <a:pt x="89" y="367"/>
                    <a:pt x="89" y="367"/>
                    <a:pt x="89" y="367"/>
                  </a:cubicBezTo>
                  <a:cubicBezTo>
                    <a:pt x="90" y="366"/>
                    <a:pt x="90" y="366"/>
                    <a:pt x="90" y="366"/>
                  </a:cubicBezTo>
                  <a:cubicBezTo>
                    <a:pt x="278" y="366"/>
                    <a:pt x="278" y="366"/>
                    <a:pt x="278" y="366"/>
                  </a:cubicBezTo>
                  <a:cubicBezTo>
                    <a:pt x="279" y="367"/>
                    <a:pt x="279" y="367"/>
                    <a:pt x="279" y="367"/>
                  </a:cubicBezTo>
                  <a:cubicBezTo>
                    <a:pt x="281" y="367"/>
                    <a:pt x="281" y="367"/>
                    <a:pt x="281" y="367"/>
                  </a:cubicBezTo>
                  <a:cubicBezTo>
                    <a:pt x="282" y="368"/>
                    <a:pt x="282" y="368"/>
                    <a:pt x="282" y="368"/>
                  </a:cubicBezTo>
                  <a:lnTo>
                    <a:pt x="283" y="370"/>
                  </a:lnTo>
                  <a:close/>
                  <a:moveTo>
                    <a:pt x="283" y="332"/>
                  </a:moveTo>
                  <a:cubicBezTo>
                    <a:pt x="283" y="334"/>
                    <a:pt x="283" y="334"/>
                    <a:pt x="283" y="334"/>
                  </a:cubicBezTo>
                  <a:cubicBezTo>
                    <a:pt x="283" y="344"/>
                    <a:pt x="283" y="344"/>
                    <a:pt x="283" y="344"/>
                  </a:cubicBezTo>
                  <a:cubicBezTo>
                    <a:pt x="283" y="345"/>
                    <a:pt x="283" y="345"/>
                    <a:pt x="283" y="345"/>
                  </a:cubicBezTo>
                  <a:cubicBezTo>
                    <a:pt x="282" y="347"/>
                    <a:pt x="282" y="347"/>
                    <a:pt x="282" y="347"/>
                  </a:cubicBezTo>
                  <a:cubicBezTo>
                    <a:pt x="281" y="348"/>
                    <a:pt x="281" y="348"/>
                    <a:pt x="281" y="348"/>
                  </a:cubicBezTo>
                  <a:cubicBezTo>
                    <a:pt x="279" y="349"/>
                    <a:pt x="279" y="349"/>
                    <a:pt x="279" y="349"/>
                  </a:cubicBezTo>
                  <a:cubicBezTo>
                    <a:pt x="278" y="349"/>
                    <a:pt x="278" y="349"/>
                    <a:pt x="278" y="349"/>
                  </a:cubicBezTo>
                  <a:cubicBezTo>
                    <a:pt x="90" y="349"/>
                    <a:pt x="90" y="349"/>
                    <a:pt x="90" y="349"/>
                  </a:cubicBezTo>
                  <a:cubicBezTo>
                    <a:pt x="89" y="349"/>
                    <a:pt x="89" y="349"/>
                    <a:pt x="89" y="349"/>
                  </a:cubicBezTo>
                  <a:cubicBezTo>
                    <a:pt x="87" y="348"/>
                    <a:pt x="87" y="348"/>
                    <a:pt x="87" y="348"/>
                  </a:cubicBezTo>
                  <a:cubicBezTo>
                    <a:pt x="86" y="347"/>
                    <a:pt x="86" y="347"/>
                    <a:pt x="86" y="347"/>
                  </a:cubicBezTo>
                  <a:cubicBezTo>
                    <a:pt x="85" y="345"/>
                    <a:pt x="85" y="345"/>
                    <a:pt x="85" y="345"/>
                  </a:cubicBezTo>
                  <a:cubicBezTo>
                    <a:pt x="85" y="344"/>
                    <a:pt x="85" y="344"/>
                    <a:pt x="85" y="344"/>
                  </a:cubicBezTo>
                  <a:cubicBezTo>
                    <a:pt x="85" y="334"/>
                    <a:pt x="85" y="334"/>
                    <a:pt x="85" y="334"/>
                  </a:cubicBezTo>
                  <a:cubicBezTo>
                    <a:pt x="85" y="332"/>
                    <a:pt x="85" y="332"/>
                    <a:pt x="85" y="332"/>
                  </a:cubicBezTo>
                  <a:cubicBezTo>
                    <a:pt x="86" y="330"/>
                    <a:pt x="86" y="330"/>
                    <a:pt x="86" y="330"/>
                  </a:cubicBezTo>
                  <a:cubicBezTo>
                    <a:pt x="87" y="329"/>
                    <a:pt x="87" y="329"/>
                    <a:pt x="87" y="329"/>
                  </a:cubicBezTo>
                  <a:cubicBezTo>
                    <a:pt x="89" y="328"/>
                    <a:pt x="89" y="328"/>
                    <a:pt x="89" y="328"/>
                  </a:cubicBezTo>
                  <a:cubicBezTo>
                    <a:pt x="90" y="328"/>
                    <a:pt x="90" y="328"/>
                    <a:pt x="90" y="328"/>
                  </a:cubicBezTo>
                  <a:cubicBezTo>
                    <a:pt x="278" y="328"/>
                    <a:pt x="278" y="328"/>
                    <a:pt x="278" y="328"/>
                  </a:cubicBezTo>
                  <a:cubicBezTo>
                    <a:pt x="279" y="328"/>
                    <a:pt x="279" y="328"/>
                    <a:pt x="279" y="328"/>
                  </a:cubicBezTo>
                  <a:cubicBezTo>
                    <a:pt x="281" y="329"/>
                    <a:pt x="281" y="329"/>
                    <a:pt x="281" y="329"/>
                  </a:cubicBezTo>
                  <a:cubicBezTo>
                    <a:pt x="282" y="330"/>
                    <a:pt x="282" y="330"/>
                    <a:pt x="282" y="330"/>
                  </a:cubicBezTo>
                  <a:lnTo>
                    <a:pt x="283" y="332"/>
                  </a:lnTo>
                  <a:close/>
                  <a:moveTo>
                    <a:pt x="283" y="294"/>
                  </a:moveTo>
                  <a:cubicBezTo>
                    <a:pt x="283" y="295"/>
                    <a:pt x="283" y="295"/>
                    <a:pt x="283" y="295"/>
                  </a:cubicBezTo>
                  <a:cubicBezTo>
                    <a:pt x="283" y="305"/>
                    <a:pt x="283" y="305"/>
                    <a:pt x="283" y="305"/>
                  </a:cubicBezTo>
                  <a:cubicBezTo>
                    <a:pt x="283" y="307"/>
                    <a:pt x="283" y="307"/>
                    <a:pt x="283" y="307"/>
                  </a:cubicBezTo>
                  <a:cubicBezTo>
                    <a:pt x="282" y="309"/>
                    <a:pt x="282" y="309"/>
                    <a:pt x="282" y="309"/>
                  </a:cubicBezTo>
                  <a:cubicBezTo>
                    <a:pt x="281" y="310"/>
                    <a:pt x="281" y="310"/>
                    <a:pt x="281" y="310"/>
                  </a:cubicBezTo>
                  <a:cubicBezTo>
                    <a:pt x="279" y="311"/>
                    <a:pt x="279" y="311"/>
                    <a:pt x="279" y="311"/>
                  </a:cubicBezTo>
                  <a:cubicBezTo>
                    <a:pt x="278" y="311"/>
                    <a:pt x="278" y="311"/>
                    <a:pt x="278" y="311"/>
                  </a:cubicBezTo>
                  <a:cubicBezTo>
                    <a:pt x="90" y="311"/>
                    <a:pt x="90" y="311"/>
                    <a:pt x="90" y="311"/>
                  </a:cubicBezTo>
                  <a:cubicBezTo>
                    <a:pt x="89" y="311"/>
                    <a:pt x="89" y="311"/>
                    <a:pt x="89" y="311"/>
                  </a:cubicBezTo>
                  <a:cubicBezTo>
                    <a:pt x="87" y="310"/>
                    <a:pt x="87" y="310"/>
                    <a:pt x="87" y="310"/>
                  </a:cubicBezTo>
                  <a:cubicBezTo>
                    <a:pt x="86" y="309"/>
                    <a:pt x="86" y="309"/>
                    <a:pt x="86" y="309"/>
                  </a:cubicBezTo>
                  <a:cubicBezTo>
                    <a:pt x="85" y="307"/>
                    <a:pt x="85" y="307"/>
                    <a:pt x="85" y="307"/>
                  </a:cubicBezTo>
                  <a:cubicBezTo>
                    <a:pt x="85" y="305"/>
                    <a:pt x="85" y="305"/>
                    <a:pt x="85" y="305"/>
                  </a:cubicBezTo>
                  <a:cubicBezTo>
                    <a:pt x="85" y="295"/>
                    <a:pt x="85" y="295"/>
                    <a:pt x="85" y="295"/>
                  </a:cubicBezTo>
                  <a:cubicBezTo>
                    <a:pt x="85" y="294"/>
                    <a:pt x="85" y="294"/>
                    <a:pt x="85" y="294"/>
                  </a:cubicBezTo>
                  <a:cubicBezTo>
                    <a:pt x="86" y="292"/>
                    <a:pt x="86" y="292"/>
                    <a:pt x="86" y="292"/>
                  </a:cubicBezTo>
                  <a:cubicBezTo>
                    <a:pt x="87" y="291"/>
                    <a:pt x="87" y="291"/>
                    <a:pt x="87" y="291"/>
                  </a:cubicBezTo>
                  <a:cubicBezTo>
                    <a:pt x="89" y="290"/>
                    <a:pt x="89" y="290"/>
                    <a:pt x="89" y="290"/>
                  </a:cubicBezTo>
                  <a:cubicBezTo>
                    <a:pt x="90" y="290"/>
                    <a:pt x="90" y="290"/>
                    <a:pt x="90" y="290"/>
                  </a:cubicBezTo>
                  <a:cubicBezTo>
                    <a:pt x="278" y="290"/>
                    <a:pt x="278" y="290"/>
                    <a:pt x="278" y="290"/>
                  </a:cubicBezTo>
                  <a:cubicBezTo>
                    <a:pt x="279" y="290"/>
                    <a:pt x="279" y="290"/>
                    <a:pt x="279" y="290"/>
                  </a:cubicBezTo>
                  <a:cubicBezTo>
                    <a:pt x="281" y="291"/>
                    <a:pt x="281" y="291"/>
                    <a:pt x="281" y="291"/>
                  </a:cubicBezTo>
                  <a:cubicBezTo>
                    <a:pt x="282" y="292"/>
                    <a:pt x="282" y="292"/>
                    <a:pt x="282" y="292"/>
                  </a:cubicBezTo>
                  <a:lnTo>
                    <a:pt x="283" y="294"/>
                  </a:lnTo>
                  <a:close/>
                  <a:moveTo>
                    <a:pt x="283" y="255"/>
                  </a:moveTo>
                  <a:cubicBezTo>
                    <a:pt x="283" y="257"/>
                    <a:pt x="283" y="257"/>
                    <a:pt x="283" y="257"/>
                  </a:cubicBezTo>
                  <a:cubicBezTo>
                    <a:pt x="283" y="267"/>
                    <a:pt x="283" y="267"/>
                    <a:pt x="283" y="267"/>
                  </a:cubicBezTo>
                  <a:cubicBezTo>
                    <a:pt x="283" y="269"/>
                    <a:pt x="283" y="269"/>
                    <a:pt x="283" y="269"/>
                  </a:cubicBezTo>
                  <a:cubicBezTo>
                    <a:pt x="282" y="271"/>
                    <a:pt x="282" y="271"/>
                    <a:pt x="282" y="271"/>
                  </a:cubicBezTo>
                  <a:cubicBezTo>
                    <a:pt x="281" y="272"/>
                    <a:pt x="281" y="272"/>
                    <a:pt x="281" y="272"/>
                  </a:cubicBezTo>
                  <a:cubicBezTo>
                    <a:pt x="279" y="273"/>
                    <a:pt x="279" y="273"/>
                    <a:pt x="279" y="273"/>
                  </a:cubicBezTo>
                  <a:cubicBezTo>
                    <a:pt x="278" y="273"/>
                    <a:pt x="278" y="273"/>
                    <a:pt x="278" y="273"/>
                  </a:cubicBezTo>
                  <a:cubicBezTo>
                    <a:pt x="90" y="273"/>
                    <a:pt x="90" y="273"/>
                    <a:pt x="90" y="273"/>
                  </a:cubicBezTo>
                  <a:cubicBezTo>
                    <a:pt x="89" y="273"/>
                    <a:pt x="89" y="273"/>
                    <a:pt x="89" y="273"/>
                  </a:cubicBezTo>
                  <a:cubicBezTo>
                    <a:pt x="87" y="272"/>
                    <a:pt x="87" y="272"/>
                    <a:pt x="87" y="272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5" y="269"/>
                    <a:pt x="85" y="269"/>
                    <a:pt x="85" y="269"/>
                  </a:cubicBezTo>
                  <a:cubicBezTo>
                    <a:pt x="85" y="267"/>
                    <a:pt x="85" y="267"/>
                    <a:pt x="85" y="267"/>
                  </a:cubicBezTo>
                  <a:cubicBezTo>
                    <a:pt x="85" y="257"/>
                    <a:pt x="85" y="257"/>
                    <a:pt x="85" y="257"/>
                  </a:cubicBezTo>
                  <a:cubicBezTo>
                    <a:pt x="85" y="255"/>
                    <a:pt x="85" y="255"/>
                    <a:pt x="85" y="255"/>
                  </a:cubicBezTo>
                  <a:cubicBezTo>
                    <a:pt x="86" y="254"/>
                    <a:pt x="86" y="254"/>
                    <a:pt x="86" y="254"/>
                  </a:cubicBezTo>
                  <a:cubicBezTo>
                    <a:pt x="87" y="253"/>
                    <a:pt x="87" y="253"/>
                    <a:pt x="87" y="253"/>
                  </a:cubicBezTo>
                  <a:cubicBezTo>
                    <a:pt x="89" y="252"/>
                    <a:pt x="89" y="252"/>
                    <a:pt x="89" y="252"/>
                  </a:cubicBezTo>
                  <a:cubicBezTo>
                    <a:pt x="90" y="252"/>
                    <a:pt x="90" y="252"/>
                    <a:pt x="90" y="252"/>
                  </a:cubicBezTo>
                  <a:cubicBezTo>
                    <a:pt x="278" y="252"/>
                    <a:pt x="278" y="252"/>
                    <a:pt x="278" y="252"/>
                  </a:cubicBezTo>
                  <a:cubicBezTo>
                    <a:pt x="279" y="252"/>
                    <a:pt x="279" y="252"/>
                    <a:pt x="279" y="252"/>
                  </a:cubicBezTo>
                  <a:cubicBezTo>
                    <a:pt x="281" y="253"/>
                    <a:pt x="281" y="253"/>
                    <a:pt x="281" y="253"/>
                  </a:cubicBezTo>
                  <a:cubicBezTo>
                    <a:pt x="282" y="254"/>
                    <a:pt x="282" y="254"/>
                    <a:pt x="282" y="254"/>
                  </a:cubicBezTo>
                  <a:lnTo>
                    <a:pt x="283" y="255"/>
                  </a:lnTo>
                  <a:close/>
                  <a:moveTo>
                    <a:pt x="283" y="217"/>
                  </a:moveTo>
                  <a:cubicBezTo>
                    <a:pt x="283" y="219"/>
                    <a:pt x="283" y="219"/>
                    <a:pt x="283" y="219"/>
                  </a:cubicBezTo>
                  <a:cubicBezTo>
                    <a:pt x="283" y="229"/>
                    <a:pt x="283" y="229"/>
                    <a:pt x="283" y="229"/>
                  </a:cubicBezTo>
                  <a:cubicBezTo>
                    <a:pt x="283" y="231"/>
                    <a:pt x="283" y="231"/>
                    <a:pt x="283" y="231"/>
                  </a:cubicBezTo>
                  <a:cubicBezTo>
                    <a:pt x="282" y="232"/>
                    <a:pt x="282" y="232"/>
                    <a:pt x="282" y="232"/>
                  </a:cubicBezTo>
                  <a:cubicBezTo>
                    <a:pt x="281" y="234"/>
                    <a:pt x="281" y="234"/>
                    <a:pt x="281" y="234"/>
                  </a:cubicBezTo>
                  <a:cubicBezTo>
                    <a:pt x="279" y="234"/>
                    <a:pt x="279" y="234"/>
                    <a:pt x="279" y="234"/>
                  </a:cubicBezTo>
                  <a:cubicBezTo>
                    <a:pt x="278" y="235"/>
                    <a:pt x="278" y="235"/>
                    <a:pt x="278" y="235"/>
                  </a:cubicBezTo>
                  <a:cubicBezTo>
                    <a:pt x="90" y="235"/>
                    <a:pt x="90" y="235"/>
                    <a:pt x="90" y="235"/>
                  </a:cubicBezTo>
                  <a:cubicBezTo>
                    <a:pt x="89" y="234"/>
                    <a:pt x="89" y="234"/>
                    <a:pt x="89" y="234"/>
                  </a:cubicBezTo>
                  <a:cubicBezTo>
                    <a:pt x="87" y="234"/>
                    <a:pt x="87" y="234"/>
                    <a:pt x="87" y="234"/>
                  </a:cubicBezTo>
                  <a:cubicBezTo>
                    <a:pt x="86" y="232"/>
                    <a:pt x="86" y="232"/>
                    <a:pt x="86" y="232"/>
                  </a:cubicBezTo>
                  <a:cubicBezTo>
                    <a:pt x="85" y="231"/>
                    <a:pt x="85" y="231"/>
                    <a:pt x="85" y="231"/>
                  </a:cubicBezTo>
                  <a:cubicBezTo>
                    <a:pt x="85" y="229"/>
                    <a:pt x="85" y="229"/>
                    <a:pt x="85" y="229"/>
                  </a:cubicBezTo>
                  <a:cubicBezTo>
                    <a:pt x="85" y="219"/>
                    <a:pt x="85" y="219"/>
                    <a:pt x="85" y="219"/>
                  </a:cubicBezTo>
                  <a:cubicBezTo>
                    <a:pt x="85" y="217"/>
                    <a:pt x="85" y="217"/>
                    <a:pt x="85" y="217"/>
                  </a:cubicBezTo>
                  <a:cubicBezTo>
                    <a:pt x="86" y="216"/>
                    <a:pt x="86" y="216"/>
                    <a:pt x="86" y="216"/>
                  </a:cubicBezTo>
                  <a:cubicBezTo>
                    <a:pt x="87" y="215"/>
                    <a:pt x="87" y="215"/>
                    <a:pt x="87" y="215"/>
                  </a:cubicBezTo>
                  <a:cubicBezTo>
                    <a:pt x="89" y="214"/>
                    <a:pt x="89" y="214"/>
                    <a:pt x="89" y="214"/>
                  </a:cubicBezTo>
                  <a:cubicBezTo>
                    <a:pt x="90" y="213"/>
                    <a:pt x="90" y="213"/>
                    <a:pt x="90" y="213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9" y="214"/>
                    <a:pt x="279" y="214"/>
                    <a:pt x="279" y="214"/>
                  </a:cubicBezTo>
                  <a:cubicBezTo>
                    <a:pt x="281" y="215"/>
                    <a:pt x="281" y="215"/>
                    <a:pt x="281" y="215"/>
                  </a:cubicBezTo>
                  <a:cubicBezTo>
                    <a:pt x="282" y="216"/>
                    <a:pt x="282" y="216"/>
                    <a:pt x="282" y="216"/>
                  </a:cubicBezTo>
                  <a:lnTo>
                    <a:pt x="283" y="217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63" name="Freeform 236"/>
            <p:cNvSpPr>
              <a:spLocks noEditPoints="1"/>
            </p:cNvSpPr>
            <p:nvPr/>
          </p:nvSpPr>
          <p:spPr bwMode="auto">
            <a:xfrm>
              <a:off x="8673575" y="4326259"/>
              <a:ext cx="374834" cy="310796"/>
            </a:xfrm>
            <a:custGeom>
              <a:avLst/>
              <a:gdLst>
                <a:gd name="T0" fmla="*/ 172 w 388"/>
                <a:gd name="T1" fmla="*/ 245 h 345"/>
                <a:gd name="T2" fmla="*/ 166 w 388"/>
                <a:gd name="T3" fmla="*/ 242 h 345"/>
                <a:gd name="T4" fmla="*/ 79 w 388"/>
                <a:gd name="T5" fmla="*/ 85 h 345"/>
                <a:gd name="T6" fmla="*/ 7 w 388"/>
                <a:gd name="T7" fmla="*/ 82 h 345"/>
                <a:gd name="T8" fmla="*/ 1 w 388"/>
                <a:gd name="T9" fmla="*/ 75 h 345"/>
                <a:gd name="T10" fmla="*/ 8 w 388"/>
                <a:gd name="T11" fmla="*/ 68 h 345"/>
                <a:gd name="T12" fmla="*/ 83 w 388"/>
                <a:gd name="T13" fmla="*/ 71 h 345"/>
                <a:gd name="T14" fmla="*/ 89 w 388"/>
                <a:gd name="T15" fmla="*/ 75 h 345"/>
                <a:gd name="T16" fmla="*/ 178 w 388"/>
                <a:gd name="T17" fmla="*/ 235 h 345"/>
                <a:gd name="T18" fmla="*/ 175 w 388"/>
                <a:gd name="T19" fmla="*/ 244 h 345"/>
                <a:gd name="T20" fmla="*/ 172 w 388"/>
                <a:gd name="T21" fmla="*/ 245 h 345"/>
                <a:gd name="T22" fmla="*/ 249 w 388"/>
                <a:gd name="T23" fmla="*/ 257 h 345"/>
                <a:gd name="T24" fmla="*/ 384 w 388"/>
                <a:gd name="T25" fmla="*/ 177 h 345"/>
                <a:gd name="T26" fmla="*/ 386 w 388"/>
                <a:gd name="T27" fmla="*/ 167 h 345"/>
                <a:gd name="T28" fmla="*/ 377 w 388"/>
                <a:gd name="T29" fmla="*/ 165 h 345"/>
                <a:gd name="T30" fmla="*/ 242 w 388"/>
                <a:gd name="T31" fmla="*/ 245 h 345"/>
                <a:gd name="T32" fmla="*/ 239 w 388"/>
                <a:gd name="T33" fmla="*/ 254 h 345"/>
                <a:gd name="T34" fmla="*/ 245 w 388"/>
                <a:gd name="T35" fmla="*/ 258 h 345"/>
                <a:gd name="T36" fmla="*/ 249 w 388"/>
                <a:gd name="T37" fmla="*/ 257 h 345"/>
                <a:gd name="T38" fmla="*/ 239 w 388"/>
                <a:gd name="T39" fmla="*/ 231 h 345"/>
                <a:gd name="T40" fmla="*/ 342 w 388"/>
                <a:gd name="T41" fmla="*/ 174 h 345"/>
                <a:gd name="T42" fmla="*/ 360 w 388"/>
                <a:gd name="T43" fmla="*/ 151 h 345"/>
                <a:gd name="T44" fmla="*/ 357 w 388"/>
                <a:gd name="T45" fmla="*/ 122 h 345"/>
                <a:gd name="T46" fmla="*/ 300 w 388"/>
                <a:gd name="T47" fmla="*/ 20 h 345"/>
                <a:gd name="T48" fmla="*/ 266 w 388"/>
                <a:gd name="T49" fmla="*/ 0 h 345"/>
                <a:gd name="T50" fmla="*/ 247 w 388"/>
                <a:gd name="T51" fmla="*/ 5 h 345"/>
                <a:gd name="T52" fmla="*/ 145 w 388"/>
                <a:gd name="T53" fmla="*/ 62 h 345"/>
                <a:gd name="T54" fmla="*/ 127 w 388"/>
                <a:gd name="T55" fmla="*/ 85 h 345"/>
                <a:gd name="T56" fmla="*/ 130 w 388"/>
                <a:gd name="T57" fmla="*/ 114 h 345"/>
                <a:gd name="T58" fmla="*/ 187 w 388"/>
                <a:gd name="T59" fmla="*/ 216 h 345"/>
                <a:gd name="T60" fmla="*/ 221 w 388"/>
                <a:gd name="T61" fmla="*/ 236 h 345"/>
                <a:gd name="T62" fmla="*/ 239 w 388"/>
                <a:gd name="T63" fmla="*/ 231 h 345"/>
                <a:gd name="T64" fmla="*/ 287 w 388"/>
                <a:gd name="T65" fmla="*/ 26 h 345"/>
                <a:gd name="T66" fmla="*/ 344 w 388"/>
                <a:gd name="T67" fmla="*/ 129 h 345"/>
                <a:gd name="T68" fmla="*/ 335 w 388"/>
                <a:gd name="T69" fmla="*/ 162 h 345"/>
                <a:gd name="T70" fmla="*/ 233 w 388"/>
                <a:gd name="T71" fmla="*/ 219 h 345"/>
                <a:gd name="T72" fmla="*/ 221 w 388"/>
                <a:gd name="T73" fmla="*/ 222 h 345"/>
                <a:gd name="T74" fmla="*/ 199 w 388"/>
                <a:gd name="T75" fmla="*/ 209 h 345"/>
                <a:gd name="T76" fmla="*/ 142 w 388"/>
                <a:gd name="T77" fmla="*/ 107 h 345"/>
                <a:gd name="T78" fmla="*/ 140 w 388"/>
                <a:gd name="T79" fmla="*/ 89 h 345"/>
                <a:gd name="T80" fmla="*/ 152 w 388"/>
                <a:gd name="T81" fmla="*/ 74 h 345"/>
                <a:gd name="T82" fmla="*/ 254 w 388"/>
                <a:gd name="T83" fmla="*/ 17 h 345"/>
                <a:gd name="T84" fmla="*/ 266 w 388"/>
                <a:gd name="T85" fmla="*/ 14 h 345"/>
                <a:gd name="T86" fmla="*/ 287 w 388"/>
                <a:gd name="T87" fmla="*/ 26 h 345"/>
                <a:gd name="T88" fmla="*/ 250 w 388"/>
                <a:gd name="T89" fmla="*/ 293 h 345"/>
                <a:gd name="T90" fmla="*/ 198 w 388"/>
                <a:gd name="T91" fmla="*/ 241 h 345"/>
                <a:gd name="T92" fmla="*/ 146 w 388"/>
                <a:gd name="T93" fmla="*/ 293 h 345"/>
                <a:gd name="T94" fmla="*/ 198 w 388"/>
                <a:gd name="T95" fmla="*/ 345 h 345"/>
                <a:gd name="T96" fmla="*/ 250 w 388"/>
                <a:gd name="T97" fmla="*/ 293 h 345"/>
                <a:gd name="T98" fmla="*/ 236 w 388"/>
                <a:gd name="T99" fmla="*/ 293 h 345"/>
                <a:gd name="T100" fmla="*/ 198 w 388"/>
                <a:gd name="T101" fmla="*/ 331 h 345"/>
                <a:gd name="T102" fmla="*/ 160 w 388"/>
                <a:gd name="T103" fmla="*/ 293 h 345"/>
                <a:gd name="T104" fmla="*/ 198 w 388"/>
                <a:gd name="T105" fmla="*/ 255 h 345"/>
                <a:gd name="T106" fmla="*/ 236 w 388"/>
                <a:gd name="T107" fmla="*/ 293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88" h="345">
                  <a:moveTo>
                    <a:pt x="172" y="245"/>
                  </a:moveTo>
                  <a:cubicBezTo>
                    <a:pt x="169" y="245"/>
                    <a:pt x="167" y="244"/>
                    <a:pt x="166" y="242"/>
                  </a:cubicBezTo>
                  <a:cubicBezTo>
                    <a:pt x="79" y="85"/>
                    <a:pt x="79" y="85"/>
                    <a:pt x="79" y="85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3" y="82"/>
                    <a:pt x="0" y="79"/>
                    <a:pt x="1" y="75"/>
                  </a:cubicBezTo>
                  <a:cubicBezTo>
                    <a:pt x="1" y="71"/>
                    <a:pt x="4" y="68"/>
                    <a:pt x="8" y="68"/>
                  </a:cubicBezTo>
                  <a:cubicBezTo>
                    <a:pt x="83" y="71"/>
                    <a:pt x="83" y="71"/>
                    <a:pt x="83" y="71"/>
                  </a:cubicBezTo>
                  <a:cubicBezTo>
                    <a:pt x="86" y="71"/>
                    <a:pt x="88" y="73"/>
                    <a:pt x="89" y="75"/>
                  </a:cubicBezTo>
                  <a:cubicBezTo>
                    <a:pt x="178" y="235"/>
                    <a:pt x="178" y="235"/>
                    <a:pt x="178" y="235"/>
                  </a:cubicBezTo>
                  <a:cubicBezTo>
                    <a:pt x="180" y="238"/>
                    <a:pt x="178" y="242"/>
                    <a:pt x="175" y="244"/>
                  </a:cubicBezTo>
                  <a:cubicBezTo>
                    <a:pt x="174" y="245"/>
                    <a:pt x="173" y="245"/>
                    <a:pt x="172" y="245"/>
                  </a:cubicBezTo>
                  <a:close/>
                  <a:moveTo>
                    <a:pt x="249" y="257"/>
                  </a:moveTo>
                  <a:cubicBezTo>
                    <a:pt x="384" y="177"/>
                    <a:pt x="384" y="177"/>
                    <a:pt x="384" y="177"/>
                  </a:cubicBezTo>
                  <a:cubicBezTo>
                    <a:pt x="387" y="175"/>
                    <a:pt x="388" y="171"/>
                    <a:pt x="386" y="167"/>
                  </a:cubicBezTo>
                  <a:cubicBezTo>
                    <a:pt x="384" y="164"/>
                    <a:pt x="380" y="163"/>
                    <a:pt x="377" y="165"/>
                  </a:cubicBezTo>
                  <a:cubicBezTo>
                    <a:pt x="242" y="245"/>
                    <a:pt x="242" y="245"/>
                    <a:pt x="242" y="245"/>
                  </a:cubicBezTo>
                  <a:cubicBezTo>
                    <a:pt x="239" y="247"/>
                    <a:pt x="237" y="251"/>
                    <a:pt x="239" y="254"/>
                  </a:cubicBezTo>
                  <a:cubicBezTo>
                    <a:pt x="241" y="256"/>
                    <a:pt x="243" y="258"/>
                    <a:pt x="245" y="258"/>
                  </a:cubicBezTo>
                  <a:cubicBezTo>
                    <a:pt x="247" y="258"/>
                    <a:pt x="248" y="257"/>
                    <a:pt x="249" y="257"/>
                  </a:cubicBezTo>
                  <a:close/>
                  <a:moveTo>
                    <a:pt x="239" y="231"/>
                  </a:moveTo>
                  <a:cubicBezTo>
                    <a:pt x="342" y="174"/>
                    <a:pt x="342" y="174"/>
                    <a:pt x="342" y="174"/>
                  </a:cubicBezTo>
                  <a:cubicBezTo>
                    <a:pt x="351" y="169"/>
                    <a:pt x="357" y="161"/>
                    <a:pt x="360" y="151"/>
                  </a:cubicBezTo>
                  <a:cubicBezTo>
                    <a:pt x="363" y="141"/>
                    <a:pt x="361" y="131"/>
                    <a:pt x="357" y="122"/>
                  </a:cubicBezTo>
                  <a:cubicBezTo>
                    <a:pt x="300" y="20"/>
                    <a:pt x="300" y="20"/>
                    <a:pt x="300" y="20"/>
                  </a:cubicBezTo>
                  <a:cubicBezTo>
                    <a:pt x="293" y="7"/>
                    <a:pt x="280" y="0"/>
                    <a:pt x="266" y="0"/>
                  </a:cubicBezTo>
                  <a:cubicBezTo>
                    <a:pt x="259" y="0"/>
                    <a:pt x="253" y="2"/>
                    <a:pt x="247" y="5"/>
                  </a:cubicBezTo>
                  <a:cubicBezTo>
                    <a:pt x="145" y="62"/>
                    <a:pt x="145" y="62"/>
                    <a:pt x="145" y="62"/>
                  </a:cubicBezTo>
                  <a:cubicBezTo>
                    <a:pt x="136" y="67"/>
                    <a:pt x="130" y="75"/>
                    <a:pt x="127" y="85"/>
                  </a:cubicBezTo>
                  <a:cubicBezTo>
                    <a:pt x="124" y="95"/>
                    <a:pt x="125" y="105"/>
                    <a:pt x="130" y="114"/>
                  </a:cubicBezTo>
                  <a:cubicBezTo>
                    <a:pt x="187" y="216"/>
                    <a:pt x="187" y="216"/>
                    <a:pt x="187" y="216"/>
                  </a:cubicBezTo>
                  <a:cubicBezTo>
                    <a:pt x="194" y="228"/>
                    <a:pt x="207" y="236"/>
                    <a:pt x="221" y="236"/>
                  </a:cubicBezTo>
                  <a:cubicBezTo>
                    <a:pt x="227" y="236"/>
                    <a:pt x="234" y="234"/>
                    <a:pt x="239" y="231"/>
                  </a:cubicBezTo>
                  <a:close/>
                  <a:moveTo>
                    <a:pt x="287" y="26"/>
                  </a:moveTo>
                  <a:cubicBezTo>
                    <a:pt x="344" y="129"/>
                    <a:pt x="344" y="129"/>
                    <a:pt x="344" y="129"/>
                  </a:cubicBezTo>
                  <a:cubicBezTo>
                    <a:pt x="351" y="141"/>
                    <a:pt x="347" y="155"/>
                    <a:pt x="335" y="162"/>
                  </a:cubicBezTo>
                  <a:cubicBezTo>
                    <a:pt x="233" y="219"/>
                    <a:pt x="233" y="219"/>
                    <a:pt x="233" y="219"/>
                  </a:cubicBezTo>
                  <a:cubicBezTo>
                    <a:pt x="229" y="221"/>
                    <a:pt x="225" y="222"/>
                    <a:pt x="221" y="222"/>
                  </a:cubicBezTo>
                  <a:cubicBezTo>
                    <a:pt x="212" y="222"/>
                    <a:pt x="204" y="217"/>
                    <a:pt x="199" y="209"/>
                  </a:cubicBezTo>
                  <a:cubicBezTo>
                    <a:pt x="142" y="107"/>
                    <a:pt x="142" y="107"/>
                    <a:pt x="142" y="107"/>
                  </a:cubicBezTo>
                  <a:cubicBezTo>
                    <a:pt x="139" y="102"/>
                    <a:pt x="138" y="95"/>
                    <a:pt x="140" y="89"/>
                  </a:cubicBezTo>
                  <a:cubicBezTo>
                    <a:pt x="142" y="82"/>
                    <a:pt x="146" y="77"/>
                    <a:pt x="152" y="74"/>
                  </a:cubicBezTo>
                  <a:cubicBezTo>
                    <a:pt x="254" y="17"/>
                    <a:pt x="254" y="17"/>
                    <a:pt x="254" y="17"/>
                  </a:cubicBezTo>
                  <a:cubicBezTo>
                    <a:pt x="258" y="15"/>
                    <a:pt x="262" y="14"/>
                    <a:pt x="266" y="14"/>
                  </a:cubicBezTo>
                  <a:cubicBezTo>
                    <a:pt x="275" y="14"/>
                    <a:pt x="283" y="19"/>
                    <a:pt x="287" y="26"/>
                  </a:cubicBezTo>
                  <a:close/>
                  <a:moveTo>
                    <a:pt x="250" y="293"/>
                  </a:moveTo>
                  <a:cubicBezTo>
                    <a:pt x="250" y="264"/>
                    <a:pt x="226" y="241"/>
                    <a:pt x="198" y="241"/>
                  </a:cubicBezTo>
                  <a:cubicBezTo>
                    <a:pt x="169" y="241"/>
                    <a:pt x="146" y="264"/>
                    <a:pt x="146" y="293"/>
                  </a:cubicBezTo>
                  <a:cubicBezTo>
                    <a:pt x="146" y="321"/>
                    <a:pt x="169" y="345"/>
                    <a:pt x="198" y="345"/>
                  </a:cubicBezTo>
                  <a:cubicBezTo>
                    <a:pt x="226" y="345"/>
                    <a:pt x="250" y="321"/>
                    <a:pt x="250" y="293"/>
                  </a:cubicBezTo>
                  <a:close/>
                  <a:moveTo>
                    <a:pt x="236" y="293"/>
                  </a:moveTo>
                  <a:cubicBezTo>
                    <a:pt x="236" y="314"/>
                    <a:pt x="219" y="331"/>
                    <a:pt x="198" y="331"/>
                  </a:cubicBezTo>
                  <a:cubicBezTo>
                    <a:pt x="177" y="331"/>
                    <a:pt x="160" y="314"/>
                    <a:pt x="160" y="293"/>
                  </a:cubicBezTo>
                  <a:cubicBezTo>
                    <a:pt x="160" y="272"/>
                    <a:pt x="177" y="255"/>
                    <a:pt x="198" y="255"/>
                  </a:cubicBezTo>
                  <a:cubicBezTo>
                    <a:pt x="219" y="255"/>
                    <a:pt x="236" y="272"/>
                    <a:pt x="236" y="29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54" name="TextBox 53"/>
          <p:cNvSpPr txBox="1"/>
          <p:nvPr>
            <p:custDataLst>
              <p:tags r:id="rId2"/>
            </p:custDataLst>
          </p:nvPr>
        </p:nvSpPr>
        <p:spPr>
          <a:xfrm>
            <a:off x="795528" y="7203646"/>
            <a:ext cx="9107423" cy="118494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Źródło: Dane Spółki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2726" y="3036627"/>
            <a:ext cx="579135" cy="3378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18317" y="3042365"/>
            <a:ext cx="307303" cy="307303"/>
          </a:xfrm>
          <a:prstGeom prst="rect">
            <a:avLst/>
          </a:prstGeom>
        </p:spPr>
      </p:pic>
      <p:sp>
        <p:nvSpPr>
          <p:cNvPr id="4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15</a:t>
            </a:r>
          </a:p>
        </p:txBody>
      </p:sp>
      <p:pic>
        <p:nvPicPr>
          <p:cNvPr id="59" name="Obraz 58" descr="Obraz zawierający znak, rysunek&#10;&#10;Opis wygenerowany automatycznie">
            <a:extLst>
              <a:ext uri="{FF2B5EF4-FFF2-40B4-BE49-F238E27FC236}">
                <a16:creationId xmlns:a16="http://schemas.microsoft.com/office/drawing/2014/main" id="{685350D1-CC77-4958-A528-64A7B36E45F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16888" y="2774266"/>
            <a:ext cx="754529" cy="224537"/>
          </a:xfrm>
          <a:prstGeom prst="rect">
            <a:avLst/>
          </a:prstGeom>
        </p:spPr>
      </p:pic>
      <p:pic>
        <p:nvPicPr>
          <p:cNvPr id="60" name="Obraz 59" descr="Obraz zawierający rysunek&#10;&#10;Opis wygenerowany automatycznie">
            <a:extLst>
              <a:ext uri="{FF2B5EF4-FFF2-40B4-BE49-F238E27FC236}">
                <a16:creationId xmlns:a16="http://schemas.microsoft.com/office/drawing/2014/main" id="{8F3615AB-5AA9-401D-B1A7-F8F03578EC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95832" y="5026169"/>
            <a:ext cx="1042703" cy="26882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C1E3DEA8-8501-4D31-90A8-D9A2E23C9436}"/>
              </a:ext>
            </a:extLst>
          </p:cNvPr>
          <p:cNvSpPr txBox="1"/>
          <p:nvPr/>
        </p:nvSpPr>
        <p:spPr>
          <a:xfrm>
            <a:off x="9232726" y="5924640"/>
            <a:ext cx="754466" cy="32015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700" b="0" i="0" dirty="0">
                <a:solidFill>
                  <a:schemeClr val="tx2"/>
                </a:solidFill>
                <a:latin typeface="Arial" panose="020B0604020202020204" pitchFamily="34" charset="0"/>
              </a:rPr>
              <a:t>Strona internetowa</a:t>
            </a:r>
          </a:p>
        </p:txBody>
      </p:sp>
      <p:pic>
        <p:nvPicPr>
          <p:cNvPr id="9" name="Obraz 8" descr="Obraz zawierający rysunek, talerz&#10;&#10;Opis wygenerowany automatycznie">
            <a:extLst>
              <a:ext uri="{FF2B5EF4-FFF2-40B4-BE49-F238E27FC236}">
                <a16:creationId xmlns:a16="http://schemas.microsoft.com/office/drawing/2014/main" id="{DFDEA269-EE0F-451C-8F8B-84C1316425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37979" y="5713909"/>
            <a:ext cx="659463" cy="239873"/>
          </a:xfrm>
          <a:prstGeom prst="rect">
            <a:avLst/>
          </a:prstGeom>
        </p:spPr>
      </p:pic>
      <p:pic>
        <p:nvPicPr>
          <p:cNvPr id="58" name="Obraz 57" descr="Obraz zawierający rysunek, talerz&#10;&#10;Opis wygenerowany automatycznie">
            <a:extLst>
              <a:ext uri="{FF2B5EF4-FFF2-40B4-BE49-F238E27FC236}">
                <a16:creationId xmlns:a16="http://schemas.microsoft.com/office/drawing/2014/main" id="{F4EE080D-2F5F-491B-AE09-A4FDC9685A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95801" y="3533980"/>
            <a:ext cx="1143443" cy="4159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87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/>
          <p:nvPr/>
        </p:nvPicPr>
        <p:blipFill>
          <a:blip r:embed="rId5"/>
          <a:stretch>
            <a:fillRect/>
          </a:stretch>
        </p:blipFill>
        <p:spPr>
          <a:xfrm>
            <a:off x="811603" y="1073859"/>
            <a:ext cx="6031136" cy="5536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19" y="422715"/>
            <a:ext cx="8628256" cy="507600"/>
          </a:xfrm>
        </p:spPr>
        <p:txBody>
          <a:bodyPr/>
          <a:lstStyle/>
          <a:p>
            <a:r>
              <a:rPr lang="pl-PL"/>
              <a:t>Magazyny zlokalizowane w pobliżu oddziałów, co umożliwia szybką i tanią realizacje dostaw „last mile” nawet pięć razy dziennie </a:t>
            </a:r>
          </a:p>
        </p:txBody>
      </p:sp>
      <p:sp>
        <p:nvSpPr>
          <p:cNvPr id="616" name="Oval 615"/>
          <p:cNvSpPr/>
          <p:nvPr/>
        </p:nvSpPr>
        <p:spPr>
          <a:xfrm>
            <a:off x="297581" y="484035"/>
            <a:ext cx="324000" cy="324000"/>
          </a:xfrm>
          <a:prstGeom prst="ellipse">
            <a:avLst/>
          </a:prstGeom>
          <a:solidFill>
            <a:schemeClr val="bg1"/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800" b="1">
                <a:solidFill>
                  <a:schemeClr val="tx2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628" name="Rectangle 627"/>
          <p:cNvSpPr>
            <a:spLocks/>
          </p:cNvSpPr>
          <p:nvPr/>
        </p:nvSpPr>
        <p:spPr>
          <a:xfrm>
            <a:off x="811019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Lider</a:t>
            </a:r>
          </a:p>
        </p:txBody>
      </p:sp>
      <p:sp>
        <p:nvSpPr>
          <p:cNvPr id="629" name="Rectangle 628"/>
          <p:cNvSpPr>
            <a:spLocks/>
          </p:cNvSpPr>
          <p:nvPr/>
        </p:nvSpPr>
        <p:spPr>
          <a:xfrm>
            <a:off x="1604043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Branża</a:t>
            </a:r>
          </a:p>
        </p:txBody>
      </p:sp>
      <p:sp>
        <p:nvSpPr>
          <p:cNvPr id="630" name="Rectangle 629"/>
          <p:cNvSpPr>
            <a:spLocks/>
          </p:cNvSpPr>
          <p:nvPr/>
        </p:nvSpPr>
        <p:spPr>
          <a:xfrm>
            <a:off x="2397067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Bariery wejścia</a:t>
            </a:r>
          </a:p>
        </p:txBody>
      </p:sp>
      <p:sp>
        <p:nvSpPr>
          <p:cNvPr id="631" name="Rectangle 630"/>
          <p:cNvSpPr>
            <a:spLocks/>
          </p:cNvSpPr>
          <p:nvPr/>
        </p:nvSpPr>
        <p:spPr>
          <a:xfrm>
            <a:off x="3190091" y="114429"/>
            <a:ext cx="720000" cy="252000"/>
          </a:xfrm>
          <a:prstGeom prst="rect">
            <a:avLst/>
          </a:prstGeom>
          <a:solidFill>
            <a:srgbClr val="9B0302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bg1"/>
                </a:solidFill>
              </a:rPr>
              <a:t>Sieć</a:t>
            </a:r>
          </a:p>
        </p:txBody>
      </p:sp>
      <p:sp>
        <p:nvSpPr>
          <p:cNvPr id="632" name="Rectangle 631"/>
          <p:cNvSpPr>
            <a:spLocks/>
          </p:cNvSpPr>
          <p:nvPr/>
        </p:nvSpPr>
        <p:spPr>
          <a:xfrm>
            <a:off x="3983115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Finanse</a:t>
            </a:r>
          </a:p>
        </p:txBody>
      </p:sp>
      <p:sp>
        <p:nvSpPr>
          <p:cNvPr id="633" name="Rectangle 632"/>
          <p:cNvSpPr>
            <a:spLocks/>
          </p:cNvSpPr>
          <p:nvPr/>
        </p:nvSpPr>
        <p:spPr>
          <a:xfrm>
            <a:off x="477614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Zarząd</a:t>
            </a:r>
          </a:p>
        </p:txBody>
      </p:sp>
      <p:sp>
        <p:nvSpPr>
          <p:cNvPr id="655" name="Rectangle 654"/>
          <p:cNvSpPr/>
          <p:nvPr/>
        </p:nvSpPr>
        <p:spPr>
          <a:xfrm>
            <a:off x="10690359" y="9525"/>
            <a:ext cx="1780794" cy="491926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</a:pPr>
            <a:r>
              <a:rPr lang="pl-PL" sz="1000" b="1">
                <a:solidFill>
                  <a:schemeClr val="bg1"/>
                </a:solidFill>
              </a:rPr>
              <a:t>Zapytane o udzielenie informacji:</a:t>
            </a:r>
          </a:p>
          <a:p>
            <a:pPr marL="171450" indent="-1714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000" b="1">
                <a:solidFill>
                  <a:schemeClr val="bg1"/>
                </a:solidFill>
              </a:rPr>
              <a:t>Liczba/lokalizacje TBC</a:t>
            </a:r>
          </a:p>
        </p:txBody>
      </p:sp>
      <p:sp>
        <p:nvSpPr>
          <p:cNvPr id="1217" name="TextBox 1216"/>
          <p:cNvSpPr txBox="1"/>
          <p:nvPr>
            <p:custDataLst>
              <p:tags r:id="rId2"/>
            </p:custDataLst>
          </p:nvPr>
        </p:nvSpPr>
        <p:spPr>
          <a:xfrm>
            <a:off x="795528" y="7194477"/>
            <a:ext cx="9107423" cy="236988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Źródło: Dane Spółki</a:t>
            </a:r>
          </a:p>
          <a:p>
            <a:pPr>
              <a:lnSpc>
                <a:spcPct val="110000"/>
              </a:lnSpc>
            </a:pPr>
            <a:endParaRPr lang="en-GB" sz="7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cxnSp>
        <p:nvCxnSpPr>
          <p:cNvPr id="169" name="Straight Connector 168"/>
          <p:cNvCxnSpPr/>
          <p:nvPr/>
        </p:nvCxnSpPr>
        <p:spPr>
          <a:xfrm>
            <a:off x="7033674" y="1337285"/>
            <a:ext cx="283464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Oval 169"/>
          <p:cNvSpPr/>
          <p:nvPr/>
        </p:nvSpPr>
        <p:spPr>
          <a:xfrm>
            <a:off x="7014145" y="1279656"/>
            <a:ext cx="133350" cy="133350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9769601" y="1279656"/>
            <a:ext cx="133350" cy="133350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7014145" y="1974269"/>
            <a:ext cx="118872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" tIns="45720" rIns="1800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>
                <a:solidFill>
                  <a:schemeClr val="bg2"/>
                </a:solidFill>
              </a:rPr>
              <a:t>17</a:t>
            </a:r>
          </a:p>
          <a:p>
            <a:pPr algn="ctr">
              <a:spcBef>
                <a:spcPts val="600"/>
              </a:spcBef>
            </a:pPr>
            <a:r>
              <a:rPr lang="pl-PL" sz="1000">
                <a:solidFill>
                  <a:srgbClr val="2C3B4C"/>
                </a:solidFill>
              </a:rPr>
              <a:t>Kraje 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8714645" y="3733877"/>
            <a:ext cx="118872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" tIns="45720" rIns="1800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>
                <a:solidFill>
                  <a:schemeClr val="bg2"/>
                </a:solidFill>
              </a:rPr>
              <a:t>6</a:t>
            </a:r>
          </a:p>
          <a:p>
            <a:pPr algn="ctr">
              <a:spcBef>
                <a:spcPts val="600"/>
              </a:spcBef>
            </a:pPr>
            <a:r>
              <a:rPr lang="pl-PL" sz="1000">
                <a:solidFill>
                  <a:srgbClr val="2C3B4C"/>
                </a:solidFill>
              </a:rPr>
              <a:t>Magazynów za granicą 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8714645" y="5493486"/>
            <a:ext cx="118872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" tIns="45720" rIns="1800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>
                <a:solidFill>
                  <a:schemeClr val="bg2"/>
                </a:solidFill>
              </a:rPr>
              <a:t>535</a:t>
            </a:r>
          </a:p>
          <a:p>
            <a:pPr algn="ctr">
              <a:spcBef>
                <a:spcPts val="600"/>
              </a:spcBef>
            </a:pPr>
            <a:r>
              <a:rPr lang="pl-PL" sz="1000">
                <a:solidFill>
                  <a:srgbClr val="2C3B4C"/>
                </a:solidFill>
              </a:rPr>
              <a:t>Dostaw dziennie 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7014145" y="3733877"/>
            <a:ext cx="118872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" tIns="45720" rIns="1800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>
                <a:solidFill>
                  <a:schemeClr val="bg2"/>
                </a:solidFill>
              </a:rPr>
              <a:t>11</a:t>
            </a:r>
          </a:p>
          <a:p>
            <a:pPr algn="ctr">
              <a:spcBef>
                <a:spcPts val="600"/>
              </a:spcBef>
            </a:pPr>
            <a:r>
              <a:rPr lang="pl-PL" sz="1000">
                <a:solidFill>
                  <a:srgbClr val="2C3B4C"/>
                </a:solidFill>
              </a:rPr>
              <a:t>Magazynów w Polsce 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7014145" y="5493486"/>
            <a:ext cx="118872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" tIns="45720" rIns="1800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>
                <a:solidFill>
                  <a:schemeClr val="bg2"/>
                </a:solidFill>
              </a:rPr>
              <a:t>350 tys.</a:t>
            </a:r>
          </a:p>
          <a:p>
            <a:pPr algn="ctr">
              <a:spcBef>
                <a:spcPts val="600"/>
              </a:spcBef>
            </a:pPr>
            <a:r>
              <a:rPr lang="pl-PL" sz="1000">
                <a:solidFill>
                  <a:srgbClr val="2C3B4C"/>
                </a:solidFill>
              </a:rPr>
              <a:t>SKU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8714645" y="1974269"/>
            <a:ext cx="1188720" cy="9144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" tIns="45720" rIns="1800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2000" b="1">
                <a:solidFill>
                  <a:schemeClr val="bg2"/>
                </a:solidFill>
              </a:rPr>
              <a:t>100 000</a:t>
            </a:r>
          </a:p>
          <a:p>
            <a:pPr algn="ctr">
              <a:spcBef>
                <a:spcPts val="600"/>
              </a:spcBef>
            </a:pPr>
            <a:r>
              <a:rPr lang="pl-PL" sz="1000">
                <a:solidFill>
                  <a:srgbClr val="2C3B4C"/>
                </a:solidFill>
              </a:rPr>
              <a:t>Stałych klientów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7867478" y="1181435"/>
            <a:ext cx="1182140" cy="2675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pl-PL" sz="1600">
                <a:solidFill>
                  <a:schemeClr val="tx2"/>
                </a:solidFill>
              </a:rPr>
              <a:t>Główne KPI </a:t>
            </a:r>
          </a:p>
        </p:txBody>
      </p:sp>
      <p:sp>
        <p:nvSpPr>
          <p:cNvPr id="179" name="Oval 178"/>
          <p:cNvSpPr>
            <a:spLocks noChangeAspect="1"/>
          </p:cNvSpPr>
          <p:nvPr/>
        </p:nvSpPr>
        <p:spPr>
          <a:xfrm>
            <a:off x="4453815" y="1758645"/>
            <a:ext cx="134023" cy="13402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81" name="Oval 180"/>
          <p:cNvSpPr>
            <a:spLocks noChangeAspect="1"/>
          </p:cNvSpPr>
          <p:nvPr/>
        </p:nvSpPr>
        <p:spPr>
          <a:xfrm>
            <a:off x="3347706" y="2829618"/>
            <a:ext cx="134023" cy="13402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82" name="Oval 181"/>
          <p:cNvSpPr>
            <a:spLocks noChangeAspect="1"/>
          </p:cNvSpPr>
          <p:nvPr/>
        </p:nvSpPr>
        <p:spPr>
          <a:xfrm>
            <a:off x="3841041" y="4094026"/>
            <a:ext cx="134023" cy="13402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83" name="Oval 182"/>
          <p:cNvSpPr>
            <a:spLocks noChangeAspect="1"/>
          </p:cNvSpPr>
          <p:nvPr/>
        </p:nvSpPr>
        <p:spPr>
          <a:xfrm>
            <a:off x="3186005" y="4445151"/>
            <a:ext cx="134023" cy="13402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85" name="Picture 130" descr="US_but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805" y="1396027"/>
            <a:ext cx="394724" cy="36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" name="Picture 130" descr="US_butt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418" y="4779869"/>
            <a:ext cx="394724" cy="36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7" name="Picture 130" descr="US_butt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25" y="5227288"/>
            <a:ext cx="394724" cy="36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" name="TextBox 187"/>
          <p:cNvSpPr txBox="1"/>
          <p:nvPr/>
        </p:nvSpPr>
        <p:spPr>
          <a:xfrm>
            <a:off x="5271411" y="5280784"/>
            <a:ext cx="1192955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1000" b="1" i="0">
                <a:solidFill>
                  <a:schemeClr val="tx2"/>
                </a:solidFill>
                <a:latin typeface="Arial" panose="020B0604020202020204" pitchFamily="34" charset="0"/>
              </a:rPr>
              <a:t>Braszów, Rumunia 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900855" y="4833849"/>
            <a:ext cx="1087157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1000" b="1" i="0" dirty="0">
                <a:solidFill>
                  <a:schemeClr val="tx2"/>
                </a:solidFill>
                <a:latin typeface="Arial" panose="020B0604020202020204" pitchFamily="34" charset="0"/>
              </a:rPr>
              <a:t>Zagrzeb/Chorwacja 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1300694" y="3794614"/>
            <a:ext cx="1322798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1000" b="1" i="0">
                <a:solidFill>
                  <a:schemeClr val="tx2"/>
                </a:solidFill>
                <a:latin typeface="Arial" panose="020B0604020202020204" pitchFamily="34" charset="0"/>
              </a:rPr>
              <a:t>Budapeszt/Węgry 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1252609" y="2867037"/>
            <a:ext cx="1313180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pl-PL" sz="1000" b="1">
                <a:solidFill>
                  <a:schemeClr val="tx2"/>
                </a:solidFill>
                <a:latin typeface="Arial" panose="020B0604020202020204" pitchFamily="34" charset="0"/>
              </a:rPr>
              <a:t>Sosnowiec/Polska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1338326" y="2076902"/>
            <a:ext cx="1279517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pl-PL" sz="1000" b="1">
                <a:solidFill>
                  <a:schemeClr val="tx2"/>
                </a:solidFill>
                <a:latin typeface="Arial" panose="020B0604020202020204" pitchFamily="34" charset="0"/>
              </a:rPr>
              <a:t>Komorniki/Polska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5339066" y="1449523"/>
            <a:ext cx="865943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pl-PL" sz="1000" b="1">
                <a:solidFill>
                  <a:schemeClr val="tx2"/>
                </a:solidFill>
                <a:latin typeface="Arial" panose="020B0604020202020204" pitchFamily="34" charset="0"/>
              </a:rPr>
              <a:t>Ryga/Łotwa 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5032171" y="2246224"/>
            <a:ext cx="1313180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pl-PL" sz="1000" b="1">
                <a:solidFill>
                  <a:schemeClr val="tx2"/>
                </a:solidFill>
                <a:latin typeface="Arial" panose="020B0604020202020204" pitchFamily="34" charset="0"/>
              </a:rPr>
              <a:t>Zakroczym/Polska</a:t>
            </a:r>
          </a:p>
        </p:txBody>
      </p:sp>
      <p:pic>
        <p:nvPicPr>
          <p:cNvPr id="195" name="Picture 130" descr="US_butt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25" y="2192728"/>
            <a:ext cx="394724" cy="36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" name="Freeform 195"/>
          <p:cNvSpPr/>
          <p:nvPr/>
        </p:nvSpPr>
        <p:spPr>
          <a:xfrm>
            <a:off x="4522920" y="1597110"/>
            <a:ext cx="502920" cy="167640"/>
          </a:xfrm>
          <a:custGeom>
            <a:avLst/>
            <a:gdLst>
              <a:gd name="connsiteX0" fmla="*/ 0 w 502920"/>
              <a:gd name="connsiteY0" fmla="*/ 167640 h 167640"/>
              <a:gd name="connsiteX1" fmla="*/ 0 w 502920"/>
              <a:gd name="connsiteY1" fmla="*/ 0 h 167640"/>
              <a:gd name="connsiteX2" fmla="*/ 502920 w 502920"/>
              <a:gd name="connsiteY2" fmla="*/ 0 h 16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2920" h="167640">
                <a:moveTo>
                  <a:pt x="0" y="167640"/>
                </a:moveTo>
                <a:lnTo>
                  <a:pt x="0" y="0"/>
                </a:lnTo>
                <a:lnTo>
                  <a:pt x="502920" y="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7" name="Freeform 196"/>
          <p:cNvSpPr/>
          <p:nvPr/>
        </p:nvSpPr>
        <p:spPr>
          <a:xfrm>
            <a:off x="3945544" y="2367973"/>
            <a:ext cx="754258" cy="611329"/>
          </a:xfrm>
          <a:custGeom>
            <a:avLst/>
            <a:gdLst>
              <a:gd name="connsiteX0" fmla="*/ 0 w 662940"/>
              <a:gd name="connsiteY0" fmla="*/ 297180 h 297180"/>
              <a:gd name="connsiteX1" fmla="*/ 0 w 662940"/>
              <a:gd name="connsiteY1" fmla="*/ 0 h 297180"/>
              <a:gd name="connsiteX2" fmla="*/ 662940 w 662940"/>
              <a:gd name="connsiteY2" fmla="*/ 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2940" h="297180">
                <a:moveTo>
                  <a:pt x="0" y="297180"/>
                </a:moveTo>
                <a:lnTo>
                  <a:pt x="0" y="0"/>
                </a:lnTo>
                <a:lnTo>
                  <a:pt x="662940" y="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8" name="Freeform 197"/>
          <p:cNvSpPr/>
          <p:nvPr/>
        </p:nvSpPr>
        <p:spPr>
          <a:xfrm>
            <a:off x="2919956" y="2219750"/>
            <a:ext cx="493507" cy="635058"/>
          </a:xfrm>
          <a:custGeom>
            <a:avLst/>
            <a:gdLst>
              <a:gd name="connsiteX0" fmla="*/ 0 w 449580"/>
              <a:gd name="connsiteY0" fmla="*/ 0 h 396240"/>
              <a:gd name="connsiteX1" fmla="*/ 449580 w 449580"/>
              <a:gd name="connsiteY1" fmla="*/ 0 h 396240"/>
              <a:gd name="connsiteX2" fmla="*/ 449580 w 449580"/>
              <a:gd name="connsiteY2" fmla="*/ 396240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580" h="396240">
                <a:moveTo>
                  <a:pt x="0" y="0"/>
                </a:moveTo>
                <a:lnTo>
                  <a:pt x="449580" y="0"/>
                </a:lnTo>
                <a:lnTo>
                  <a:pt x="449580" y="39624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9" name="Freeform 198"/>
          <p:cNvSpPr/>
          <p:nvPr/>
        </p:nvSpPr>
        <p:spPr>
          <a:xfrm>
            <a:off x="2701985" y="3141187"/>
            <a:ext cx="842516" cy="248494"/>
          </a:xfrm>
          <a:custGeom>
            <a:avLst/>
            <a:gdLst>
              <a:gd name="connsiteX0" fmla="*/ 952500 w 952500"/>
              <a:gd name="connsiteY0" fmla="*/ 198120 h 198120"/>
              <a:gd name="connsiteX1" fmla="*/ 0 w 952500"/>
              <a:gd name="connsiteY1" fmla="*/ 198120 h 198120"/>
              <a:gd name="connsiteX2" fmla="*/ 0 w 952500"/>
              <a:gd name="connsiteY2" fmla="*/ 0 h 198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2500" h="198120">
                <a:moveTo>
                  <a:pt x="952500" y="198120"/>
                </a:moveTo>
                <a:lnTo>
                  <a:pt x="0" y="198120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0" name="Freeform 199"/>
          <p:cNvSpPr/>
          <p:nvPr/>
        </p:nvSpPr>
        <p:spPr>
          <a:xfrm>
            <a:off x="2818124" y="3926255"/>
            <a:ext cx="1095832" cy="183466"/>
          </a:xfrm>
          <a:custGeom>
            <a:avLst/>
            <a:gdLst>
              <a:gd name="connsiteX0" fmla="*/ 0 w 990600"/>
              <a:gd name="connsiteY0" fmla="*/ 0 h 129540"/>
              <a:gd name="connsiteX1" fmla="*/ 990600 w 990600"/>
              <a:gd name="connsiteY1" fmla="*/ 0 h 129540"/>
              <a:gd name="connsiteX2" fmla="*/ 990600 w 990600"/>
              <a:gd name="connsiteY2" fmla="*/ 129540 h 129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0600" h="129540">
                <a:moveTo>
                  <a:pt x="0" y="0"/>
                </a:moveTo>
                <a:lnTo>
                  <a:pt x="990600" y="0"/>
                </a:lnTo>
                <a:lnTo>
                  <a:pt x="990600" y="12954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1" name="Freeform 200"/>
          <p:cNvSpPr/>
          <p:nvPr/>
        </p:nvSpPr>
        <p:spPr>
          <a:xfrm>
            <a:off x="4671628" y="4579174"/>
            <a:ext cx="417909" cy="679850"/>
          </a:xfrm>
          <a:custGeom>
            <a:avLst/>
            <a:gdLst>
              <a:gd name="connsiteX0" fmla="*/ 0 w 289560"/>
              <a:gd name="connsiteY0" fmla="*/ 0 h 624840"/>
              <a:gd name="connsiteX1" fmla="*/ 289560 w 289560"/>
              <a:gd name="connsiteY1" fmla="*/ 0 h 624840"/>
              <a:gd name="connsiteX2" fmla="*/ 289560 w 289560"/>
              <a:gd name="connsiteY2" fmla="*/ 624840 h 62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560" h="624840">
                <a:moveTo>
                  <a:pt x="0" y="0"/>
                </a:moveTo>
                <a:lnTo>
                  <a:pt x="289560" y="0"/>
                </a:lnTo>
                <a:lnTo>
                  <a:pt x="289560" y="62484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2" name="Freeform 201"/>
          <p:cNvSpPr/>
          <p:nvPr/>
        </p:nvSpPr>
        <p:spPr>
          <a:xfrm>
            <a:off x="2515970" y="4580796"/>
            <a:ext cx="739140" cy="396240"/>
          </a:xfrm>
          <a:custGeom>
            <a:avLst/>
            <a:gdLst>
              <a:gd name="connsiteX0" fmla="*/ 739140 w 739140"/>
              <a:gd name="connsiteY0" fmla="*/ 0 h 419100"/>
              <a:gd name="connsiteX1" fmla="*/ 739140 w 739140"/>
              <a:gd name="connsiteY1" fmla="*/ 419100 h 419100"/>
              <a:gd name="connsiteX2" fmla="*/ 0 w 739140"/>
              <a:gd name="connsiteY2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9140" h="419100">
                <a:moveTo>
                  <a:pt x="739140" y="0"/>
                </a:moveTo>
                <a:lnTo>
                  <a:pt x="739140" y="419100"/>
                </a:lnTo>
                <a:lnTo>
                  <a:pt x="0" y="41910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3" name="Picture 130" descr="US_butt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442" y="3741118"/>
            <a:ext cx="394724" cy="36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" name="Freeform 22"/>
          <p:cNvSpPr>
            <a:spLocks noEditPoints="1"/>
          </p:cNvSpPr>
          <p:nvPr/>
        </p:nvSpPr>
        <p:spPr bwMode="auto">
          <a:xfrm>
            <a:off x="2911516" y="3429213"/>
            <a:ext cx="164592" cy="182880"/>
          </a:xfrm>
          <a:custGeom>
            <a:avLst/>
            <a:gdLst>
              <a:gd name="T0" fmla="*/ 52 w 104"/>
              <a:gd name="T1" fmla="*/ 0 h 140"/>
              <a:gd name="T2" fmla="*/ 0 w 104"/>
              <a:gd name="T3" fmla="*/ 51 h 140"/>
              <a:gd name="T4" fmla="*/ 20 w 104"/>
              <a:gd name="T5" fmla="*/ 102 h 140"/>
              <a:gd name="T6" fmla="*/ 39 w 104"/>
              <a:gd name="T7" fmla="*/ 130 h 140"/>
              <a:gd name="T8" fmla="*/ 40 w 104"/>
              <a:gd name="T9" fmla="*/ 131 h 140"/>
              <a:gd name="T10" fmla="*/ 52 w 104"/>
              <a:gd name="T11" fmla="*/ 140 h 140"/>
              <a:gd name="T12" fmla="*/ 66 w 104"/>
              <a:gd name="T13" fmla="*/ 131 h 140"/>
              <a:gd name="T14" fmla="*/ 69 w 104"/>
              <a:gd name="T15" fmla="*/ 127 h 140"/>
              <a:gd name="T16" fmla="*/ 88 w 104"/>
              <a:gd name="T17" fmla="*/ 98 h 140"/>
              <a:gd name="T18" fmla="*/ 104 w 104"/>
              <a:gd name="T19" fmla="*/ 51 h 140"/>
              <a:gd name="T20" fmla="*/ 52 w 104"/>
              <a:gd name="T21" fmla="*/ 0 h 140"/>
              <a:gd name="T22" fmla="*/ 81 w 104"/>
              <a:gd name="T23" fmla="*/ 95 h 140"/>
              <a:gd name="T24" fmla="*/ 62 w 104"/>
              <a:gd name="T25" fmla="*/ 122 h 140"/>
              <a:gd name="T26" fmla="*/ 60 w 104"/>
              <a:gd name="T27" fmla="*/ 126 h 140"/>
              <a:gd name="T28" fmla="*/ 52 w 104"/>
              <a:gd name="T29" fmla="*/ 132 h 140"/>
              <a:gd name="T30" fmla="*/ 46 w 104"/>
              <a:gd name="T31" fmla="*/ 126 h 140"/>
              <a:gd name="T32" fmla="*/ 45 w 104"/>
              <a:gd name="T33" fmla="*/ 125 h 140"/>
              <a:gd name="T34" fmla="*/ 27 w 104"/>
              <a:gd name="T35" fmla="*/ 98 h 140"/>
              <a:gd name="T36" fmla="*/ 8 w 104"/>
              <a:gd name="T37" fmla="*/ 51 h 140"/>
              <a:gd name="T38" fmla="*/ 52 w 104"/>
              <a:gd name="T39" fmla="*/ 8 h 140"/>
              <a:gd name="T40" fmla="*/ 96 w 104"/>
              <a:gd name="T41" fmla="*/ 51 h 140"/>
              <a:gd name="T42" fmla="*/ 81 w 104"/>
              <a:gd name="T43" fmla="*/ 95 h 140"/>
              <a:gd name="T44" fmla="*/ 51 w 104"/>
              <a:gd name="T45" fmla="*/ 25 h 140"/>
              <a:gd name="T46" fmla="*/ 24 w 104"/>
              <a:gd name="T47" fmla="*/ 51 h 140"/>
              <a:gd name="T48" fmla="*/ 51 w 104"/>
              <a:gd name="T49" fmla="*/ 78 h 140"/>
              <a:gd name="T50" fmla="*/ 79 w 104"/>
              <a:gd name="T51" fmla="*/ 51 h 140"/>
              <a:gd name="T52" fmla="*/ 51 w 104"/>
              <a:gd name="T53" fmla="*/ 25 h 140"/>
              <a:gd name="T54" fmla="*/ 51 w 104"/>
              <a:gd name="T55" fmla="*/ 70 h 140"/>
              <a:gd name="T56" fmla="*/ 31 w 104"/>
              <a:gd name="T57" fmla="*/ 51 h 140"/>
              <a:gd name="T58" fmla="*/ 51 w 104"/>
              <a:gd name="T59" fmla="*/ 33 h 140"/>
              <a:gd name="T60" fmla="*/ 71 w 104"/>
              <a:gd name="T61" fmla="*/ 51 h 140"/>
              <a:gd name="T62" fmla="*/ 51 w 104"/>
              <a:gd name="T63" fmla="*/ 7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4" h="140">
                <a:moveTo>
                  <a:pt x="52" y="0"/>
                </a:moveTo>
                <a:cubicBezTo>
                  <a:pt x="23" y="0"/>
                  <a:pt x="0" y="23"/>
                  <a:pt x="0" y="51"/>
                </a:cubicBezTo>
                <a:cubicBezTo>
                  <a:pt x="0" y="65"/>
                  <a:pt x="11" y="87"/>
                  <a:pt x="20" y="102"/>
                </a:cubicBezTo>
                <a:cubicBezTo>
                  <a:pt x="29" y="118"/>
                  <a:pt x="32" y="122"/>
                  <a:pt x="39" y="130"/>
                </a:cubicBezTo>
                <a:cubicBezTo>
                  <a:pt x="39" y="130"/>
                  <a:pt x="39" y="131"/>
                  <a:pt x="40" y="131"/>
                </a:cubicBezTo>
                <a:cubicBezTo>
                  <a:pt x="45" y="137"/>
                  <a:pt x="49" y="140"/>
                  <a:pt x="52" y="140"/>
                </a:cubicBezTo>
                <a:cubicBezTo>
                  <a:pt x="58" y="140"/>
                  <a:pt x="66" y="131"/>
                  <a:pt x="66" y="131"/>
                </a:cubicBezTo>
                <a:cubicBezTo>
                  <a:pt x="67" y="129"/>
                  <a:pt x="68" y="128"/>
                  <a:pt x="69" y="127"/>
                </a:cubicBezTo>
                <a:cubicBezTo>
                  <a:pt x="75" y="119"/>
                  <a:pt x="80" y="112"/>
                  <a:pt x="88" y="98"/>
                </a:cubicBezTo>
                <a:cubicBezTo>
                  <a:pt x="94" y="88"/>
                  <a:pt x="104" y="66"/>
                  <a:pt x="104" y="51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81" y="95"/>
                </a:moveTo>
                <a:cubicBezTo>
                  <a:pt x="74" y="108"/>
                  <a:pt x="69" y="114"/>
                  <a:pt x="62" y="122"/>
                </a:cubicBezTo>
                <a:cubicBezTo>
                  <a:pt x="61" y="123"/>
                  <a:pt x="60" y="124"/>
                  <a:pt x="60" y="126"/>
                </a:cubicBezTo>
                <a:cubicBezTo>
                  <a:pt x="58" y="127"/>
                  <a:pt x="54" y="131"/>
                  <a:pt x="52" y="132"/>
                </a:cubicBezTo>
                <a:cubicBezTo>
                  <a:pt x="51" y="132"/>
                  <a:pt x="49" y="130"/>
                  <a:pt x="46" y="126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38" y="117"/>
                  <a:pt x="36" y="113"/>
                  <a:pt x="27" y="98"/>
                </a:cubicBezTo>
                <a:cubicBezTo>
                  <a:pt x="15" y="77"/>
                  <a:pt x="8" y="60"/>
                  <a:pt x="8" y="51"/>
                </a:cubicBezTo>
                <a:cubicBezTo>
                  <a:pt x="8" y="27"/>
                  <a:pt x="28" y="8"/>
                  <a:pt x="52" y="8"/>
                </a:cubicBezTo>
                <a:cubicBezTo>
                  <a:pt x="76" y="8"/>
                  <a:pt x="96" y="27"/>
                  <a:pt x="96" y="51"/>
                </a:cubicBezTo>
                <a:cubicBezTo>
                  <a:pt x="96" y="61"/>
                  <a:pt x="91" y="77"/>
                  <a:pt x="81" y="95"/>
                </a:cubicBezTo>
                <a:close/>
                <a:moveTo>
                  <a:pt x="51" y="25"/>
                </a:moveTo>
                <a:cubicBezTo>
                  <a:pt x="36" y="25"/>
                  <a:pt x="24" y="37"/>
                  <a:pt x="24" y="51"/>
                </a:cubicBezTo>
                <a:cubicBezTo>
                  <a:pt x="24" y="66"/>
                  <a:pt x="36" y="78"/>
                  <a:pt x="51" y="78"/>
                </a:cubicBezTo>
                <a:cubicBezTo>
                  <a:pt x="67" y="78"/>
                  <a:pt x="79" y="66"/>
                  <a:pt x="79" y="51"/>
                </a:cubicBezTo>
                <a:cubicBezTo>
                  <a:pt x="79" y="37"/>
                  <a:pt x="67" y="25"/>
                  <a:pt x="51" y="25"/>
                </a:cubicBezTo>
                <a:close/>
                <a:moveTo>
                  <a:pt x="51" y="70"/>
                </a:moveTo>
                <a:cubicBezTo>
                  <a:pt x="40" y="70"/>
                  <a:pt x="31" y="62"/>
                  <a:pt x="31" y="51"/>
                </a:cubicBezTo>
                <a:cubicBezTo>
                  <a:pt x="31" y="41"/>
                  <a:pt x="40" y="33"/>
                  <a:pt x="51" y="33"/>
                </a:cubicBezTo>
                <a:cubicBezTo>
                  <a:pt x="62" y="33"/>
                  <a:pt x="71" y="41"/>
                  <a:pt x="71" y="51"/>
                </a:cubicBezTo>
                <a:cubicBezTo>
                  <a:pt x="71" y="62"/>
                  <a:pt x="62" y="70"/>
                  <a:pt x="51" y="7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05" name="Freeform 22"/>
          <p:cNvSpPr>
            <a:spLocks noEditPoints="1"/>
          </p:cNvSpPr>
          <p:nvPr/>
        </p:nvSpPr>
        <p:spPr bwMode="auto">
          <a:xfrm>
            <a:off x="3743460" y="3649880"/>
            <a:ext cx="164592" cy="182880"/>
          </a:xfrm>
          <a:custGeom>
            <a:avLst/>
            <a:gdLst>
              <a:gd name="T0" fmla="*/ 52 w 104"/>
              <a:gd name="T1" fmla="*/ 0 h 140"/>
              <a:gd name="T2" fmla="*/ 0 w 104"/>
              <a:gd name="T3" fmla="*/ 51 h 140"/>
              <a:gd name="T4" fmla="*/ 20 w 104"/>
              <a:gd name="T5" fmla="*/ 102 h 140"/>
              <a:gd name="T6" fmla="*/ 39 w 104"/>
              <a:gd name="T7" fmla="*/ 130 h 140"/>
              <a:gd name="T8" fmla="*/ 40 w 104"/>
              <a:gd name="T9" fmla="*/ 131 h 140"/>
              <a:gd name="T10" fmla="*/ 52 w 104"/>
              <a:gd name="T11" fmla="*/ 140 h 140"/>
              <a:gd name="T12" fmla="*/ 66 w 104"/>
              <a:gd name="T13" fmla="*/ 131 h 140"/>
              <a:gd name="T14" fmla="*/ 69 w 104"/>
              <a:gd name="T15" fmla="*/ 127 h 140"/>
              <a:gd name="T16" fmla="*/ 88 w 104"/>
              <a:gd name="T17" fmla="*/ 98 h 140"/>
              <a:gd name="T18" fmla="*/ 104 w 104"/>
              <a:gd name="T19" fmla="*/ 51 h 140"/>
              <a:gd name="T20" fmla="*/ 52 w 104"/>
              <a:gd name="T21" fmla="*/ 0 h 140"/>
              <a:gd name="T22" fmla="*/ 81 w 104"/>
              <a:gd name="T23" fmla="*/ 95 h 140"/>
              <a:gd name="T24" fmla="*/ 62 w 104"/>
              <a:gd name="T25" fmla="*/ 122 h 140"/>
              <a:gd name="T26" fmla="*/ 60 w 104"/>
              <a:gd name="T27" fmla="*/ 126 h 140"/>
              <a:gd name="T28" fmla="*/ 52 w 104"/>
              <a:gd name="T29" fmla="*/ 132 h 140"/>
              <a:gd name="T30" fmla="*/ 46 w 104"/>
              <a:gd name="T31" fmla="*/ 126 h 140"/>
              <a:gd name="T32" fmla="*/ 45 w 104"/>
              <a:gd name="T33" fmla="*/ 125 h 140"/>
              <a:gd name="T34" fmla="*/ 27 w 104"/>
              <a:gd name="T35" fmla="*/ 98 h 140"/>
              <a:gd name="T36" fmla="*/ 8 w 104"/>
              <a:gd name="T37" fmla="*/ 51 h 140"/>
              <a:gd name="T38" fmla="*/ 52 w 104"/>
              <a:gd name="T39" fmla="*/ 8 h 140"/>
              <a:gd name="T40" fmla="*/ 96 w 104"/>
              <a:gd name="T41" fmla="*/ 51 h 140"/>
              <a:gd name="T42" fmla="*/ 81 w 104"/>
              <a:gd name="T43" fmla="*/ 95 h 140"/>
              <a:gd name="T44" fmla="*/ 51 w 104"/>
              <a:gd name="T45" fmla="*/ 25 h 140"/>
              <a:gd name="T46" fmla="*/ 24 w 104"/>
              <a:gd name="T47" fmla="*/ 51 h 140"/>
              <a:gd name="T48" fmla="*/ 51 w 104"/>
              <a:gd name="T49" fmla="*/ 78 h 140"/>
              <a:gd name="T50" fmla="*/ 79 w 104"/>
              <a:gd name="T51" fmla="*/ 51 h 140"/>
              <a:gd name="T52" fmla="*/ 51 w 104"/>
              <a:gd name="T53" fmla="*/ 25 h 140"/>
              <a:gd name="T54" fmla="*/ 51 w 104"/>
              <a:gd name="T55" fmla="*/ 70 h 140"/>
              <a:gd name="T56" fmla="*/ 31 w 104"/>
              <a:gd name="T57" fmla="*/ 51 h 140"/>
              <a:gd name="T58" fmla="*/ 51 w 104"/>
              <a:gd name="T59" fmla="*/ 33 h 140"/>
              <a:gd name="T60" fmla="*/ 71 w 104"/>
              <a:gd name="T61" fmla="*/ 51 h 140"/>
              <a:gd name="T62" fmla="*/ 51 w 104"/>
              <a:gd name="T63" fmla="*/ 7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4" h="140">
                <a:moveTo>
                  <a:pt x="52" y="0"/>
                </a:moveTo>
                <a:cubicBezTo>
                  <a:pt x="23" y="0"/>
                  <a:pt x="0" y="23"/>
                  <a:pt x="0" y="51"/>
                </a:cubicBezTo>
                <a:cubicBezTo>
                  <a:pt x="0" y="65"/>
                  <a:pt x="11" y="87"/>
                  <a:pt x="20" y="102"/>
                </a:cubicBezTo>
                <a:cubicBezTo>
                  <a:pt x="29" y="118"/>
                  <a:pt x="32" y="122"/>
                  <a:pt x="39" y="130"/>
                </a:cubicBezTo>
                <a:cubicBezTo>
                  <a:pt x="39" y="130"/>
                  <a:pt x="39" y="131"/>
                  <a:pt x="40" y="131"/>
                </a:cubicBezTo>
                <a:cubicBezTo>
                  <a:pt x="45" y="137"/>
                  <a:pt x="49" y="140"/>
                  <a:pt x="52" y="140"/>
                </a:cubicBezTo>
                <a:cubicBezTo>
                  <a:pt x="58" y="140"/>
                  <a:pt x="66" y="131"/>
                  <a:pt x="66" y="131"/>
                </a:cubicBezTo>
                <a:cubicBezTo>
                  <a:pt x="67" y="129"/>
                  <a:pt x="68" y="128"/>
                  <a:pt x="69" y="127"/>
                </a:cubicBezTo>
                <a:cubicBezTo>
                  <a:pt x="75" y="119"/>
                  <a:pt x="80" y="112"/>
                  <a:pt x="88" y="98"/>
                </a:cubicBezTo>
                <a:cubicBezTo>
                  <a:pt x="94" y="88"/>
                  <a:pt x="104" y="66"/>
                  <a:pt x="104" y="51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81" y="95"/>
                </a:moveTo>
                <a:cubicBezTo>
                  <a:pt x="74" y="108"/>
                  <a:pt x="69" y="114"/>
                  <a:pt x="62" y="122"/>
                </a:cubicBezTo>
                <a:cubicBezTo>
                  <a:pt x="61" y="123"/>
                  <a:pt x="60" y="124"/>
                  <a:pt x="60" y="126"/>
                </a:cubicBezTo>
                <a:cubicBezTo>
                  <a:pt x="58" y="127"/>
                  <a:pt x="54" y="131"/>
                  <a:pt x="52" y="132"/>
                </a:cubicBezTo>
                <a:cubicBezTo>
                  <a:pt x="51" y="132"/>
                  <a:pt x="49" y="130"/>
                  <a:pt x="46" y="126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38" y="117"/>
                  <a:pt x="36" y="113"/>
                  <a:pt x="27" y="98"/>
                </a:cubicBezTo>
                <a:cubicBezTo>
                  <a:pt x="15" y="77"/>
                  <a:pt x="8" y="60"/>
                  <a:pt x="8" y="51"/>
                </a:cubicBezTo>
                <a:cubicBezTo>
                  <a:pt x="8" y="27"/>
                  <a:pt x="28" y="8"/>
                  <a:pt x="52" y="8"/>
                </a:cubicBezTo>
                <a:cubicBezTo>
                  <a:pt x="76" y="8"/>
                  <a:pt x="96" y="27"/>
                  <a:pt x="96" y="51"/>
                </a:cubicBezTo>
                <a:cubicBezTo>
                  <a:pt x="96" y="61"/>
                  <a:pt x="91" y="77"/>
                  <a:pt x="81" y="95"/>
                </a:cubicBezTo>
                <a:close/>
                <a:moveTo>
                  <a:pt x="51" y="25"/>
                </a:moveTo>
                <a:cubicBezTo>
                  <a:pt x="36" y="25"/>
                  <a:pt x="24" y="37"/>
                  <a:pt x="24" y="51"/>
                </a:cubicBezTo>
                <a:cubicBezTo>
                  <a:pt x="24" y="66"/>
                  <a:pt x="36" y="78"/>
                  <a:pt x="51" y="78"/>
                </a:cubicBezTo>
                <a:cubicBezTo>
                  <a:pt x="67" y="78"/>
                  <a:pt x="79" y="66"/>
                  <a:pt x="79" y="51"/>
                </a:cubicBezTo>
                <a:cubicBezTo>
                  <a:pt x="79" y="37"/>
                  <a:pt x="67" y="25"/>
                  <a:pt x="51" y="25"/>
                </a:cubicBezTo>
                <a:close/>
                <a:moveTo>
                  <a:pt x="51" y="70"/>
                </a:moveTo>
                <a:cubicBezTo>
                  <a:pt x="40" y="70"/>
                  <a:pt x="31" y="62"/>
                  <a:pt x="31" y="51"/>
                </a:cubicBezTo>
                <a:cubicBezTo>
                  <a:pt x="31" y="41"/>
                  <a:pt x="40" y="33"/>
                  <a:pt x="51" y="33"/>
                </a:cubicBezTo>
                <a:cubicBezTo>
                  <a:pt x="62" y="33"/>
                  <a:pt x="71" y="41"/>
                  <a:pt x="71" y="51"/>
                </a:cubicBezTo>
                <a:cubicBezTo>
                  <a:pt x="71" y="62"/>
                  <a:pt x="62" y="70"/>
                  <a:pt x="51" y="7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06" name="Freeform 22"/>
          <p:cNvSpPr>
            <a:spLocks noEditPoints="1"/>
          </p:cNvSpPr>
          <p:nvPr/>
        </p:nvSpPr>
        <p:spPr bwMode="auto">
          <a:xfrm>
            <a:off x="3945544" y="3272386"/>
            <a:ext cx="164592" cy="182880"/>
          </a:xfrm>
          <a:custGeom>
            <a:avLst/>
            <a:gdLst>
              <a:gd name="T0" fmla="*/ 52 w 104"/>
              <a:gd name="T1" fmla="*/ 0 h 140"/>
              <a:gd name="T2" fmla="*/ 0 w 104"/>
              <a:gd name="T3" fmla="*/ 51 h 140"/>
              <a:gd name="T4" fmla="*/ 20 w 104"/>
              <a:gd name="T5" fmla="*/ 102 h 140"/>
              <a:gd name="T6" fmla="*/ 39 w 104"/>
              <a:gd name="T7" fmla="*/ 130 h 140"/>
              <a:gd name="T8" fmla="*/ 40 w 104"/>
              <a:gd name="T9" fmla="*/ 131 h 140"/>
              <a:gd name="T10" fmla="*/ 52 w 104"/>
              <a:gd name="T11" fmla="*/ 140 h 140"/>
              <a:gd name="T12" fmla="*/ 66 w 104"/>
              <a:gd name="T13" fmla="*/ 131 h 140"/>
              <a:gd name="T14" fmla="*/ 69 w 104"/>
              <a:gd name="T15" fmla="*/ 127 h 140"/>
              <a:gd name="T16" fmla="*/ 88 w 104"/>
              <a:gd name="T17" fmla="*/ 98 h 140"/>
              <a:gd name="T18" fmla="*/ 104 w 104"/>
              <a:gd name="T19" fmla="*/ 51 h 140"/>
              <a:gd name="T20" fmla="*/ 52 w 104"/>
              <a:gd name="T21" fmla="*/ 0 h 140"/>
              <a:gd name="T22" fmla="*/ 81 w 104"/>
              <a:gd name="T23" fmla="*/ 95 h 140"/>
              <a:gd name="T24" fmla="*/ 62 w 104"/>
              <a:gd name="T25" fmla="*/ 122 h 140"/>
              <a:gd name="T26" fmla="*/ 60 w 104"/>
              <a:gd name="T27" fmla="*/ 126 h 140"/>
              <a:gd name="T28" fmla="*/ 52 w 104"/>
              <a:gd name="T29" fmla="*/ 132 h 140"/>
              <a:gd name="T30" fmla="*/ 46 w 104"/>
              <a:gd name="T31" fmla="*/ 126 h 140"/>
              <a:gd name="T32" fmla="*/ 45 w 104"/>
              <a:gd name="T33" fmla="*/ 125 h 140"/>
              <a:gd name="T34" fmla="*/ 27 w 104"/>
              <a:gd name="T35" fmla="*/ 98 h 140"/>
              <a:gd name="T36" fmla="*/ 8 w 104"/>
              <a:gd name="T37" fmla="*/ 51 h 140"/>
              <a:gd name="T38" fmla="*/ 52 w 104"/>
              <a:gd name="T39" fmla="*/ 8 h 140"/>
              <a:gd name="T40" fmla="*/ 96 w 104"/>
              <a:gd name="T41" fmla="*/ 51 h 140"/>
              <a:gd name="T42" fmla="*/ 81 w 104"/>
              <a:gd name="T43" fmla="*/ 95 h 140"/>
              <a:gd name="T44" fmla="*/ 51 w 104"/>
              <a:gd name="T45" fmla="*/ 25 h 140"/>
              <a:gd name="T46" fmla="*/ 24 w 104"/>
              <a:gd name="T47" fmla="*/ 51 h 140"/>
              <a:gd name="T48" fmla="*/ 51 w 104"/>
              <a:gd name="T49" fmla="*/ 78 h 140"/>
              <a:gd name="T50" fmla="*/ 79 w 104"/>
              <a:gd name="T51" fmla="*/ 51 h 140"/>
              <a:gd name="T52" fmla="*/ 51 w 104"/>
              <a:gd name="T53" fmla="*/ 25 h 140"/>
              <a:gd name="T54" fmla="*/ 51 w 104"/>
              <a:gd name="T55" fmla="*/ 70 h 140"/>
              <a:gd name="T56" fmla="*/ 31 w 104"/>
              <a:gd name="T57" fmla="*/ 51 h 140"/>
              <a:gd name="T58" fmla="*/ 51 w 104"/>
              <a:gd name="T59" fmla="*/ 33 h 140"/>
              <a:gd name="T60" fmla="*/ 71 w 104"/>
              <a:gd name="T61" fmla="*/ 51 h 140"/>
              <a:gd name="T62" fmla="*/ 51 w 104"/>
              <a:gd name="T63" fmla="*/ 7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4" h="140">
                <a:moveTo>
                  <a:pt x="52" y="0"/>
                </a:moveTo>
                <a:cubicBezTo>
                  <a:pt x="23" y="0"/>
                  <a:pt x="0" y="23"/>
                  <a:pt x="0" y="51"/>
                </a:cubicBezTo>
                <a:cubicBezTo>
                  <a:pt x="0" y="65"/>
                  <a:pt x="11" y="87"/>
                  <a:pt x="20" y="102"/>
                </a:cubicBezTo>
                <a:cubicBezTo>
                  <a:pt x="29" y="118"/>
                  <a:pt x="32" y="122"/>
                  <a:pt x="39" y="130"/>
                </a:cubicBezTo>
                <a:cubicBezTo>
                  <a:pt x="39" y="130"/>
                  <a:pt x="39" y="131"/>
                  <a:pt x="40" y="131"/>
                </a:cubicBezTo>
                <a:cubicBezTo>
                  <a:pt x="45" y="137"/>
                  <a:pt x="49" y="140"/>
                  <a:pt x="52" y="140"/>
                </a:cubicBezTo>
                <a:cubicBezTo>
                  <a:pt x="58" y="140"/>
                  <a:pt x="66" y="131"/>
                  <a:pt x="66" y="131"/>
                </a:cubicBezTo>
                <a:cubicBezTo>
                  <a:pt x="67" y="129"/>
                  <a:pt x="68" y="128"/>
                  <a:pt x="69" y="127"/>
                </a:cubicBezTo>
                <a:cubicBezTo>
                  <a:pt x="75" y="119"/>
                  <a:pt x="80" y="112"/>
                  <a:pt x="88" y="98"/>
                </a:cubicBezTo>
                <a:cubicBezTo>
                  <a:pt x="94" y="88"/>
                  <a:pt x="104" y="66"/>
                  <a:pt x="104" y="51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81" y="95"/>
                </a:moveTo>
                <a:cubicBezTo>
                  <a:pt x="74" y="108"/>
                  <a:pt x="69" y="114"/>
                  <a:pt x="62" y="122"/>
                </a:cubicBezTo>
                <a:cubicBezTo>
                  <a:pt x="61" y="123"/>
                  <a:pt x="60" y="124"/>
                  <a:pt x="60" y="126"/>
                </a:cubicBezTo>
                <a:cubicBezTo>
                  <a:pt x="58" y="127"/>
                  <a:pt x="54" y="131"/>
                  <a:pt x="52" y="132"/>
                </a:cubicBezTo>
                <a:cubicBezTo>
                  <a:pt x="51" y="132"/>
                  <a:pt x="49" y="130"/>
                  <a:pt x="46" y="126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38" y="117"/>
                  <a:pt x="36" y="113"/>
                  <a:pt x="27" y="98"/>
                </a:cubicBezTo>
                <a:cubicBezTo>
                  <a:pt x="15" y="77"/>
                  <a:pt x="8" y="60"/>
                  <a:pt x="8" y="51"/>
                </a:cubicBezTo>
                <a:cubicBezTo>
                  <a:pt x="8" y="27"/>
                  <a:pt x="28" y="8"/>
                  <a:pt x="52" y="8"/>
                </a:cubicBezTo>
                <a:cubicBezTo>
                  <a:pt x="76" y="8"/>
                  <a:pt x="96" y="27"/>
                  <a:pt x="96" y="51"/>
                </a:cubicBezTo>
                <a:cubicBezTo>
                  <a:pt x="96" y="61"/>
                  <a:pt x="91" y="77"/>
                  <a:pt x="81" y="95"/>
                </a:cubicBezTo>
                <a:close/>
                <a:moveTo>
                  <a:pt x="51" y="25"/>
                </a:moveTo>
                <a:cubicBezTo>
                  <a:pt x="36" y="25"/>
                  <a:pt x="24" y="37"/>
                  <a:pt x="24" y="51"/>
                </a:cubicBezTo>
                <a:cubicBezTo>
                  <a:pt x="24" y="66"/>
                  <a:pt x="36" y="78"/>
                  <a:pt x="51" y="78"/>
                </a:cubicBezTo>
                <a:cubicBezTo>
                  <a:pt x="67" y="78"/>
                  <a:pt x="79" y="66"/>
                  <a:pt x="79" y="51"/>
                </a:cubicBezTo>
                <a:cubicBezTo>
                  <a:pt x="79" y="37"/>
                  <a:pt x="67" y="25"/>
                  <a:pt x="51" y="25"/>
                </a:cubicBezTo>
                <a:close/>
                <a:moveTo>
                  <a:pt x="51" y="70"/>
                </a:moveTo>
                <a:cubicBezTo>
                  <a:pt x="40" y="70"/>
                  <a:pt x="31" y="62"/>
                  <a:pt x="31" y="51"/>
                </a:cubicBezTo>
                <a:cubicBezTo>
                  <a:pt x="31" y="41"/>
                  <a:pt x="40" y="33"/>
                  <a:pt x="51" y="33"/>
                </a:cubicBezTo>
                <a:cubicBezTo>
                  <a:pt x="62" y="33"/>
                  <a:pt x="71" y="41"/>
                  <a:pt x="71" y="51"/>
                </a:cubicBezTo>
                <a:cubicBezTo>
                  <a:pt x="71" y="62"/>
                  <a:pt x="62" y="70"/>
                  <a:pt x="51" y="7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07" name="Freeform 22"/>
          <p:cNvSpPr>
            <a:spLocks noEditPoints="1"/>
          </p:cNvSpPr>
          <p:nvPr/>
        </p:nvSpPr>
        <p:spPr bwMode="auto">
          <a:xfrm>
            <a:off x="4043250" y="3082800"/>
            <a:ext cx="164592" cy="182880"/>
          </a:xfrm>
          <a:custGeom>
            <a:avLst/>
            <a:gdLst>
              <a:gd name="T0" fmla="*/ 52 w 104"/>
              <a:gd name="T1" fmla="*/ 0 h 140"/>
              <a:gd name="T2" fmla="*/ 0 w 104"/>
              <a:gd name="T3" fmla="*/ 51 h 140"/>
              <a:gd name="T4" fmla="*/ 20 w 104"/>
              <a:gd name="T5" fmla="*/ 102 h 140"/>
              <a:gd name="T6" fmla="*/ 39 w 104"/>
              <a:gd name="T7" fmla="*/ 130 h 140"/>
              <a:gd name="T8" fmla="*/ 40 w 104"/>
              <a:gd name="T9" fmla="*/ 131 h 140"/>
              <a:gd name="T10" fmla="*/ 52 w 104"/>
              <a:gd name="T11" fmla="*/ 140 h 140"/>
              <a:gd name="T12" fmla="*/ 66 w 104"/>
              <a:gd name="T13" fmla="*/ 131 h 140"/>
              <a:gd name="T14" fmla="*/ 69 w 104"/>
              <a:gd name="T15" fmla="*/ 127 h 140"/>
              <a:gd name="T16" fmla="*/ 88 w 104"/>
              <a:gd name="T17" fmla="*/ 98 h 140"/>
              <a:gd name="T18" fmla="*/ 104 w 104"/>
              <a:gd name="T19" fmla="*/ 51 h 140"/>
              <a:gd name="T20" fmla="*/ 52 w 104"/>
              <a:gd name="T21" fmla="*/ 0 h 140"/>
              <a:gd name="T22" fmla="*/ 81 w 104"/>
              <a:gd name="T23" fmla="*/ 95 h 140"/>
              <a:gd name="T24" fmla="*/ 62 w 104"/>
              <a:gd name="T25" fmla="*/ 122 h 140"/>
              <a:gd name="T26" fmla="*/ 60 w 104"/>
              <a:gd name="T27" fmla="*/ 126 h 140"/>
              <a:gd name="T28" fmla="*/ 52 w 104"/>
              <a:gd name="T29" fmla="*/ 132 h 140"/>
              <a:gd name="T30" fmla="*/ 46 w 104"/>
              <a:gd name="T31" fmla="*/ 126 h 140"/>
              <a:gd name="T32" fmla="*/ 45 w 104"/>
              <a:gd name="T33" fmla="*/ 125 h 140"/>
              <a:gd name="T34" fmla="*/ 27 w 104"/>
              <a:gd name="T35" fmla="*/ 98 h 140"/>
              <a:gd name="T36" fmla="*/ 8 w 104"/>
              <a:gd name="T37" fmla="*/ 51 h 140"/>
              <a:gd name="T38" fmla="*/ 52 w 104"/>
              <a:gd name="T39" fmla="*/ 8 h 140"/>
              <a:gd name="T40" fmla="*/ 96 w 104"/>
              <a:gd name="T41" fmla="*/ 51 h 140"/>
              <a:gd name="T42" fmla="*/ 81 w 104"/>
              <a:gd name="T43" fmla="*/ 95 h 140"/>
              <a:gd name="T44" fmla="*/ 51 w 104"/>
              <a:gd name="T45" fmla="*/ 25 h 140"/>
              <a:gd name="T46" fmla="*/ 24 w 104"/>
              <a:gd name="T47" fmla="*/ 51 h 140"/>
              <a:gd name="T48" fmla="*/ 51 w 104"/>
              <a:gd name="T49" fmla="*/ 78 h 140"/>
              <a:gd name="T50" fmla="*/ 79 w 104"/>
              <a:gd name="T51" fmla="*/ 51 h 140"/>
              <a:gd name="T52" fmla="*/ 51 w 104"/>
              <a:gd name="T53" fmla="*/ 25 h 140"/>
              <a:gd name="T54" fmla="*/ 51 w 104"/>
              <a:gd name="T55" fmla="*/ 70 h 140"/>
              <a:gd name="T56" fmla="*/ 31 w 104"/>
              <a:gd name="T57" fmla="*/ 51 h 140"/>
              <a:gd name="T58" fmla="*/ 51 w 104"/>
              <a:gd name="T59" fmla="*/ 33 h 140"/>
              <a:gd name="T60" fmla="*/ 71 w 104"/>
              <a:gd name="T61" fmla="*/ 51 h 140"/>
              <a:gd name="T62" fmla="*/ 51 w 104"/>
              <a:gd name="T63" fmla="*/ 7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4" h="140">
                <a:moveTo>
                  <a:pt x="52" y="0"/>
                </a:moveTo>
                <a:cubicBezTo>
                  <a:pt x="23" y="0"/>
                  <a:pt x="0" y="23"/>
                  <a:pt x="0" y="51"/>
                </a:cubicBezTo>
                <a:cubicBezTo>
                  <a:pt x="0" y="65"/>
                  <a:pt x="11" y="87"/>
                  <a:pt x="20" y="102"/>
                </a:cubicBezTo>
                <a:cubicBezTo>
                  <a:pt x="29" y="118"/>
                  <a:pt x="32" y="122"/>
                  <a:pt x="39" y="130"/>
                </a:cubicBezTo>
                <a:cubicBezTo>
                  <a:pt x="39" y="130"/>
                  <a:pt x="39" y="131"/>
                  <a:pt x="40" y="131"/>
                </a:cubicBezTo>
                <a:cubicBezTo>
                  <a:pt x="45" y="137"/>
                  <a:pt x="49" y="140"/>
                  <a:pt x="52" y="140"/>
                </a:cubicBezTo>
                <a:cubicBezTo>
                  <a:pt x="58" y="140"/>
                  <a:pt x="66" y="131"/>
                  <a:pt x="66" y="131"/>
                </a:cubicBezTo>
                <a:cubicBezTo>
                  <a:pt x="67" y="129"/>
                  <a:pt x="68" y="128"/>
                  <a:pt x="69" y="127"/>
                </a:cubicBezTo>
                <a:cubicBezTo>
                  <a:pt x="75" y="119"/>
                  <a:pt x="80" y="112"/>
                  <a:pt x="88" y="98"/>
                </a:cubicBezTo>
                <a:cubicBezTo>
                  <a:pt x="94" y="88"/>
                  <a:pt x="104" y="66"/>
                  <a:pt x="104" y="51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81" y="95"/>
                </a:moveTo>
                <a:cubicBezTo>
                  <a:pt x="74" y="108"/>
                  <a:pt x="69" y="114"/>
                  <a:pt x="62" y="122"/>
                </a:cubicBezTo>
                <a:cubicBezTo>
                  <a:pt x="61" y="123"/>
                  <a:pt x="60" y="124"/>
                  <a:pt x="60" y="126"/>
                </a:cubicBezTo>
                <a:cubicBezTo>
                  <a:pt x="58" y="127"/>
                  <a:pt x="54" y="131"/>
                  <a:pt x="52" y="132"/>
                </a:cubicBezTo>
                <a:cubicBezTo>
                  <a:pt x="51" y="132"/>
                  <a:pt x="49" y="130"/>
                  <a:pt x="46" y="126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38" y="117"/>
                  <a:pt x="36" y="113"/>
                  <a:pt x="27" y="98"/>
                </a:cubicBezTo>
                <a:cubicBezTo>
                  <a:pt x="15" y="77"/>
                  <a:pt x="8" y="60"/>
                  <a:pt x="8" y="51"/>
                </a:cubicBezTo>
                <a:cubicBezTo>
                  <a:pt x="8" y="27"/>
                  <a:pt x="28" y="8"/>
                  <a:pt x="52" y="8"/>
                </a:cubicBezTo>
                <a:cubicBezTo>
                  <a:pt x="76" y="8"/>
                  <a:pt x="96" y="27"/>
                  <a:pt x="96" y="51"/>
                </a:cubicBezTo>
                <a:cubicBezTo>
                  <a:pt x="96" y="61"/>
                  <a:pt x="91" y="77"/>
                  <a:pt x="81" y="95"/>
                </a:cubicBezTo>
                <a:close/>
                <a:moveTo>
                  <a:pt x="51" y="25"/>
                </a:moveTo>
                <a:cubicBezTo>
                  <a:pt x="36" y="25"/>
                  <a:pt x="24" y="37"/>
                  <a:pt x="24" y="51"/>
                </a:cubicBezTo>
                <a:cubicBezTo>
                  <a:pt x="24" y="66"/>
                  <a:pt x="36" y="78"/>
                  <a:pt x="51" y="78"/>
                </a:cubicBezTo>
                <a:cubicBezTo>
                  <a:pt x="67" y="78"/>
                  <a:pt x="79" y="66"/>
                  <a:pt x="79" y="51"/>
                </a:cubicBezTo>
                <a:cubicBezTo>
                  <a:pt x="79" y="37"/>
                  <a:pt x="67" y="25"/>
                  <a:pt x="51" y="25"/>
                </a:cubicBezTo>
                <a:close/>
                <a:moveTo>
                  <a:pt x="51" y="70"/>
                </a:moveTo>
                <a:cubicBezTo>
                  <a:pt x="40" y="70"/>
                  <a:pt x="31" y="62"/>
                  <a:pt x="31" y="51"/>
                </a:cubicBezTo>
                <a:cubicBezTo>
                  <a:pt x="31" y="41"/>
                  <a:pt x="40" y="33"/>
                  <a:pt x="51" y="33"/>
                </a:cubicBezTo>
                <a:cubicBezTo>
                  <a:pt x="62" y="33"/>
                  <a:pt x="71" y="41"/>
                  <a:pt x="71" y="51"/>
                </a:cubicBezTo>
                <a:cubicBezTo>
                  <a:pt x="71" y="62"/>
                  <a:pt x="62" y="70"/>
                  <a:pt x="51" y="7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08" name="Freeform 22"/>
          <p:cNvSpPr>
            <a:spLocks noEditPoints="1"/>
          </p:cNvSpPr>
          <p:nvPr/>
        </p:nvSpPr>
        <p:spPr bwMode="auto">
          <a:xfrm>
            <a:off x="3081304" y="2937462"/>
            <a:ext cx="164592" cy="182880"/>
          </a:xfrm>
          <a:custGeom>
            <a:avLst/>
            <a:gdLst>
              <a:gd name="T0" fmla="*/ 52 w 104"/>
              <a:gd name="T1" fmla="*/ 0 h 140"/>
              <a:gd name="T2" fmla="*/ 0 w 104"/>
              <a:gd name="T3" fmla="*/ 51 h 140"/>
              <a:gd name="T4" fmla="*/ 20 w 104"/>
              <a:gd name="T5" fmla="*/ 102 h 140"/>
              <a:gd name="T6" fmla="*/ 39 w 104"/>
              <a:gd name="T7" fmla="*/ 130 h 140"/>
              <a:gd name="T8" fmla="*/ 40 w 104"/>
              <a:gd name="T9" fmla="*/ 131 h 140"/>
              <a:gd name="T10" fmla="*/ 52 w 104"/>
              <a:gd name="T11" fmla="*/ 140 h 140"/>
              <a:gd name="T12" fmla="*/ 66 w 104"/>
              <a:gd name="T13" fmla="*/ 131 h 140"/>
              <a:gd name="T14" fmla="*/ 69 w 104"/>
              <a:gd name="T15" fmla="*/ 127 h 140"/>
              <a:gd name="T16" fmla="*/ 88 w 104"/>
              <a:gd name="T17" fmla="*/ 98 h 140"/>
              <a:gd name="T18" fmla="*/ 104 w 104"/>
              <a:gd name="T19" fmla="*/ 51 h 140"/>
              <a:gd name="T20" fmla="*/ 52 w 104"/>
              <a:gd name="T21" fmla="*/ 0 h 140"/>
              <a:gd name="T22" fmla="*/ 81 w 104"/>
              <a:gd name="T23" fmla="*/ 95 h 140"/>
              <a:gd name="T24" fmla="*/ 62 w 104"/>
              <a:gd name="T25" fmla="*/ 122 h 140"/>
              <a:gd name="T26" fmla="*/ 60 w 104"/>
              <a:gd name="T27" fmla="*/ 126 h 140"/>
              <a:gd name="T28" fmla="*/ 52 w 104"/>
              <a:gd name="T29" fmla="*/ 132 h 140"/>
              <a:gd name="T30" fmla="*/ 46 w 104"/>
              <a:gd name="T31" fmla="*/ 126 h 140"/>
              <a:gd name="T32" fmla="*/ 45 w 104"/>
              <a:gd name="T33" fmla="*/ 125 h 140"/>
              <a:gd name="T34" fmla="*/ 27 w 104"/>
              <a:gd name="T35" fmla="*/ 98 h 140"/>
              <a:gd name="T36" fmla="*/ 8 w 104"/>
              <a:gd name="T37" fmla="*/ 51 h 140"/>
              <a:gd name="T38" fmla="*/ 52 w 104"/>
              <a:gd name="T39" fmla="*/ 8 h 140"/>
              <a:gd name="T40" fmla="*/ 96 w 104"/>
              <a:gd name="T41" fmla="*/ 51 h 140"/>
              <a:gd name="T42" fmla="*/ 81 w 104"/>
              <a:gd name="T43" fmla="*/ 95 h 140"/>
              <a:gd name="T44" fmla="*/ 51 w 104"/>
              <a:gd name="T45" fmla="*/ 25 h 140"/>
              <a:gd name="T46" fmla="*/ 24 w 104"/>
              <a:gd name="T47" fmla="*/ 51 h 140"/>
              <a:gd name="T48" fmla="*/ 51 w 104"/>
              <a:gd name="T49" fmla="*/ 78 h 140"/>
              <a:gd name="T50" fmla="*/ 79 w 104"/>
              <a:gd name="T51" fmla="*/ 51 h 140"/>
              <a:gd name="T52" fmla="*/ 51 w 104"/>
              <a:gd name="T53" fmla="*/ 25 h 140"/>
              <a:gd name="T54" fmla="*/ 51 w 104"/>
              <a:gd name="T55" fmla="*/ 70 h 140"/>
              <a:gd name="T56" fmla="*/ 31 w 104"/>
              <a:gd name="T57" fmla="*/ 51 h 140"/>
              <a:gd name="T58" fmla="*/ 51 w 104"/>
              <a:gd name="T59" fmla="*/ 33 h 140"/>
              <a:gd name="T60" fmla="*/ 71 w 104"/>
              <a:gd name="T61" fmla="*/ 51 h 140"/>
              <a:gd name="T62" fmla="*/ 51 w 104"/>
              <a:gd name="T63" fmla="*/ 7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4" h="140">
                <a:moveTo>
                  <a:pt x="52" y="0"/>
                </a:moveTo>
                <a:cubicBezTo>
                  <a:pt x="23" y="0"/>
                  <a:pt x="0" y="23"/>
                  <a:pt x="0" y="51"/>
                </a:cubicBezTo>
                <a:cubicBezTo>
                  <a:pt x="0" y="65"/>
                  <a:pt x="11" y="87"/>
                  <a:pt x="20" y="102"/>
                </a:cubicBezTo>
                <a:cubicBezTo>
                  <a:pt x="29" y="118"/>
                  <a:pt x="32" y="122"/>
                  <a:pt x="39" y="130"/>
                </a:cubicBezTo>
                <a:cubicBezTo>
                  <a:pt x="39" y="130"/>
                  <a:pt x="39" y="131"/>
                  <a:pt x="40" y="131"/>
                </a:cubicBezTo>
                <a:cubicBezTo>
                  <a:pt x="45" y="137"/>
                  <a:pt x="49" y="140"/>
                  <a:pt x="52" y="140"/>
                </a:cubicBezTo>
                <a:cubicBezTo>
                  <a:pt x="58" y="140"/>
                  <a:pt x="66" y="131"/>
                  <a:pt x="66" y="131"/>
                </a:cubicBezTo>
                <a:cubicBezTo>
                  <a:pt x="67" y="129"/>
                  <a:pt x="68" y="128"/>
                  <a:pt x="69" y="127"/>
                </a:cubicBezTo>
                <a:cubicBezTo>
                  <a:pt x="75" y="119"/>
                  <a:pt x="80" y="112"/>
                  <a:pt x="88" y="98"/>
                </a:cubicBezTo>
                <a:cubicBezTo>
                  <a:pt x="94" y="88"/>
                  <a:pt x="104" y="66"/>
                  <a:pt x="104" y="51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81" y="95"/>
                </a:moveTo>
                <a:cubicBezTo>
                  <a:pt x="74" y="108"/>
                  <a:pt x="69" y="114"/>
                  <a:pt x="62" y="122"/>
                </a:cubicBezTo>
                <a:cubicBezTo>
                  <a:pt x="61" y="123"/>
                  <a:pt x="60" y="124"/>
                  <a:pt x="60" y="126"/>
                </a:cubicBezTo>
                <a:cubicBezTo>
                  <a:pt x="58" y="127"/>
                  <a:pt x="54" y="131"/>
                  <a:pt x="52" y="132"/>
                </a:cubicBezTo>
                <a:cubicBezTo>
                  <a:pt x="51" y="132"/>
                  <a:pt x="49" y="130"/>
                  <a:pt x="46" y="126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38" y="117"/>
                  <a:pt x="36" y="113"/>
                  <a:pt x="27" y="98"/>
                </a:cubicBezTo>
                <a:cubicBezTo>
                  <a:pt x="15" y="77"/>
                  <a:pt x="8" y="60"/>
                  <a:pt x="8" y="51"/>
                </a:cubicBezTo>
                <a:cubicBezTo>
                  <a:pt x="8" y="27"/>
                  <a:pt x="28" y="8"/>
                  <a:pt x="52" y="8"/>
                </a:cubicBezTo>
                <a:cubicBezTo>
                  <a:pt x="76" y="8"/>
                  <a:pt x="96" y="27"/>
                  <a:pt x="96" y="51"/>
                </a:cubicBezTo>
                <a:cubicBezTo>
                  <a:pt x="96" y="61"/>
                  <a:pt x="91" y="77"/>
                  <a:pt x="81" y="95"/>
                </a:cubicBezTo>
                <a:close/>
                <a:moveTo>
                  <a:pt x="51" y="25"/>
                </a:moveTo>
                <a:cubicBezTo>
                  <a:pt x="36" y="25"/>
                  <a:pt x="24" y="37"/>
                  <a:pt x="24" y="51"/>
                </a:cubicBezTo>
                <a:cubicBezTo>
                  <a:pt x="24" y="66"/>
                  <a:pt x="36" y="78"/>
                  <a:pt x="51" y="78"/>
                </a:cubicBezTo>
                <a:cubicBezTo>
                  <a:pt x="67" y="78"/>
                  <a:pt x="79" y="66"/>
                  <a:pt x="79" y="51"/>
                </a:cubicBezTo>
                <a:cubicBezTo>
                  <a:pt x="79" y="37"/>
                  <a:pt x="67" y="25"/>
                  <a:pt x="51" y="25"/>
                </a:cubicBezTo>
                <a:close/>
                <a:moveTo>
                  <a:pt x="51" y="70"/>
                </a:moveTo>
                <a:cubicBezTo>
                  <a:pt x="40" y="70"/>
                  <a:pt x="31" y="62"/>
                  <a:pt x="31" y="51"/>
                </a:cubicBezTo>
                <a:cubicBezTo>
                  <a:pt x="31" y="41"/>
                  <a:pt x="40" y="33"/>
                  <a:pt x="51" y="33"/>
                </a:cubicBezTo>
                <a:cubicBezTo>
                  <a:pt x="62" y="33"/>
                  <a:pt x="71" y="41"/>
                  <a:pt x="71" y="51"/>
                </a:cubicBezTo>
                <a:cubicBezTo>
                  <a:pt x="71" y="62"/>
                  <a:pt x="62" y="70"/>
                  <a:pt x="51" y="7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09" name="Freeform 22"/>
          <p:cNvSpPr>
            <a:spLocks noEditPoints="1"/>
          </p:cNvSpPr>
          <p:nvPr/>
        </p:nvSpPr>
        <p:spPr bwMode="auto">
          <a:xfrm>
            <a:off x="3413463" y="2345375"/>
            <a:ext cx="164592" cy="182880"/>
          </a:xfrm>
          <a:custGeom>
            <a:avLst/>
            <a:gdLst>
              <a:gd name="T0" fmla="*/ 52 w 104"/>
              <a:gd name="T1" fmla="*/ 0 h 140"/>
              <a:gd name="T2" fmla="*/ 0 w 104"/>
              <a:gd name="T3" fmla="*/ 51 h 140"/>
              <a:gd name="T4" fmla="*/ 20 w 104"/>
              <a:gd name="T5" fmla="*/ 102 h 140"/>
              <a:gd name="T6" fmla="*/ 39 w 104"/>
              <a:gd name="T7" fmla="*/ 130 h 140"/>
              <a:gd name="T8" fmla="*/ 40 w 104"/>
              <a:gd name="T9" fmla="*/ 131 h 140"/>
              <a:gd name="T10" fmla="*/ 52 w 104"/>
              <a:gd name="T11" fmla="*/ 140 h 140"/>
              <a:gd name="T12" fmla="*/ 66 w 104"/>
              <a:gd name="T13" fmla="*/ 131 h 140"/>
              <a:gd name="T14" fmla="*/ 69 w 104"/>
              <a:gd name="T15" fmla="*/ 127 h 140"/>
              <a:gd name="T16" fmla="*/ 88 w 104"/>
              <a:gd name="T17" fmla="*/ 98 h 140"/>
              <a:gd name="T18" fmla="*/ 104 w 104"/>
              <a:gd name="T19" fmla="*/ 51 h 140"/>
              <a:gd name="T20" fmla="*/ 52 w 104"/>
              <a:gd name="T21" fmla="*/ 0 h 140"/>
              <a:gd name="T22" fmla="*/ 81 w 104"/>
              <a:gd name="T23" fmla="*/ 95 h 140"/>
              <a:gd name="T24" fmla="*/ 62 w 104"/>
              <a:gd name="T25" fmla="*/ 122 h 140"/>
              <a:gd name="T26" fmla="*/ 60 w 104"/>
              <a:gd name="T27" fmla="*/ 126 h 140"/>
              <a:gd name="T28" fmla="*/ 52 w 104"/>
              <a:gd name="T29" fmla="*/ 132 h 140"/>
              <a:gd name="T30" fmla="*/ 46 w 104"/>
              <a:gd name="T31" fmla="*/ 126 h 140"/>
              <a:gd name="T32" fmla="*/ 45 w 104"/>
              <a:gd name="T33" fmla="*/ 125 h 140"/>
              <a:gd name="T34" fmla="*/ 27 w 104"/>
              <a:gd name="T35" fmla="*/ 98 h 140"/>
              <a:gd name="T36" fmla="*/ 8 w 104"/>
              <a:gd name="T37" fmla="*/ 51 h 140"/>
              <a:gd name="T38" fmla="*/ 52 w 104"/>
              <a:gd name="T39" fmla="*/ 8 h 140"/>
              <a:gd name="T40" fmla="*/ 96 w 104"/>
              <a:gd name="T41" fmla="*/ 51 h 140"/>
              <a:gd name="T42" fmla="*/ 81 w 104"/>
              <a:gd name="T43" fmla="*/ 95 h 140"/>
              <a:gd name="T44" fmla="*/ 51 w 104"/>
              <a:gd name="T45" fmla="*/ 25 h 140"/>
              <a:gd name="T46" fmla="*/ 24 w 104"/>
              <a:gd name="T47" fmla="*/ 51 h 140"/>
              <a:gd name="T48" fmla="*/ 51 w 104"/>
              <a:gd name="T49" fmla="*/ 78 h 140"/>
              <a:gd name="T50" fmla="*/ 79 w 104"/>
              <a:gd name="T51" fmla="*/ 51 h 140"/>
              <a:gd name="T52" fmla="*/ 51 w 104"/>
              <a:gd name="T53" fmla="*/ 25 h 140"/>
              <a:gd name="T54" fmla="*/ 51 w 104"/>
              <a:gd name="T55" fmla="*/ 70 h 140"/>
              <a:gd name="T56" fmla="*/ 31 w 104"/>
              <a:gd name="T57" fmla="*/ 51 h 140"/>
              <a:gd name="T58" fmla="*/ 51 w 104"/>
              <a:gd name="T59" fmla="*/ 33 h 140"/>
              <a:gd name="T60" fmla="*/ 71 w 104"/>
              <a:gd name="T61" fmla="*/ 51 h 140"/>
              <a:gd name="T62" fmla="*/ 51 w 104"/>
              <a:gd name="T63" fmla="*/ 7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4" h="140">
                <a:moveTo>
                  <a:pt x="52" y="0"/>
                </a:moveTo>
                <a:cubicBezTo>
                  <a:pt x="23" y="0"/>
                  <a:pt x="0" y="23"/>
                  <a:pt x="0" y="51"/>
                </a:cubicBezTo>
                <a:cubicBezTo>
                  <a:pt x="0" y="65"/>
                  <a:pt x="11" y="87"/>
                  <a:pt x="20" y="102"/>
                </a:cubicBezTo>
                <a:cubicBezTo>
                  <a:pt x="29" y="118"/>
                  <a:pt x="32" y="122"/>
                  <a:pt x="39" y="130"/>
                </a:cubicBezTo>
                <a:cubicBezTo>
                  <a:pt x="39" y="130"/>
                  <a:pt x="39" y="131"/>
                  <a:pt x="40" y="131"/>
                </a:cubicBezTo>
                <a:cubicBezTo>
                  <a:pt x="45" y="137"/>
                  <a:pt x="49" y="140"/>
                  <a:pt x="52" y="140"/>
                </a:cubicBezTo>
                <a:cubicBezTo>
                  <a:pt x="58" y="140"/>
                  <a:pt x="66" y="131"/>
                  <a:pt x="66" y="131"/>
                </a:cubicBezTo>
                <a:cubicBezTo>
                  <a:pt x="67" y="129"/>
                  <a:pt x="68" y="128"/>
                  <a:pt x="69" y="127"/>
                </a:cubicBezTo>
                <a:cubicBezTo>
                  <a:pt x="75" y="119"/>
                  <a:pt x="80" y="112"/>
                  <a:pt x="88" y="98"/>
                </a:cubicBezTo>
                <a:cubicBezTo>
                  <a:pt x="94" y="88"/>
                  <a:pt x="104" y="66"/>
                  <a:pt x="104" y="51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81" y="95"/>
                </a:moveTo>
                <a:cubicBezTo>
                  <a:pt x="74" y="108"/>
                  <a:pt x="69" y="114"/>
                  <a:pt x="62" y="122"/>
                </a:cubicBezTo>
                <a:cubicBezTo>
                  <a:pt x="61" y="123"/>
                  <a:pt x="60" y="124"/>
                  <a:pt x="60" y="126"/>
                </a:cubicBezTo>
                <a:cubicBezTo>
                  <a:pt x="58" y="127"/>
                  <a:pt x="54" y="131"/>
                  <a:pt x="52" y="132"/>
                </a:cubicBezTo>
                <a:cubicBezTo>
                  <a:pt x="51" y="132"/>
                  <a:pt x="49" y="130"/>
                  <a:pt x="46" y="126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38" y="117"/>
                  <a:pt x="36" y="113"/>
                  <a:pt x="27" y="98"/>
                </a:cubicBezTo>
                <a:cubicBezTo>
                  <a:pt x="15" y="77"/>
                  <a:pt x="8" y="60"/>
                  <a:pt x="8" y="51"/>
                </a:cubicBezTo>
                <a:cubicBezTo>
                  <a:pt x="8" y="27"/>
                  <a:pt x="28" y="8"/>
                  <a:pt x="52" y="8"/>
                </a:cubicBezTo>
                <a:cubicBezTo>
                  <a:pt x="76" y="8"/>
                  <a:pt x="96" y="27"/>
                  <a:pt x="96" y="51"/>
                </a:cubicBezTo>
                <a:cubicBezTo>
                  <a:pt x="96" y="61"/>
                  <a:pt x="91" y="77"/>
                  <a:pt x="81" y="95"/>
                </a:cubicBezTo>
                <a:close/>
                <a:moveTo>
                  <a:pt x="51" y="25"/>
                </a:moveTo>
                <a:cubicBezTo>
                  <a:pt x="36" y="25"/>
                  <a:pt x="24" y="37"/>
                  <a:pt x="24" y="51"/>
                </a:cubicBezTo>
                <a:cubicBezTo>
                  <a:pt x="24" y="66"/>
                  <a:pt x="36" y="78"/>
                  <a:pt x="51" y="78"/>
                </a:cubicBezTo>
                <a:cubicBezTo>
                  <a:pt x="67" y="78"/>
                  <a:pt x="79" y="66"/>
                  <a:pt x="79" y="51"/>
                </a:cubicBezTo>
                <a:cubicBezTo>
                  <a:pt x="79" y="37"/>
                  <a:pt x="67" y="25"/>
                  <a:pt x="51" y="25"/>
                </a:cubicBezTo>
                <a:close/>
                <a:moveTo>
                  <a:pt x="51" y="70"/>
                </a:moveTo>
                <a:cubicBezTo>
                  <a:pt x="40" y="70"/>
                  <a:pt x="31" y="62"/>
                  <a:pt x="31" y="51"/>
                </a:cubicBezTo>
                <a:cubicBezTo>
                  <a:pt x="31" y="41"/>
                  <a:pt x="40" y="33"/>
                  <a:pt x="51" y="33"/>
                </a:cubicBezTo>
                <a:cubicBezTo>
                  <a:pt x="62" y="33"/>
                  <a:pt x="71" y="41"/>
                  <a:pt x="71" y="51"/>
                </a:cubicBezTo>
                <a:cubicBezTo>
                  <a:pt x="71" y="62"/>
                  <a:pt x="62" y="70"/>
                  <a:pt x="51" y="7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0" name="Freeform 22"/>
          <p:cNvSpPr>
            <a:spLocks noEditPoints="1"/>
          </p:cNvSpPr>
          <p:nvPr/>
        </p:nvSpPr>
        <p:spPr bwMode="auto">
          <a:xfrm>
            <a:off x="3282299" y="3116172"/>
            <a:ext cx="164592" cy="182880"/>
          </a:xfrm>
          <a:custGeom>
            <a:avLst/>
            <a:gdLst>
              <a:gd name="T0" fmla="*/ 52 w 104"/>
              <a:gd name="T1" fmla="*/ 0 h 140"/>
              <a:gd name="T2" fmla="*/ 0 w 104"/>
              <a:gd name="T3" fmla="*/ 51 h 140"/>
              <a:gd name="T4" fmla="*/ 20 w 104"/>
              <a:gd name="T5" fmla="*/ 102 h 140"/>
              <a:gd name="T6" fmla="*/ 39 w 104"/>
              <a:gd name="T7" fmla="*/ 130 h 140"/>
              <a:gd name="T8" fmla="*/ 40 w 104"/>
              <a:gd name="T9" fmla="*/ 131 h 140"/>
              <a:gd name="T10" fmla="*/ 52 w 104"/>
              <a:gd name="T11" fmla="*/ 140 h 140"/>
              <a:gd name="T12" fmla="*/ 66 w 104"/>
              <a:gd name="T13" fmla="*/ 131 h 140"/>
              <a:gd name="T14" fmla="*/ 69 w 104"/>
              <a:gd name="T15" fmla="*/ 127 h 140"/>
              <a:gd name="T16" fmla="*/ 88 w 104"/>
              <a:gd name="T17" fmla="*/ 98 h 140"/>
              <a:gd name="T18" fmla="*/ 104 w 104"/>
              <a:gd name="T19" fmla="*/ 51 h 140"/>
              <a:gd name="T20" fmla="*/ 52 w 104"/>
              <a:gd name="T21" fmla="*/ 0 h 140"/>
              <a:gd name="T22" fmla="*/ 81 w 104"/>
              <a:gd name="T23" fmla="*/ 95 h 140"/>
              <a:gd name="T24" fmla="*/ 62 w 104"/>
              <a:gd name="T25" fmla="*/ 122 h 140"/>
              <a:gd name="T26" fmla="*/ 60 w 104"/>
              <a:gd name="T27" fmla="*/ 126 h 140"/>
              <a:gd name="T28" fmla="*/ 52 w 104"/>
              <a:gd name="T29" fmla="*/ 132 h 140"/>
              <a:gd name="T30" fmla="*/ 46 w 104"/>
              <a:gd name="T31" fmla="*/ 126 h 140"/>
              <a:gd name="T32" fmla="*/ 45 w 104"/>
              <a:gd name="T33" fmla="*/ 125 h 140"/>
              <a:gd name="T34" fmla="*/ 27 w 104"/>
              <a:gd name="T35" fmla="*/ 98 h 140"/>
              <a:gd name="T36" fmla="*/ 8 w 104"/>
              <a:gd name="T37" fmla="*/ 51 h 140"/>
              <a:gd name="T38" fmla="*/ 52 w 104"/>
              <a:gd name="T39" fmla="*/ 8 h 140"/>
              <a:gd name="T40" fmla="*/ 96 w 104"/>
              <a:gd name="T41" fmla="*/ 51 h 140"/>
              <a:gd name="T42" fmla="*/ 81 w 104"/>
              <a:gd name="T43" fmla="*/ 95 h 140"/>
              <a:gd name="T44" fmla="*/ 51 w 104"/>
              <a:gd name="T45" fmla="*/ 25 h 140"/>
              <a:gd name="T46" fmla="*/ 24 w 104"/>
              <a:gd name="T47" fmla="*/ 51 h 140"/>
              <a:gd name="T48" fmla="*/ 51 w 104"/>
              <a:gd name="T49" fmla="*/ 78 h 140"/>
              <a:gd name="T50" fmla="*/ 79 w 104"/>
              <a:gd name="T51" fmla="*/ 51 h 140"/>
              <a:gd name="T52" fmla="*/ 51 w 104"/>
              <a:gd name="T53" fmla="*/ 25 h 140"/>
              <a:gd name="T54" fmla="*/ 51 w 104"/>
              <a:gd name="T55" fmla="*/ 70 h 140"/>
              <a:gd name="T56" fmla="*/ 31 w 104"/>
              <a:gd name="T57" fmla="*/ 51 h 140"/>
              <a:gd name="T58" fmla="*/ 51 w 104"/>
              <a:gd name="T59" fmla="*/ 33 h 140"/>
              <a:gd name="T60" fmla="*/ 71 w 104"/>
              <a:gd name="T61" fmla="*/ 51 h 140"/>
              <a:gd name="T62" fmla="*/ 51 w 104"/>
              <a:gd name="T63" fmla="*/ 7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4" h="140">
                <a:moveTo>
                  <a:pt x="52" y="0"/>
                </a:moveTo>
                <a:cubicBezTo>
                  <a:pt x="23" y="0"/>
                  <a:pt x="0" y="23"/>
                  <a:pt x="0" y="51"/>
                </a:cubicBezTo>
                <a:cubicBezTo>
                  <a:pt x="0" y="65"/>
                  <a:pt x="11" y="87"/>
                  <a:pt x="20" y="102"/>
                </a:cubicBezTo>
                <a:cubicBezTo>
                  <a:pt x="29" y="118"/>
                  <a:pt x="32" y="122"/>
                  <a:pt x="39" y="130"/>
                </a:cubicBezTo>
                <a:cubicBezTo>
                  <a:pt x="39" y="130"/>
                  <a:pt x="39" y="131"/>
                  <a:pt x="40" y="131"/>
                </a:cubicBezTo>
                <a:cubicBezTo>
                  <a:pt x="45" y="137"/>
                  <a:pt x="49" y="140"/>
                  <a:pt x="52" y="140"/>
                </a:cubicBezTo>
                <a:cubicBezTo>
                  <a:pt x="58" y="140"/>
                  <a:pt x="66" y="131"/>
                  <a:pt x="66" y="131"/>
                </a:cubicBezTo>
                <a:cubicBezTo>
                  <a:pt x="67" y="129"/>
                  <a:pt x="68" y="128"/>
                  <a:pt x="69" y="127"/>
                </a:cubicBezTo>
                <a:cubicBezTo>
                  <a:pt x="75" y="119"/>
                  <a:pt x="80" y="112"/>
                  <a:pt x="88" y="98"/>
                </a:cubicBezTo>
                <a:cubicBezTo>
                  <a:pt x="94" y="88"/>
                  <a:pt x="104" y="66"/>
                  <a:pt x="104" y="51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81" y="95"/>
                </a:moveTo>
                <a:cubicBezTo>
                  <a:pt x="74" y="108"/>
                  <a:pt x="69" y="114"/>
                  <a:pt x="62" y="122"/>
                </a:cubicBezTo>
                <a:cubicBezTo>
                  <a:pt x="61" y="123"/>
                  <a:pt x="60" y="124"/>
                  <a:pt x="60" y="126"/>
                </a:cubicBezTo>
                <a:cubicBezTo>
                  <a:pt x="58" y="127"/>
                  <a:pt x="54" y="131"/>
                  <a:pt x="52" y="132"/>
                </a:cubicBezTo>
                <a:cubicBezTo>
                  <a:pt x="51" y="132"/>
                  <a:pt x="49" y="130"/>
                  <a:pt x="46" y="126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38" y="117"/>
                  <a:pt x="36" y="113"/>
                  <a:pt x="27" y="98"/>
                </a:cubicBezTo>
                <a:cubicBezTo>
                  <a:pt x="15" y="77"/>
                  <a:pt x="8" y="60"/>
                  <a:pt x="8" y="51"/>
                </a:cubicBezTo>
                <a:cubicBezTo>
                  <a:pt x="8" y="27"/>
                  <a:pt x="28" y="8"/>
                  <a:pt x="52" y="8"/>
                </a:cubicBezTo>
                <a:cubicBezTo>
                  <a:pt x="76" y="8"/>
                  <a:pt x="96" y="27"/>
                  <a:pt x="96" y="51"/>
                </a:cubicBezTo>
                <a:cubicBezTo>
                  <a:pt x="96" y="61"/>
                  <a:pt x="91" y="77"/>
                  <a:pt x="81" y="95"/>
                </a:cubicBezTo>
                <a:close/>
                <a:moveTo>
                  <a:pt x="51" y="25"/>
                </a:moveTo>
                <a:cubicBezTo>
                  <a:pt x="36" y="25"/>
                  <a:pt x="24" y="37"/>
                  <a:pt x="24" y="51"/>
                </a:cubicBezTo>
                <a:cubicBezTo>
                  <a:pt x="24" y="66"/>
                  <a:pt x="36" y="78"/>
                  <a:pt x="51" y="78"/>
                </a:cubicBezTo>
                <a:cubicBezTo>
                  <a:pt x="67" y="78"/>
                  <a:pt x="79" y="66"/>
                  <a:pt x="79" y="51"/>
                </a:cubicBezTo>
                <a:cubicBezTo>
                  <a:pt x="79" y="37"/>
                  <a:pt x="67" y="25"/>
                  <a:pt x="51" y="25"/>
                </a:cubicBezTo>
                <a:close/>
                <a:moveTo>
                  <a:pt x="51" y="70"/>
                </a:moveTo>
                <a:cubicBezTo>
                  <a:pt x="40" y="70"/>
                  <a:pt x="31" y="62"/>
                  <a:pt x="31" y="51"/>
                </a:cubicBezTo>
                <a:cubicBezTo>
                  <a:pt x="31" y="41"/>
                  <a:pt x="40" y="33"/>
                  <a:pt x="51" y="33"/>
                </a:cubicBezTo>
                <a:cubicBezTo>
                  <a:pt x="62" y="33"/>
                  <a:pt x="71" y="41"/>
                  <a:pt x="71" y="51"/>
                </a:cubicBezTo>
                <a:cubicBezTo>
                  <a:pt x="71" y="62"/>
                  <a:pt x="62" y="70"/>
                  <a:pt x="51" y="7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1" name="Freeform 22"/>
          <p:cNvSpPr>
            <a:spLocks noEditPoints="1"/>
          </p:cNvSpPr>
          <p:nvPr/>
        </p:nvSpPr>
        <p:spPr bwMode="auto">
          <a:xfrm>
            <a:off x="2999008" y="2634098"/>
            <a:ext cx="164592" cy="182880"/>
          </a:xfrm>
          <a:custGeom>
            <a:avLst/>
            <a:gdLst>
              <a:gd name="T0" fmla="*/ 52 w 104"/>
              <a:gd name="T1" fmla="*/ 0 h 140"/>
              <a:gd name="T2" fmla="*/ 0 w 104"/>
              <a:gd name="T3" fmla="*/ 51 h 140"/>
              <a:gd name="T4" fmla="*/ 20 w 104"/>
              <a:gd name="T5" fmla="*/ 102 h 140"/>
              <a:gd name="T6" fmla="*/ 39 w 104"/>
              <a:gd name="T7" fmla="*/ 130 h 140"/>
              <a:gd name="T8" fmla="*/ 40 w 104"/>
              <a:gd name="T9" fmla="*/ 131 h 140"/>
              <a:gd name="T10" fmla="*/ 52 w 104"/>
              <a:gd name="T11" fmla="*/ 140 h 140"/>
              <a:gd name="T12" fmla="*/ 66 w 104"/>
              <a:gd name="T13" fmla="*/ 131 h 140"/>
              <a:gd name="T14" fmla="*/ 69 w 104"/>
              <a:gd name="T15" fmla="*/ 127 h 140"/>
              <a:gd name="T16" fmla="*/ 88 w 104"/>
              <a:gd name="T17" fmla="*/ 98 h 140"/>
              <a:gd name="T18" fmla="*/ 104 w 104"/>
              <a:gd name="T19" fmla="*/ 51 h 140"/>
              <a:gd name="T20" fmla="*/ 52 w 104"/>
              <a:gd name="T21" fmla="*/ 0 h 140"/>
              <a:gd name="T22" fmla="*/ 81 w 104"/>
              <a:gd name="T23" fmla="*/ 95 h 140"/>
              <a:gd name="T24" fmla="*/ 62 w 104"/>
              <a:gd name="T25" fmla="*/ 122 h 140"/>
              <a:gd name="T26" fmla="*/ 60 w 104"/>
              <a:gd name="T27" fmla="*/ 126 h 140"/>
              <a:gd name="T28" fmla="*/ 52 w 104"/>
              <a:gd name="T29" fmla="*/ 132 h 140"/>
              <a:gd name="T30" fmla="*/ 46 w 104"/>
              <a:gd name="T31" fmla="*/ 126 h 140"/>
              <a:gd name="T32" fmla="*/ 45 w 104"/>
              <a:gd name="T33" fmla="*/ 125 h 140"/>
              <a:gd name="T34" fmla="*/ 27 w 104"/>
              <a:gd name="T35" fmla="*/ 98 h 140"/>
              <a:gd name="T36" fmla="*/ 8 w 104"/>
              <a:gd name="T37" fmla="*/ 51 h 140"/>
              <a:gd name="T38" fmla="*/ 52 w 104"/>
              <a:gd name="T39" fmla="*/ 8 h 140"/>
              <a:gd name="T40" fmla="*/ 96 w 104"/>
              <a:gd name="T41" fmla="*/ 51 h 140"/>
              <a:gd name="T42" fmla="*/ 81 w 104"/>
              <a:gd name="T43" fmla="*/ 95 h 140"/>
              <a:gd name="T44" fmla="*/ 51 w 104"/>
              <a:gd name="T45" fmla="*/ 25 h 140"/>
              <a:gd name="T46" fmla="*/ 24 w 104"/>
              <a:gd name="T47" fmla="*/ 51 h 140"/>
              <a:gd name="T48" fmla="*/ 51 w 104"/>
              <a:gd name="T49" fmla="*/ 78 h 140"/>
              <a:gd name="T50" fmla="*/ 79 w 104"/>
              <a:gd name="T51" fmla="*/ 51 h 140"/>
              <a:gd name="T52" fmla="*/ 51 w 104"/>
              <a:gd name="T53" fmla="*/ 25 h 140"/>
              <a:gd name="T54" fmla="*/ 51 w 104"/>
              <a:gd name="T55" fmla="*/ 70 h 140"/>
              <a:gd name="T56" fmla="*/ 31 w 104"/>
              <a:gd name="T57" fmla="*/ 51 h 140"/>
              <a:gd name="T58" fmla="*/ 51 w 104"/>
              <a:gd name="T59" fmla="*/ 33 h 140"/>
              <a:gd name="T60" fmla="*/ 71 w 104"/>
              <a:gd name="T61" fmla="*/ 51 h 140"/>
              <a:gd name="T62" fmla="*/ 51 w 104"/>
              <a:gd name="T63" fmla="*/ 7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4" h="140">
                <a:moveTo>
                  <a:pt x="52" y="0"/>
                </a:moveTo>
                <a:cubicBezTo>
                  <a:pt x="23" y="0"/>
                  <a:pt x="0" y="23"/>
                  <a:pt x="0" y="51"/>
                </a:cubicBezTo>
                <a:cubicBezTo>
                  <a:pt x="0" y="65"/>
                  <a:pt x="11" y="87"/>
                  <a:pt x="20" y="102"/>
                </a:cubicBezTo>
                <a:cubicBezTo>
                  <a:pt x="29" y="118"/>
                  <a:pt x="32" y="122"/>
                  <a:pt x="39" y="130"/>
                </a:cubicBezTo>
                <a:cubicBezTo>
                  <a:pt x="39" y="130"/>
                  <a:pt x="39" y="131"/>
                  <a:pt x="40" y="131"/>
                </a:cubicBezTo>
                <a:cubicBezTo>
                  <a:pt x="45" y="137"/>
                  <a:pt x="49" y="140"/>
                  <a:pt x="52" y="140"/>
                </a:cubicBezTo>
                <a:cubicBezTo>
                  <a:pt x="58" y="140"/>
                  <a:pt x="66" y="131"/>
                  <a:pt x="66" y="131"/>
                </a:cubicBezTo>
                <a:cubicBezTo>
                  <a:pt x="67" y="129"/>
                  <a:pt x="68" y="128"/>
                  <a:pt x="69" y="127"/>
                </a:cubicBezTo>
                <a:cubicBezTo>
                  <a:pt x="75" y="119"/>
                  <a:pt x="80" y="112"/>
                  <a:pt x="88" y="98"/>
                </a:cubicBezTo>
                <a:cubicBezTo>
                  <a:pt x="94" y="88"/>
                  <a:pt x="104" y="66"/>
                  <a:pt x="104" y="51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81" y="95"/>
                </a:moveTo>
                <a:cubicBezTo>
                  <a:pt x="74" y="108"/>
                  <a:pt x="69" y="114"/>
                  <a:pt x="62" y="122"/>
                </a:cubicBezTo>
                <a:cubicBezTo>
                  <a:pt x="61" y="123"/>
                  <a:pt x="60" y="124"/>
                  <a:pt x="60" y="126"/>
                </a:cubicBezTo>
                <a:cubicBezTo>
                  <a:pt x="58" y="127"/>
                  <a:pt x="54" y="131"/>
                  <a:pt x="52" y="132"/>
                </a:cubicBezTo>
                <a:cubicBezTo>
                  <a:pt x="51" y="132"/>
                  <a:pt x="49" y="130"/>
                  <a:pt x="46" y="126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38" y="117"/>
                  <a:pt x="36" y="113"/>
                  <a:pt x="27" y="98"/>
                </a:cubicBezTo>
                <a:cubicBezTo>
                  <a:pt x="15" y="77"/>
                  <a:pt x="8" y="60"/>
                  <a:pt x="8" y="51"/>
                </a:cubicBezTo>
                <a:cubicBezTo>
                  <a:pt x="8" y="27"/>
                  <a:pt x="28" y="8"/>
                  <a:pt x="52" y="8"/>
                </a:cubicBezTo>
                <a:cubicBezTo>
                  <a:pt x="76" y="8"/>
                  <a:pt x="96" y="27"/>
                  <a:pt x="96" y="51"/>
                </a:cubicBezTo>
                <a:cubicBezTo>
                  <a:pt x="96" y="61"/>
                  <a:pt x="91" y="77"/>
                  <a:pt x="81" y="95"/>
                </a:cubicBezTo>
                <a:close/>
                <a:moveTo>
                  <a:pt x="51" y="25"/>
                </a:moveTo>
                <a:cubicBezTo>
                  <a:pt x="36" y="25"/>
                  <a:pt x="24" y="37"/>
                  <a:pt x="24" y="51"/>
                </a:cubicBezTo>
                <a:cubicBezTo>
                  <a:pt x="24" y="66"/>
                  <a:pt x="36" y="78"/>
                  <a:pt x="51" y="78"/>
                </a:cubicBezTo>
                <a:cubicBezTo>
                  <a:pt x="67" y="78"/>
                  <a:pt x="79" y="66"/>
                  <a:pt x="79" y="51"/>
                </a:cubicBezTo>
                <a:cubicBezTo>
                  <a:pt x="79" y="37"/>
                  <a:pt x="67" y="25"/>
                  <a:pt x="51" y="25"/>
                </a:cubicBezTo>
                <a:close/>
                <a:moveTo>
                  <a:pt x="51" y="70"/>
                </a:moveTo>
                <a:cubicBezTo>
                  <a:pt x="40" y="70"/>
                  <a:pt x="31" y="62"/>
                  <a:pt x="31" y="51"/>
                </a:cubicBezTo>
                <a:cubicBezTo>
                  <a:pt x="31" y="41"/>
                  <a:pt x="40" y="33"/>
                  <a:pt x="51" y="33"/>
                </a:cubicBezTo>
                <a:cubicBezTo>
                  <a:pt x="62" y="33"/>
                  <a:pt x="71" y="41"/>
                  <a:pt x="71" y="51"/>
                </a:cubicBezTo>
                <a:cubicBezTo>
                  <a:pt x="71" y="62"/>
                  <a:pt x="62" y="70"/>
                  <a:pt x="51" y="7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2" name="Freeform 22"/>
          <p:cNvSpPr>
            <a:spLocks noEditPoints="1"/>
          </p:cNvSpPr>
          <p:nvPr/>
        </p:nvSpPr>
        <p:spPr bwMode="auto">
          <a:xfrm>
            <a:off x="4092052" y="2604194"/>
            <a:ext cx="164592" cy="182880"/>
          </a:xfrm>
          <a:custGeom>
            <a:avLst/>
            <a:gdLst>
              <a:gd name="T0" fmla="*/ 52 w 104"/>
              <a:gd name="T1" fmla="*/ 0 h 140"/>
              <a:gd name="T2" fmla="*/ 0 w 104"/>
              <a:gd name="T3" fmla="*/ 51 h 140"/>
              <a:gd name="T4" fmla="*/ 20 w 104"/>
              <a:gd name="T5" fmla="*/ 102 h 140"/>
              <a:gd name="T6" fmla="*/ 39 w 104"/>
              <a:gd name="T7" fmla="*/ 130 h 140"/>
              <a:gd name="T8" fmla="*/ 40 w 104"/>
              <a:gd name="T9" fmla="*/ 131 h 140"/>
              <a:gd name="T10" fmla="*/ 52 w 104"/>
              <a:gd name="T11" fmla="*/ 140 h 140"/>
              <a:gd name="T12" fmla="*/ 66 w 104"/>
              <a:gd name="T13" fmla="*/ 131 h 140"/>
              <a:gd name="T14" fmla="*/ 69 w 104"/>
              <a:gd name="T15" fmla="*/ 127 h 140"/>
              <a:gd name="T16" fmla="*/ 88 w 104"/>
              <a:gd name="T17" fmla="*/ 98 h 140"/>
              <a:gd name="T18" fmla="*/ 104 w 104"/>
              <a:gd name="T19" fmla="*/ 51 h 140"/>
              <a:gd name="T20" fmla="*/ 52 w 104"/>
              <a:gd name="T21" fmla="*/ 0 h 140"/>
              <a:gd name="T22" fmla="*/ 81 w 104"/>
              <a:gd name="T23" fmla="*/ 95 h 140"/>
              <a:gd name="T24" fmla="*/ 62 w 104"/>
              <a:gd name="T25" fmla="*/ 122 h 140"/>
              <a:gd name="T26" fmla="*/ 60 w 104"/>
              <a:gd name="T27" fmla="*/ 126 h 140"/>
              <a:gd name="T28" fmla="*/ 52 w 104"/>
              <a:gd name="T29" fmla="*/ 132 h 140"/>
              <a:gd name="T30" fmla="*/ 46 w 104"/>
              <a:gd name="T31" fmla="*/ 126 h 140"/>
              <a:gd name="T32" fmla="*/ 45 w 104"/>
              <a:gd name="T33" fmla="*/ 125 h 140"/>
              <a:gd name="T34" fmla="*/ 27 w 104"/>
              <a:gd name="T35" fmla="*/ 98 h 140"/>
              <a:gd name="T36" fmla="*/ 8 w 104"/>
              <a:gd name="T37" fmla="*/ 51 h 140"/>
              <a:gd name="T38" fmla="*/ 52 w 104"/>
              <a:gd name="T39" fmla="*/ 8 h 140"/>
              <a:gd name="T40" fmla="*/ 96 w 104"/>
              <a:gd name="T41" fmla="*/ 51 h 140"/>
              <a:gd name="T42" fmla="*/ 81 w 104"/>
              <a:gd name="T43" fmla="*/ 95 h 140"/>
              <a:gd name="T44" fmla="*/ 51 w 104"/>
              <a:gd name="T45" fmla="*/ 25 h 140"/>
              <a:gd name="T46" fmla="*/ 24 w 104"/>
              <a:gd name="T47" fmla="*/ 51 h 140"/>
              <a:gd name="T48" fmla="*/ 51 w 104"/>
              <a:gd name="T49" fmla="*/ 78 h 140"/>
              <a:gd name="T50" fmla="*/ 79 w 104"/>
              <a:gd name="T51" fmla="*/ 51 h 140"/>
              <a:gd name="T52" fmla="*/ 51 w 104"/>
              <a:gd name="T53" fmla="*/ 25 h 140"/>
              <a:gd name="T54" fmla="*/ 51 w 104"/>
              <a:gd name="T55" fmla="*/ 70 h 140"/>
              <a:gd name="T56" fmla="*/ 31 w 104"/>
              <a:gd name="T57" fmla="*/ 51 h 140"/>
              <a:gd name="T58" fmla="*/ 51 w 104"/>
              <a:gd name="T59" fmla="*/ 33 h 140"/>
              <a:gd name="T60" fmla="*/ 71 w 104"/>
              <a:gd name="T61" fmla="*/ 51 h 140"/>
              <a:gd name="T62" fmla="*/ 51 w 104"/>
              <a:gd name="T63" fmla="*/ 7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4" h="140">
                <a:moveTo>
                  <a:pt x="52" y="0"/>
                </a:moveTo>
                <a:cubicBezTo>
                  <a:pt x="23" y="0"/>
                  <a:pt x="0" y="23"/>
                  <a:pt x="0" y="51"/>
                </a:cubicBezTo>
                <a:cubicBezTo>
                  <a:pt x="0" y="65"/>
                  <a:pt x="11" y="87"/>
                  <a:pt x="20" y="102"/>
                </a:cubicBezTo>
                <a:cubicBezTo>
                  <a:pt x="29" y="118"/>
                  <a:pt x="32" y="122"/>
                  <a:pt x="39" y="130"/>
                </a:cubicBezTo>
                <a:cubicBezTo>
                  <a:pt x="39" y="130"/>
                  <a:pt x="39" y="131"/>
                  <a:pt x="40" y="131"/>
                </a:cubicBezTo>
                <a:cubicBezTo>
                  <a:pt x="45" y="137"/>
                  <a:pt x="49" y="140"/>
                  <a:pt x="52" y="140"/>
                </a:cubicBezTo>
                <a:cubicBezTo>
                  <a:pt x="58" y="140"/>
                  <a:pt x="66" y="131"/>
                  <a:pt x="66" y="131"/>
                </a:cubicBezTo>
                <a:cubicBezTo>
                  <a:pt x="67" y="129"/>
                  <a:pt x="68" y="128"/>
                  <a:pt x="69" y="127"/>
                </a:cubicBezTo>
                <a:cubicBezTo>
                  <a:pt x="75" y="119"/>
                  <a:pt x="80" y="112"/>
                  <a:pt x="88" y="98"/>
                </a:cubicBezTo>
                <a:cubicBezTo>
                  <a:pt x="94" y="88"/>
                  <a:pt x="104" y="66"/>
                  <a:pt x="104" y="51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81" y="95"/>
                </a:moveTo>
                <a:cubicBezTo>
                  <a:pt x="74" y="108"/>
                  <a:pt x="69" y="114"/>
                  <a:pt x="62" y="122"/>
                </a:cubicBezTo>
                <a:cubicBezTo>
                  <a:pt x="61" y="123"/>
                  <a:pt x="60" y="124"/>
                  <a:pt x="60" y="126"/>
                </a:cubicBezTo>
                <a:cubicBezTo>
                  <a:pt x="58" y="127"/>
                  <a:pt x="54" y="131"/>
                  <a:pt x="52" y="132"/>
                </a:cubicBezTo>
                <a:cubicBezTo>
                  <a:pt x="51" y="132"/>
                  <a:pt x="49" y="130"/>
                  <a:pt x="46" y="126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38" y="117"/>
                  <a:pt x="36" y="113"/>
                  <a:pt x="27" y="98"/>
                </a:cubicBezTo>
                <a:cubicBezTo>
                  <a:pt x="15" y="77"/>
                  <a:pt x="8" y="60"/>
                  <a:pt x="8" y="51"/>
                </a:cubicBezTo>
                <a:cubicBezTo>
                  <a:pt x="8" y="27"/>
                  <a:pt x="28" y="8"/>
                  <a:pt x="52" y="8"/>
                </a:cubicBezTo>
                <a:cubicBezTo>
                  <a:pt x="76" y="8"/>
                  <a:pt x="96" y="27"/>
                  <a:pt x="96" y="51"/>
                </a:cubicBezTo>
                <a:cubicBezTo>
                  <a:pt x="96" y="61"/>
                  <a:pt x="91" y="77"/>
                  <a:pt x="81" y="95"/>
                </a:cubicBezTo>
                <a:close/>
                <a:moveTo>
                  <a:pt x="51" y="25"/>
                </a:moveTo>
                <a:cubicBezTo>
                  <a:pt x="36" y="25"/>
                  <a:pt x="24" y="37"/>
                  <a:pt x="24" y="51"/>
                </a:cubicBezTo>
                <a:cubicBezTo>
                  <a:pt x="24" y="66"/>
                  <a:pt x="36" y="78"/>
                  <a:pt x="51" y="78"/>
                </a:cubicBezTo>
                <a:cubicBezTo>
                  <a:pt x="67" y="78"/>
                  <a:pt x="79" y="66"/>
                  <a:pt x="79" y="51"/>
                </a:cubicBezTo>
                <a:cubicBezTo>
                  <a:pt x="79" y="37"/>
                  <a:pt x="67" y="25"/>
                  <a:pt x="51" y="25"/>
                </a:cubicBezTo>
                <a:close/>
                <a:moveTo>
                  <a:pt x="51" y="70"/>
                </a:moveTo>
                <a:cubicBezTo>
                  <a:pt x="40" y="70"/>
                  <a:pt x="31" y="62"/>
                  <a:pt x="31" y="51"/>
                </a:cubicBezTo>
                <a:cubicBezTo>
                  <a:pt x="31" y="41"/>
                  <a:pt x="40" y="33"/>
                  <a:pt x="51" y="33"/>
                </a:cubicBezTo>
                <a:cubicBezTo>
                  <a:pt x="62" y="33"/>
                  <a:pt x="71" y="41"/>
                  <a:pt x="71" y="51"/>
                </a:cubicBezTo>
                <a:cubicBezTo>
                  <a:pt x="71" y="62"/>
                  <a:pt x="62" y="70"/>
                  <a:pt x="51" y="7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3" name="Oval 212"/>
          <p:cNvSpPr>
            <a:spLocks noChangeAspect="1"/>
          </p:cNvSpPr>
          <p:nvPr/>
        </p:nvSpPr>
        <p:spPr>
          <a:xfrm>
            <a:off x="3469810" y="3318532"/>
            <a:ext cx="134023" cy="13402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214" name="Picture 130" descr="US_butt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60" y="2023406"/>
            <a:ext cx="394724" cy="36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" name="Picture 130" descr="US_butt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922" y="2813541"/>
            <a:ext cx="394724" cy="36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" name="Freeform 22"/>
          <p:cNvSpPr>
            <a:spLocks noEditPoints="1"/>
          </p:cNvSpPr>
          <p:nvPr/>
        </p:nvSpPr>
        <p:spPr bwMode="auto">
          <a:xfrm>
            <a:off x="4124935" y="2834000"/>
            <a:ext cx="164592" cy="182880"/>
          </a:xfrm>
          <a:custGeom>
            <a:avLst/>
            <a:gdLst>
              <a:gd name="T0" fmla="*/ 52 w 104"/>
              <a:gd name="T1" fmla="*/ 0 h 140"/>
              <a:gd name="T2" fmla="*/ 0 w 104"/>
              <a:gd name="T3" fmla="*/ 51 h 140"/>
              <a:gd name="T4" fmla="*/ 20 w 104"/>
              <a:gd name="T5" fmla="*/ 102 h 140"/>
              <a:gd name="T6" fmla="*/ 39 w 104"/>
              <a:gd name="T7" fmla="*/ 130 h 140"/>
              <a:gd name="T8" fmla="*/ 40 w 104"/>
              <a:gd name="T9" fmla="*/ 131 h 140"/>
              <a:gd name="T10" fmla="*/ 52 w 104"/>
              <a:gd name="T11" fmla="*/ 140 h 140"/>
              <a:gd name="T12" fmla="*/ 66 w 104"/>
              <a:gd name="T13" fmla="*/ 131 h 140"/>
              <a:gd name="T14" fmla="*/ 69 w 104"/>
              <a:gd name="T15" fmla="*/ 127 h 140"/>
              <a:gd name="T16" fmla="*/ 88 w 104"/>
              <a:gd name="T17" fmla="*/ 98 h 140"/>
              <a:gd name="T18" fmla="*/ 104 w 104"/>
              <a:gd name="T19" fmla="*/ 51 h 140"/>
              <a:gd name="T20" fmla="*/ 52 w 104"/>
              <a:gd name="T21" fmla="*/ 0 h 140"/>
              <a:gd name="T22" fmla="*/ 81 w 104"/>
              <a:gd name="T23" fmla="*/ 95 h 140"/>
              <a:gd name="T24" fmla="*/ 62 w 104"/>
              <a:gd name="T25" fmla="*/ 122 h 140"/>
              <a:gd name="T26" fmla="*/ 60 w 104"/>
              <a:gd name="T27" fmla="*/ 126 h 140"/>
              <a:gd name="T28" fmla="*/ 52 w 104"/>
              <a:gd name="T29" fmla="*/ 132 h 140"/>
              <a:gd name="T30" fmla="*/ 46 w 104"/>
              <a:gd name="T31" fmla="*/ 126 h 140"/>
              <a:gd name="T32" fmla="*/ 45 w 104"/>
              <a:gd name="T33" fmla="*/ 125 h 140"/>
              <a:gd name="T34" fmla="*/ 27 w 104"/>
              <a:gd name="T35" fmla="*/ 98 h 140"/>
              <a:gd name="T36" fmla="*/ 8 w 104"/>
              <a:gd name="T37" fmla="*/ 51 h 140"/>
              <a:gd name="T38" fmla="*/ 52 w 104"/>
              <a:gd name="T39" fmla="*/ 8 h 140"/>
              <a:gd name="T40" fmla="*/ 96 w 104"/>
              <a:gd name="T41" fmla="*/ 51 h 140"/>
              <a:gd name="T42" fmla="*/ 81 w 104"/>
              <a:gd name="T43" fmla="*/ 95 h 140"/>
              <a:gd name="T44" fmla="*/ 51 w 104"/>
              <a:gd name="T45" fmla="*/ 25 h 140"/>
              <a:gd name="T46" fmla="*/ 24 w 104"/>
              <a:gd name="T47" fmla="*/ 51 h 140"/>
              <a:gd name="T48" fmla="*/ 51 w 104"/>
              <a:gd name="T49" fmla="*/ 78 h 140"/>
              <a:gd name="T50" fmla="*/ 79 w 104"/>
              <a:gd name="T51" fmla="*/ 51 h 140"/>
              <a:gd name="T52" fmla="*/ 51 w 104"/>
              <a:gd name="T53" fmla="*/ 25 h 140"/>
              <a:gd name="T54" fmla="*/ 51 w 104"/>
              <a:gd name="T55" fmla="*/ 70 h 140"/>
              <a:gd name="T56" fmla="*/ 31 w 104"/>
              <a:gd name="T57" fmla="*/ 51 h 140"/>
              <a:gd name="T58" fmla="*/ 51 w 104"/>
              <a:gd name="T59" fmla="*/ 33 h 140"/>
              <a:gd name="T60" fmla="*/ 71 w 104"/>
              <a:gd name="T61" fmla="*/ 51 h 140"/>
              <a:gd name="T62" fmla="*/ 51 w 104"/>
              <a:gd name="T63" fmla="*/ 7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4" h="140">
                <a:moveTo>
                  <a:pt x="52" y="0"/>
                </a:moveTo>
                <a:cubicBezTo>
                  <a:pt x="23" y="0"/>
                  <a:pt x="0" y="23"/>
                  <a:pt x="0" y="51"/>
                </a:cubicBezTo>
                <a:cubicBezTo>
                  <a:pt x="0" y="65"/>
                  <a:pt x="11" y="87"/>
                  <a:pt x="20" y="102"/>
                </a:cubicBezTo>
                <a:cubicBezTo>
                  <a:pt x="29" y="118"/>
                  <a:pt x="32" y="122"/>
                  <a:pt x="39" y="130"/>
                </a:cubicBezTo>
                <a:cubicBezTo>
                  <a:pt x="39" y="130"/>
                  <a:pt x="39" y="131"/>
                  <a:pt x="40" y="131"/>
                </a:cubicBezTo>
                <a:cubicBezTo>
                  <a:pt x="45" y="137"/>
                  <a:pt x="49" y="140"/>
                  <a:pt x="52" y="140"/>
                </a:cubicBezTo>
                <a:cubicBezTo>
                  <a:pt x="58" y="140"/>
                  <a:pt x="66" y="131"/>
                  <a:pt x="66" y="131"/>
                </a:cubicBezTo>
                <a:cubicBezTo>
                  <a:pt x="67" y="129"/>
                  <a:pt x="68" y="128"/>
                  <a:pt x="69" y="127"/>
                </a:cubicBezTo>
                <a:cubicBezTo>
                  <a:pt x="75" y="119"/>
                  <a:pt x="80" y="112"/>
                  <a:pt x="88" y="98"/>
                </a:cubicBezTo>
                <a:cubicBezTo>
                  <a:pt x="94" y="88"/>
                  <a:pt x="104" y="66"/>
                  <a:pt x="104" y="51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81" y="95"/>
                </a:moveTo>
                <a:cubicBezTo>
                  <a:pt x="74" y="108"/>
                  <a:pt x="69" y="114"/>
                  <a:pt x="62" y="122"/>
                </a:cubicBezTo>
                <a:cubicBezTo>
                  <a:pt x="61" y="123"/>
                  <a:pt x="60" y="124"/>
                  <a:pt x="60" y="126"/>
                </a:cubicBezTo>
                <a:cubicBezTo>
                  <a:pt x="58" y="127"/>
                  <a:pt x="54" y="131"/>
                  <a:pt x="52" y="132"/>
                </a:cubicBezTo>
                <a:cubicBezTo>
                  <a:pt x="51" y="132"/>
                  <a:pt x="49" y="130"/>
                  <a:pt x="46" y="126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38" y="117"/>
                  <a:pt x="36" y="113"/>
                  <a:pt x="27" y="98"/>
                </a:cubicBezTo>
                <a:cubicBezTo>
                  <a:pt x="15" y="77"/>
                  <a:pt x="8" y="60"/>
                  <a:pt x="8" y="51"/>
                </a:cubicBezTo>
                <a:cubicBezTo>
                  <a:pt x="8" y="27"/>
                  <a:pt x="28" y="8"/>
                  <a:pt x="52" y="8"/>
                </a:cubicBezTo>
                <a:cubicBezTo>
                  <a:pt x="76" y="8"/>
                  <a:pt x="96" y="27"/>
                  <a:pt x="96" y="51"/>
                </a:cubicBezTo>
                <a:cubicBezTo>
                  <a:pt x="96" y="61"/>
                  <a:pt x="91" y="77"/>
                  <a:pt x="81" y="95"/>
                </a:cubicBezTo>
                <a:close/>
                <a:moveTo>
                  <a:pt x="51" y="25"/>
                </a:moveTo>
                <a:cubicBezTo>
                  <a:pt x="36" y="25"/>
                  <a:pt x="24" y="37"/>
                  <a:pt x="24" y="51"/>
                </a:cubicBezTo>
                <a:cubicBezTo>
                  <a:pt x="24" y="66"/>
                  <a:pt x="36" y="78"/>
                  <a:pt x="51" y="78"/>
                </a:cubicBezTo>
                <a:cubicBezTo>
                  <a:pt x="67" y="78"/>
                  <a:pt x="79" y="66"/>
                  <a:pt x="79" y="51"/>
                </a:cubicBezTo>
                <a:cubicBezTo>
                  <a:pt x="79" y="37"/>
                  <a:pt x="67" y="25"/>
                  <a:pt x="51" y="25"/>
                </a:cubicBezTo>
                <a:close/>
                <a:moveTo>
                  <a:pt x="51" y="70"/>
                </a:moveTo>
                <a:cubicBezTo>
                  <a:pt x="40" y="70"/>
                  <a:pt x="31" y="62"/>
                  <a:pt x="31" y="51"/>
                </a:cubicBezTo>
                <a:cubicBezTo>
                  <a:pt x="31" y="41"/>
                  <a:pt x="40" y="33"/>
                  <a:pt x="51" y="33"/>
                </a:cubicBezTo>
                <a:cubicBezTo>
                  <a:pt x="62" y="33"/>
                  <a:pt x="71" y="41"/>
                  <a:pt x="71" y="51"/>
                </a:cubicBezTo>
                <a:cubicBezTo>
                  <a:pt x="71" y="62"/>
                  <a:pt x="62" y="70"/>
                  <a:pt x="51" y="7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7" name="Freeform 22"/>
          <p:cNvSpPr>
            <a:spLocks noEditPoints="1"/>
          </p:cNvSpPr>
          <p:nvPr/>
        </p:nvSpPr>
        <p:spPr bwMode="auto">
          <a:xfrm>
            <a:off x="4112825" y="6621288"/>
            <a:ext cx="137160" cy="137160"/>
          </a:xfrm>
          <a:custGeom>
            <a:avLst/>
            <a:gdLst>
              <a:gd name="T0" fmla="*/ 52 w 104"/>
              <a:gd name="T1" fmla="*/ 0 h 140"/>
              <a:gd name="T2" fmla="*/ 0 w 104"/>
              <a:gd name="T3" fmla="*/ 51 h 140"/>
              <a:gd name="T4" fmla="*/ 20 w 104"/>
              <a:gd name="T5" fmla="*/ 102 h 140"/>
              <a:gd name="T6" fmla="*/ 39 w 104"/>
              <a:gd name="T7" fmla="*/ 130 h 140"/>
              <a:gd name="T8" fmla="*/ 40 w 104"/>
              <a:gd name="T9" fmla="*/ 131 h 140"/>
              <a:gd name="T10" fmla="*/ 52 w 104"/>
              <a:gd name="T11" fmla="*/ 140 h 140"/>
              <a:gd name="T12" fmla="*/ 66 w 104"/>
              <a:gd name="T13" fmla="*/ 131 h 140"/>
              <a:gd name="T14" fmla="*/ 69 w 104"/>
              <a:gd name="T15" fmla="*/ 127 h 140"/>
              <a:gd name="T16" fmla="*/ 88 w 104"/>
              <a:gd name="T17" fmla="*/ 98 h 140"/>
              <a:gd name="T18" fmla="*/ 104 w 104"/>
              <a:gd name="T19" fmla="*/ 51 h 140"/>
              <a:gd name="T20" fmla="*/ 52 w 104"/>
              <a:gd name="T21" fmla="*/ 0 h 140"/>
              <a:gd name="T22" fmla="*/ 81 w 104"/>
              <a:gd name="T23" fmla="*/ 95 h 140"/>
              <a:gd name="T24" fmla="*/ 62 w 104"/>
              <a:gd name="T25" fmla="*/ 122 h 140"/>
              <a:gd name="T26" fmla="*/ 60 w 104"/>
              <a:gd name="T27" fmla="*/ 126 h 140"/>
              <a:gd name="T28" fmla="*/ 52 w 104"/>
              <a:gd name="T29" fmla="*/ 132 h 140"/>
              <a:gd name="T30" fmla="*/ 46 w 104"/>
              <a:gd name="T31" fmla="*/ 126 h 140"/>
              <a:gd name="T32" fmla="*/ 45 w 104"/>
              <a:gd name="T33" fmla="*/ 125 h 140"/>
              <a:gd name="T34" fmla="*/ 27 w 104"/>
              <a:gd name="T35" fmla="*/ 98 h 140"/>
              <a:gd name="T36" fmla="*/ 8 w 104"/>
              <a:gd name="T37" fmla="*/ 51 h 140"/>
              <a:gd name="T38" fmla="*/ 52 w 104"/>
              <a:gd name="T39" fmla="*/ 8 h 140"/>
              <a:gd name="T40" fmla="*/ 96 w 104"/>
              <a:gd name="T41" fmla="*/ 51 h 140"/>
              <a:gd name="T42" fmla="*/ 81 w 104"/>
              <a:gd name="T43" fmla="*/ 95 h 140"/>
              <a:gd name="T44" fmla="*/ 51 w 104"/>
              <a:gd name="T45" fmla="*/ 25 h 140"/>
              <a:gd name="T46" fmla="*/ 24 w 104"/>
              <a:gd name="T47" fmla="*/ 51 h 140"/>
              <a:gd name="T48" fmla="*/ 51 w 104"/>
              <a:gd name="T49" fmla="*/ 78 h 140"/>
              <a:gd name="T50" fmla="*/ 79 w 104"/>
              <a:gd name="T51" fmla="*/ 51 h 140"/>
              <a:gd name="T52" fmla="*/ 51 w 104"/>
              <a:gd name="T53" fmla="*/ 25 h 140"/>
              <a:gd name="T54" fmla="*/ 51 w 104"/>
              <a:gd name="T55" fmla="*/ 70 h 140"/>
              <a:gd name="T56" fmla="*/ 31 w 104"/>
              <a:gd name="T57" fmla="*/ 51 h 140"/>
              <a:gd name="T58" fmla="*/ 51 w 104"/>
              <a:gd name="T59" fmla="*/ 33 h 140"/>
              <a:gd name="T60" fmla="*/ 71 w 104"/>
              <a:gd name="T61" fmla="*/ 51 h 140"/>
              <a:gd name="T62" fmla="*/ 51 w 104"/>
              <a:gd name="T63" fmla="*/ 7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04" h="140">
                <a:moveTo>
                  <a:pt x="52" y="0"/>
                </a:moveTo>
                <a:cubicBezTo>
                  <a:pt x="23" y="0"/>
                  <a:pt x="0" y="23"/>
                  <a:pt x="0" y="51"/>
                </a:cubicBezTo>
                <a:cubicBezTo>
                  <a:pt x="0" y="65"/>
                  <a:pt x="11" y="87"/>
                  <a:pt x="20" y="102"/>
                </a:cubicBezTo>
                <a:cubicBezTo>
                  <a:pt x="29" y="118"/>
                  <a:pt x="32" y="122"/>
                  <a:pt x="39" y="130"/>
                </a:cubicBezTo>
                <a:cubicBezTo>
                  <a:pt x="39" y="130"/>
                  <a:pt x="39" y="131"/>
                  <a:pt x="40" y="131"/>
                </a:cubicBezTo>
                <a:cubicBezTo>
                  <a:pt x="45" y="137"/>
                  <a:pt x="49" y="140"/>
                  <a:pt x="52" y="140"/>
                </a:cubicBezTo>
                <a:cubicBezTo>
                  <a:pt x="58" y="140"/>
                  <a:pt x="66" y="131"/>
                  <a:pt x="66" y="131"/>
                </a:cubicBezTo>
                <a:cubicBezTo>
                  <a:pt x="67" y="129"/>
                  <a:pt x="68" y="128"/>
                  <a:pt x="69" y="127"/>
                </a:cubicBezTo>
                <a:cubicBezTo>
                  <a:pt x="75" y="119"/>
                  <a:pt x="80" y="112"/>
                  <a:pt x="88" y="98"/>
                </a:cubicBezTo>
                <a:cubicBezTo>
                  <a:pt x="94" y="88"/>
                  <a:pt x="104" y="66"/>
                  <a:pt x="104" y="51"/>
                </a:cubicBezTo>
                <a:cubicBezTo>
                  <a:pt x="104" y="23"/>
                  <a:pt x="81" y="0"/>
                  <a:pt x="52" y="0"/>
                </a:cubicBezTo>
                <a:close/>
                <a:moveTo>
                  <a:pt x="81" y="95"/>
                </a:moveTo>
                <a:cubicBezTo>
                  <a:pt x="74" y="108"/>
                  <a:pt x="69" y="114"/>
                  <a:pt x="62" y="122"/>
                </a:cubicBezTo>
                <a:cubicBezTo>
                  <a:pt x="61" y="123"/>
                  <a:pt x="60" y="124"/>
                  <a:pt x="60" y="126"/>
                </a:cubicBezTo>
                <a:cubicBezTo>
                  <a:pt x="58" y="127"/>
                  <a:pt x="54" y="131"/>
                  <a:pt x="52" y="132"/>
                </a:cubicBezTo>
                <a:cubicBezTo>
                  <a:pt x="51" y="132"/>
                  <a:pt x="49" y="130"/>
                  <a:pt x="46" y="126"/>
                </a:cubicBezTo>
                <a:cubicBezTo>
                  <a:pt x="45" y="125"/>
                  <a:pt x="45" y="125"/>
                  <a:pt x="45" y="125"/>
                </a:cubicBezTo>
                <a:cubicBezTo>
                  <a:pt x="38" y="117"/>
                  <a:pt x="36" y="113"/>
                  <a:pt x="27" y="98"/>
                </a:cubicBezTo>
                <a:cubicBezTo>
                  <a:pt x="15" y="77"/>
                  <a:pt x="8" y="60"/>
                  <a:pt x="8" y="51"/>
                </a:cubicBezTo>
                <a:cubicBezTo>
                  <a:pt x="8" y="27"/>
                  <a:pt x="28" y="8"/>
                  <a:pt x="52" y="8"/>
                </a:cubicBezTo>
                <a:cubicBezTo>
                  <a:pt x="76" y="8"/>
                  <a:pt x="96" y="27"/>
                  <a:pt x="96" y="51"/>
                </a:cubicBezTo>
                <a:cubicBezTo>
                  <a:pt x="96" y="61"/>
                  <a:pt x="91" y="77"/>
                  <a:pt x="81" y="95"/>
                </a:cubicBezTo>
                <a:close/>
                <a:moveTo>
                  <a:pt x="51" y="25"/>
                </a:moveTo>
                <a:cubicBezTo>
                  <a:pt x="36" y="25"/>
                  <a:pt x="24" y="37"/>
                  <a:pt x="24" y="51"/>
                </a:cubicBezTo>
                <a:cubicBezTo>
                  <a:pt x="24" y="66"/>
                  <a:pt x="36" y="78"/>
                  <a:pt x="51" y="78"/>
                </a:cubicBezTo>
                <a:cubicBezTo>
                  <a:pt x="67" y="78"/>
                  <a:pt x="79" y="66"/>
                  <a:pt x="79" y="51"/>
                </a:cubicBezTo>
                <a:cubicBezTo>
                  <a:pt x="79" y="37"/>
                  <a:pt x="67" y="25"/>
                  <a:pt x="51" y="25"/>
                </a:cubicBezTo>
                <a:close/>
                <a:moveTo>
                  <a:pt x="51" y="70"/>
                </a:moveTo>
                <a:cubicBezTo>
                  <a:pt x="40" y="70"/>
                  <a:pt x="31" y="62"/>
                  <a:pt x="31" y="51"/>
                </a:cubicBezTo>
                <a:cubicBezTo>
                  <a:pt x="31" y="41"/>
                  <a:pt x="40" y="33"/>
                  <a:pt x="51" y="33"/>
                </a:cubicBezTo>
                <a:cubicBezTo>
                  <a:pt x="62" y="33"/>
                  <a:pt x="71" y="41"/>
                  <a:pt x="71" y="51"/>
                </a:cubicBezTo>
                <a:cubicBezTo>
                  <a:pt x="71" y="62"/>
                  <a:pt x="62" y="70"/>
                  <a:pt x="51" y="7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8" name="TextBox 217"/>
          <p:cNvSpPr txBox="1"/>
          <p:nvPr/>
        </p:nvSpPr>
        <p:spPr>
          <a:xfrm>
            <a:off x="4178054" y="6597790"/>
            <a:ext cx="971741" cy="210827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pl-PL" sz="700"/>
              <a:t>Lokalne centrum logistyczne </a:t>
            </a:r>
          </a:p>
        </p:txBody>
      </p:sp>
      <p:sp>
        <p:nvSpPr>
          <p:cNvPr id="219" name="Oval 218"/>
          <p:cNvSpPr>
            <a:spLocks noChangeAspect="1"/>
          </p:cNvSpPr>
          <p:nvPr/>
        </p:nvSpPr>
        <p:spPr>
          <a:xfrm>
            <a:off x="5279162" y="6617142"/>
            <a:ext cx="134023" cy="13402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5349982" y="6597790"/>
            <a:ext cx="877163" cy="210827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pl-PL" sz="700"/>
              <a:t>Duży magazyn </a:t>
            </a:r>
          </a:p>
        </p:txBody>
      </p:sp>
      <p:sp>
        <p:nvSpPr>
          <p:cNvPr id="180" name="Oval 179"/>
          <p:cNvSpPr>
            <a:spLocks noChangeAspect="1"/>
          </p:cNvSpPr>
          <p:nvPr/>
        </p:nvSpPr>
        <p:spPr>
          <a:xfrm>
            <a:off x="3878532" y="2906970"/>
            <a:ext cx="134023" cy="13402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84" name="Oval 183"/>
          <p:cNvSpPr>
            <a:spLocks noChangeAspect="1"/>
          </p:cNvSpPr>
          <p:nvPr/>
        </p:nvSpPr>
        <p:spPr>
          <a:xfrm>
            <a:off x="4606710" y="4503823"/>
            <a:ext cx="134023" cy="134023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950298" y="6597790"/>
            <a:ext cx="1146468" cy="210827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pl-PL" sz="700"/>
              <a:t>Kraje z oddziałami </a:t>
            </a:r>
          </a:p>
        </p:txBody>
      </p:sp>
      <p:sp>
        <p:nvSpPr>
          <p:cNvPr id="227" name="TextBox 226"/>
          <p:cNvSpPr txBox="1"/>
          <p:nvPr/>
        </p:nvSpPr>
        <p:spPr>
          <a:xfrm>
            <a:off x="2285910" y="6597790"/>
            <a:ext cx="1750800" cy="210827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pl-PL" sz="700"/>
              <a:t>Kraje z obecnością IC w Internecie 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829440" y="6684915"/>
            <a:ext cx="182880" cy="365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2173540" y="6684915"/>
            <a:ext cx="182880" cy="36576"/>
          </a:xfrm>
          <a:prstGeom prst="rect">
            <a:avLst/>
          </a:prstGeom>
          <a:solidFill>
            <a:srgbClr val="9D9D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7190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2" name="Obraz 3211">
            <a:extLst>
              <a:ext uri="{FF2B5EF4-FFF2-40B4-BE49-F238E27FC236}">
                <a16:creationId xmlns:a16="http://schemas.microsoft.com/office/drawing/2014/main" id="{1CE8688A-07C8-4608-94B6-3D811BEDDBF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8" t="42620" r="70373" b="18437"/>
          <a:stretch/>
        </p:blipFill>
        <p:spPr>
          <a:xfrm>
            <a:off x="838968" y="1166686"/>
            <a:ext cx="5840637" cy="5358980"/>
          </a:xfrm>
          <a:prstGeom prst="rect">
            <a:avLst/>
          </a:prstGeom>
        </p:spPr>
      </p:pic>
      <p:sp>
        <p:nvSpPr>
          <p:cNvPr id="717" name="Freeform 716"/>
          <p:cNvSpPr/>
          <p:nvPr/>
        </p:nvSpPr>
        <p:spPr bwMode="gray">
          <a:xfrm>
            <a:off x="3364751" y="4899616"/>
            <a:ext cx="129698" cy="1509821"/>
          </a:xfrm>
          <a:custGeom>
            <a:avLst/>
            <a:gdLst>
              <a:gd name="connsiteX0" fmla="*/ 739140 w 739140"/>
              <a:gd name="connsiteY0" fmla="*/ 0 h 419100"/>
              <a:gd name="connsiteX1" fmla="*/ 739140 w 739140"/>
              <a:gd name="connsiteY1" fmla="*/ 419100 h 419100"/>
              <a:gd name="connsiteX2" fmla="*/ 0 w 739140"/>
              <a:gd name="connsiteY2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9140" h="419100">
                <a:moveTo>
                  <a:pt x="739140" y="0"/>
                </a:moveTo>
                <a:lnTo>
                  <a:pt x="739140" y="419100"/>
                </a:lnTo>
                <a:lnTo>
                  <a:pt x="0" y="41910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718" name="TextBox 786"/>
          <p:cNvSpPr txBox="1"/>
          <p:nvPr/>
        </p:nvSpPr>
        <p:spPr bwMode="gray">
          <a:xfrm>
            <a:off x="1523165" y="6316148"/>
            <a:ext cx="1617751" cy="24846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pl-PL" sz="1000" b="1" dirty="0">
                <a:solidFill>
                  <a:schemeClr val="tx2"/>
                </a:solidFill>
                <a:latin typeface="Arial" panose="020B0604020202020204" pitchFamily="34" charset="0"/>
              </a:rPr>
              <a:t>Bośnia Hercegowina, 6 </a:t>
            </a:r>
          </a:p>
        </p:txBody>
      </p:sp>
      <p:pic>
        <p:nvPicPr>
          <p:cNvPr id="719" name="Picture 718" descr="US_but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217" y="6241188"/>
            <a:ext cx="386184" cy="35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" name="Picture 719" descr="US_butt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280913" y="5915246"/>
            <a:ext cx="389185" cy="36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" name="TextBox 789"/>
          <p:cNvSpPr txBox="1"/>
          <p:nvPr/>
        </p:nvSpPr>
        <p:spPr bwMode="gray">
          <a:xfrm>
            <a:off x="1307521" y="5991744"/>
            <a:ext cx="837089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000" b="1" i="0" dirty="0">
                <a:solidFill>
                  <a:schemeClr val="tx2"/>
                </a:solidFill>
                <a:latin typeface="Arial" panose="020B0604020202020204" pitchFamily="34" charset="0"/>
              </a:rPr>
              <a:t>Chorwacja, 27</a:t>
            </a:r>
          </a:p>
        </p:txBody>
      </p:sp>
      <p:sp>
        <p:nvSpPr>
          <p:cNvPr id="722" name="Freeform 721"/>
          <p:cNvSpPr/>
          <p:nvPr/>
        </p:nvSpPr>
        <p:spPr bwMode="gray">
          <a:xfrm>
            <a:off x="2632462" y="4539760"/>
            <a:ext cx="610201" cy="1554169"/>
          </a:xfrm>
          <a:custGeom>
            <a:avLst/>
            <a:gdLst>
              <a:gd name="connsiteX0" fmla="*/ 739140 w 739140"/>
              <a:gd name="connsiteY0" fmla="*/ 0 h 419100"/>
              <a:gd name="connsiteX1" fmla="*/ 739140 w 739140"/>
              <a:gd name="connsiteY1" fmla="*/ 419100 h 419100"/>
              <a:gd name="connsiteX2" fmla="*/ 0 w 739140"/>
              <a:gd name="connsiteY2" fmla="*/ 4191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9140" h="419100">
                <a:moveTo>
                  <a:pt x="739140" y="0"/>
                </a:moveTo>
                <a:lnTo>
                  <a:pt x="739140" y="419100"/>
                </a:lnTo>
                <a:lnTo>
                  <a:pt x="0" y="41910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723" name="TextBox 791"/>
          <p:cNvSpPr txBox="1"/>
          <p:nvPr/>
        </p:nvSpPr>
        <p:spPr bwMode="gray">
          <a:xfrm>
            <a:off x="970954" y="4993760"/>
            <a:ext cx="780983" cy="24846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000" b="1" i="0" dirty="0">
                <a:solidFill>
                  <a:schemeClr val="tx2"/>
                </a:solidFill>
                <a:latin typeface="Arial" panose="020B0604020202020204" pitchFamily="34" charset="0"/>
              </a:rPr>
              <a:t>Włochy, 1</a:t>
            </a:r>
          </a:p>
        </p:txBody>
      </p:sp>
      <p:pic>
        <p:nvPicPr>
          <p:cNvPr id="1275" name="Sloveni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776122" y="5681308"/>
            <a:ext cx="385499" cy="358978"/>
          </a:xfrm>
          <a:prstGeom prst="rect">
            <a:avLst/>
          </a:prstGeom>
        </p:spPr>
      </p:pic>
      <p:sp>
        <p:nvSpPr>
          <p:cNvPr id="1278" name="TextBox 793"/>
          <p:cNvSpPr txBox="1"/>
          <p:nvPr/>
        </p:nvSpPr>
        <p:spPr bwMode="gray">
          <a:xfrm>
            <a:off x="1006257" y="5716502"/>
            <a:ext cx="849913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000" b="1" i="0">
                <a:solidFill>
                  <a:schemeClr val="tx2"/>
                </a:solidFill>
                <a:latin typeface="Arial" panose="020B0604020202020204" pitchFamily="34" charset="0"/>
              </a:rPr>
              <a:t>Słowenia, 6</a:t>
            </a:r>
          </a:p>
        </p:txBody>
      </p:sp>
      <p:sp>
        <p:nvSpPr>
          <p:cNvPr id="1280" name="Freeform 1279"/>
          <p:cNvSpPr/>
          <p:nvPr/>
        </p:nvSpPr>
        <p:spPr bwMode="gray">
          <a:xfrm>
            <a:off x="2011799" y="4940494"/>
            <a:ext cx="574446" cy="149360"/>
          </a:xfrm>
          <a:custGeom>
            <a:avLst/>
            <a:gdLst>
              <a:gd name="connsiteX0" fmla="*/ 0 w 647700"/>
              <a:gd name="connsiteY0" fmla="*/ 152400 h 152400"/>
              <a:gd name="connsiteX1" fmla="*/ 647700 w 647700"/>
              <a:gd name="connsiteY1" fmla="*/ 152400 h 152400"/>
              <a:gd name="connsiteX2" fmla="*/ 647700 w 647700"/>
              <a:gd name="connsiteY2" fmla="*/ 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7700" h="152400">
                <a:moveTo>
                  <a:pt x="0" y="152400"/>
                </a:moveTo>
                <a:lnTo>
                  <a:pt x="647700" y="152400"/>
                </a:lnTo>
                <a:lnTo>
                  <a:pt x="647700" y="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1281" name="Freeform 1280"/>
          <p:cNvSpPr/>
          <p:nvPr/>
        </p:nvSpPr>
        <p:spPr bwMode="gray">
          <a:xfrm>
            <a:off x="2105330" y="4488344"/>
            <a:ext cx="888463" cy="1358160"/>
          </a:xfrm>
          <a:custGeom>
            <a:avLst/>
            <a:gdLst>
              <a:gd name="connsiteX0" fmla="*/ 0 w 1168400"/>
              <a:gd name="connsiteY0" fmla="*/ 234950 h 234950"/>
              <a:gd name="connsiteX1" fmla="*/ 1168400 w 1168400"/>
              <a:gd name="connsiteY1" fmla="*/ 234950 h 234950"/>
              <a:gd name="connsiteX2" fmla="*/ 1168400 w 1168400"/>
              <a:gd name="connsiteY2" fmla="*/ 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8400" h="234950">
                <a:moveTo>
                  <a:pt x="0" y="234950"/>
                </a:moveTo>
                <a:lnTo>
                  <a:pt x="1168400" y="234950"/>
                </a:lnTo>
                <a:lnTo>
                  <a:pt x="1168400" y="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282" name="Picture 1281" descr="US_butt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62557" y="4913368"/>
            <a:ext cx="389185" cy="36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3" name="TextBox 797"/>
          <p:cNvSpPr txBox="1"/>
          <p:nvPr/>
        </p:nvSpPr>
        <p:spPr bwMode="gray">
          <a:xfrm>
            <a:off x="2387276" y="1340623"/>
            <a:ext cx="912429" cy="24846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pl-PL" sz="1000" b="1" dirty="0">
                <a:solidFill>
                  <a:schemeClr val="tx2"/>
                </a:solidFill>
                <a:latin typeface="Arial" panose="020B0604020202020204" pitchFamily="34" charset="0"/>
              </a:rPr>
              <a:t>Polska, 249 </a:t>
            </a:r>
          </a:p>
        </p:txBody>
      </p:sp>
      <p:pic>
        <p:nvPicPr>
          <p:cNvPr id="1284" name="Picture 1283" descr="US_butt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229282" y="1307956"/>
            <a:ext cx="389185" cy="36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5" name="Freeform 1284"/>
          <p:cNvSpPr/>
          <p:nvPr/>
        </p:nvSpPr>
        <p:spPr bwMode="gray">
          <a:xfrm>
            <a:off x="3577991" y="1485954"/>
            <a:ext cx="190588" cy="1469255"/>
          </a:xfrm>
          <a:custGeom>
            <a:avLst/>
            <a:gdLst>
              <a:gd name="connsiteX0" fmla="*/ 0 w 247650"/>
              <a:gd name="connsiteY0" fmla="*/ 0 h 647700"/>
              <a:gd name="connsiteX1" fmla="*/ 247650 w 247650"/>
              <a:gd name="connsiteY1" fmla="*/ 0 h 647700"/>
              <a:gd name="connsiteX2" fmla="*/ 247650 w 247650"/>
              <a:gd name="connsiteY2" fmla="*/ 6477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7650" h="647700">
                <a:moveTo>
                  <a:pt x="0" y="0"/>
                </a:moveTo>
                <a:lnTo>
                  <a:pt x="247650" y="0"/>
                </a:lnTo>
                <a:lnTo>
                  <a:pt x="247650" y="64770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286" name="Slovakia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982061" y="1842582"/>
            <a:ext cx="385499" cy="358978"/>
          </a:xfrm>
          <a:prstGeom prst="rect">
            <a:avLst/>
          </a:prstGeom>
        </p:spPr>
      </p:pic>
      <p:pic>
        <p:nvPicPr>
          <p:cNvPr id="1287" name="Czech Republic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505445" y="2112662"/>
            <a:ext cx="385499" cy="358978"/>
          </a:xfrm>
          <a:prstGeom prst="rect">
            <a:avLst/>
          </a:prstGeom>
        </p:spPr>
      </p:pic>
      <p:sp>
        <p:nvSpPr>
          <p:cNvPr id="1288" name="TextBox 802"/>
          <p:cNvSpPr txBox="1"/>
          <p:nvPr/>
        </p:nvSpPr>
        <p:spPr bwMode="gray">
          <a:xfrm>
            <a:off x="1086002" y="2149140"/>
            <a:ext cx="1348446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000" b="1" i="0" dirty="0">
                <a:solidFill>
                  <a:schemeClr val="tx2"/>
                </a:solidFill>
                <a:latin typeface="Arial" panose="020B0604020202020204" pitchFamily="34" charset="0"/>
              </a:rPr>
              <a:t>Republika Czeska, 30 </a:t>
            </a:r>
          </a:p>
        </p:txBody>
      </p:sp>
      <p:sp>
        <p:nvSpPr>
          <p:cNvPr id="1289" name="Freeform 1288"/>
          <p:cNvSpPr/>
          <p:nvPr/>
        </p:nvSpPr>
        <p:spPr bwMode="gray">
          <a:xfrm>
            <a:off x="2851726" y="2286800"/>
            <a:ext cx="288943" cy="1304100"/>
          </a:xfrm>
          <a:custGeom>
            <a:avLst/>
            <a:gdLst>
              <a:gd name="connsiteX0" fmla="*/ 0 w 749300"/>
              <a:gd name="connsiteY0" fmla="*/ 0 h 1079500"/>
              <a:gd name="connsiteX1" fmla="*/ 749300 w 749300"/>
              <a:gd name="connsiteY1" fmla="*/ 0 h 1079500"/>
              <a:gd name="connsiteX2" fmla="*/ 749300 w 749300"/>
              <a:gd name="connsiteY2" fmla="*/ 10795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9300" h="1079500">
                <a:moveTo>
                  <a:pt x="0" y="0"/>
                </a:moveTo>
                <a:lnTo>
                  <a:pt x="749300" y="0"/>
                </a:lnTo>
                <a:lnTo>
                  <a:pt x="749300" y="107950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1290" name="TextBox 804"/>
          <p:cNvSpPr txBox="1"/>
          <p:nvPr/>
        </p:nvSpPr>
        <p:spPr bwMode="gray">
          <a:xfrm>
            <a:off x="2132895" y="1893691"/>
            <a:ext cx="976549" cy="24846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000" b="1" i="0" dirty="0">
                <a:solidFill>
                  <a:schemeClr val="tx2"/>
                </a:solidFill>
                <a:latin typeface="Arial" panose="020B0604020202020204" pitchFamily="34" charset="0"/>
              </a:rPr>
              <a:t>Słowacja, 23 </a:t>
            </a:r>
          </a:p>
        </p:txBody>
      </p:sp>
      <p:sp>
        <p:nvSpPr>
          <p:cNvPr id="1291" name="Freeform 1290"/>
          <p:cNvSpPr/>
          <p:nvPr/>
        </p:nvSpPr>
        <p:spPr bwMode="gray">
          <a:xfrm>
            <a:off x="3327555" y="2015696"/>
            <a:ext cx="295458" cy="1815923"/>
          </a:xfrm>
          <a:custGeom>
            <a:avLst/>
            <a:gdLst>
              <a:gd name="connsiteX0" fmla="*/ 0 w 749300"/>
              <a:gd name="connsiteY0" fmla="*/ 0 h 1079500"/>
              <a:gd name="connsiteX1" fmla="*/ 749300 w 749300"/>
              <a:gd name="connsiteY1" fmla="*/ 0 h 1079500"/>
              <a:gd name="connsiteX2" fmla="*/ 749300 w 749300"/>
              <a:gd name="connsiteY2" fmla="*/ 1079500 h 1079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9300" h="1079500">
                <a:moveTo>
                  <a:pt x="0" y="0"/>
                </a:moveTo>
                <a:lnTo>
                  <a:pt x="749300" y="0"/>
                </a:lnTo>
                <a:lnTo>
                  <a:pt x="749300" y="107950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1292" name="TextBox 806"/>
          <p:cNvSpPr txBox="1"/>
          <p:nvPr/>
        </p:nvSpPr>
        <p:spPr bwMode="gray">
          <a:xfrm>
            <a:off x="5550238" y="1843032"/>
            <a:ext cx="766557" cy="24846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pl-PL" sz="1000" b="1" dirty="0">
                <a:solidFill>
                  <a:schemeClr val="tx2"/>
                </a:solidFill>
                <a:latin typeface="Arial" panose="020B0604020202020204" pitchFamily="34" charset="0"/>
              </a:rPr>
              <a:t>Łotwa, 16</a:t>
            </a:r>
          </a:p>
        </p:txBody>
      </p:sp>
      <p:pic>
        <p:nvPicPr>
          <p:cNvPr id="1293" name="Estoni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207901" y="1274839"/>
            <a:ext cx="385499" cy="358978"/>
          </a:xfrm>
          <a:prstGeom prst="rect">
            <a:avLst/>
          </a:prstGeom>
        </p:spPr>
      </p:pic>
      <p:pic>
        <p:nvPicPr>
          <p:cNvPr id="1294" name="Picture 1293" descr="US_butt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207901" y="1790527"/>
            <a:ext cx="389185" cy="36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5" name="TextBox 809"/>
          <p:cNvSpPr txBox="1"/>
          <p:nvPr/>
        </p:nvSpPr>
        <p:spPr bwMode="gray">
          <a:xfrm>
            <a:off x="5550238" y="1325948"/>
            <a:ext cx="787395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pl-PL" sz="1000" b="1">
                <a:solidFill>
                  <a:schemeClr val="tx2"/>
                </a:solidFill>
                <a:latin typeface="Arial" panose="020B0604020202020204" pitchFamily="34" charset="0"/>
              </a:rPr>
              <a:t>Estonia, 5</a:t>
            </a:r>
          </a:p>
        </p:txBody>
      </p:sp>
      <p:pic>
        <p:nvPicPr>
          <p:cNvPr id="1296" name="Lithuani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207901" y="2198695"/>
            <a:ext cx="385499" cy="358978"/>
          </a:xfrm>
          <a:prstGeom prst="rect">
            <a:avLst/>
          </a:prstGeom>
        </p:spPr>
      </p:pic>
      <p:sp>
        <p:nvSpPr>
          <p:cNvPr id="1297" name="TextBox 811"/>
          <p:cNvSpPr txBox="1"/>
          <p:nvPr/>
        </p:nvSpPr>
        <p:spPr bwMode="gray">
          <a:xfrm>
            <a:off x="5550238" y="2249805"/>
            <a:ext cx="758541" cy="24846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pl-PL" sz="1000" b="1" dirty="0">
                <a:solidFill>
                  <a:schemeClr val="tx2"/>
                </a:solidFill>
                <a:latin typeface="Arial" panose="020B0604020202020204" pitchFamily="34" charset="0"/>
              </a:rPr>
              <a:t>Litwa 17, </a:t>
            </a:r>
          </a:p>
        </p:txBody>
      </p:sp>
      <p:cxnSp>
        <p:nvCxnSpPr>
          <p:cNvPr id="1298" name="Straight Connector 1297"/>
          <p:cNvCxnSpPr/>
          <p:nvPr/>
        </p:nvCxnSpPr>
        <p:spPr>
          <a:xfrm>
            <a:off x="4649873" y="1454328"/>
            <a:ext cx="597842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9" name="Straight Connector 1298"/>
          <p:cNvCxnSpPr/>
          <p:nvPr/>
        </p:nvCxnSpPr>
        <p:spPr>
          <a:xfrm>
            <a:off x="4649873" y="1971411"/>
            <a:ext cx="597842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0" name="Straight Connector 1299"/>
          <p:cNvCxnSpPr/>
          <p:nvPr/>
        </p:nvCxnSpPr>
        <p:spPr>
          <a:xfrm>
            <a:off x="4411103" y="2378184"/>
            <a:ext cx="836612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1" name="TextBox 815"/>
          <p:cNvSpPr txBox="1"/>
          <p:nvPr/>
        </p:nvSpPr>
        <p:spPr bwMode="gray">
          <a:xfrm>
            <a:off x="5665343" y="3648287"/>
            <a:ext cx="864339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000" b="1" i="0" dirty="0">
                <a:solidFill>
                  <a:schemeClr val="tx2"/>
                </a:solidFill>
                <a:latin typeface="Arial" panose="020B0604020202020204" pitchFamily="34" charset="0"/>
              </a:rPr>
              <a:t>Ukraina, 36</a:t>
            </a:r>
          </a:p>
        </p:txBody>
      </p:sp>
      <p:sp>
        <p:nvSpPr>
          <p:cNvPr id="1302" name="Freeform 1301"/>
          <p:cNvSpPr/>
          <p:nvPr/>
        </p:nvSpPr>
        <p:spPr bwMode="gray">
          <a:xfrm flipH="1">
            <a:off x="5352955" y="3552726"/>
            <a:ext cx="183132" cy="65438"/>
          </a:xfrm>
          <a:custGeom>
            <a:avLst/>
            <a:gdLst>
              <a:gd name="connsiteX0" fmla="*/ 0 w 200967"/>
              <a:gd name="connsiteY0" fmla="*/ 562707 h 562707"/>
              <a:gd name="connsiteX1" fmla="*/ 0 w 200967"/>
              <a:gd name="connsiteY1" fmla="*/ 0 h 562707"/>
              <a:gd name="connsiteX2" fmla="*/ 200967 w 200967"/>
              <a:gd name="connsiteY2" fmla="*/ 0 h 56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967" h="562707">
                <a:moveTo>
                  <a:pt x="0" y="562707"/>
                </a:moveTo>
                <a:lnTo>
                  <a:pt x="0" y="0"/>
                </a:lnTo>
                <a:lnTo>
                  <a:pt x="200967" y="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303" name="Picture 1302" descr="US_button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324460" y="3595308"/>
            <a:ext cx="389185" cy="36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4" name="Freeform 1303"/>
          <p:cNvSpPr/>
          <p:nvPr/>
        </p:nvSpPr>
        <p:spPr bwMode="gray">
          <a:xfrm rot="10800000">
            <a:off x="3975265" y="5747742"/>
            <a:ext cx="749951" cy="259281"/>
          </a:xfrm>
          <a:custGeom>
            <a:avLst/>
            <a:gdLst>
              <a:gd name="connsiteX0" fmla="*/ 0 w 679450"/>
              <a:gd name="connsiteY0" fmla="*/ 0 h 165100"/>
              <a:gd name="connsiteX1" fmla="*/ 679450 w 679450"/>
              <a:gd name="connsiteY1" fmla="*/ 0 h 165100"/>
              <a:gd name="connsiteX2" fmla="*/ 679450 w 679450"/>
              <a:gd name="connsiteY2" fmla="*/ 16510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9450" h="165100">
                <a:moveTo>
                  <a:pt x="0" y="0"/>
                </a:moveTo>
                <a:lnTo>
                  <a:pt x="679450" y="0"/>
                </a:lnTo>
                <a:lnTo>
                  <a:pt x="679450" y="16510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305" name="Bulgaria"/>
          <p:cNvPicPr>
            <a:picLocks noChangeAspect="1"/>
          </p:cNvPicPr>
          <p:nvPr/>
        </p:nvPicPr>
        <p:blipFill>
          <a:blip r:embed="rId17"/>
          <a:srcRect/>
          <a:stretch/>
        </p:blipFill>
        <p:spPr bwMode="gray">
          <a:xfrm>
            <a:off x="5101910" y="5494857"/>
            <a:ext cx="300583" cy="300583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06" name="Freeform 1305"/>
          <p:cNvSpPr/>
          <p:nvPr/>
        </p:nvSpPr>
        <p:spPr bwMode="gray">
          <a:xfrm>
            <a:off x="4570333" y="4446060"/>
            <a:ext cx="826438" cy="24616"/>
          </a:xfrm>
          <a:custGeom>
            <a:avLst/>
            <a:gdLst>
              <a:gd name="connsiteX0" fmla="*/ 0 w 679450"/>
              <a:gd name="connsiteY0" fmla="*/ 0 h 165100"/>
              <a:gd name="connsiteX1" fmla="*/ 679450 w 679450"/>
              <a:gd name="connsiteY1" fmla="*/ 0 h 165100"/>
              <a:gd name="connsiteX2" fmla="*/ 679450 w 679450"/>
              <a:gd name="connsiteY2" fmla="*/ 16510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9450" h="165100">
                <a:moveTo>
                  <a:pt x="0" y="0"/>
                </a:moveTo>
                <a:lnTo>
                  <a:pt x="679450" y="0"/>
                </a:lnTo>
                <a:lnTo>
                  <a:pt x="679450" y="16510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1307" name="TextBox 821"/>
          <p:cNvSpPr txBox="1"/>
          <p:nvPr/>
        </p:nvSpPr>
        <p:spPr bwMode="gray">
          <a:xfrm>
            <a:off x="5396928" y="5528765"/>
            <a:ext cx="715260" cy="24846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000" b="1" i="0" dirty="0">
                <a:solidFill>
                  <a:schemeClr val="tx2"/>
                </a:solidFill>
                <a:latin typeface="Arial" panose="020B0604020202020204" pitchFamily="34" charset="0"/>
              </a:rPr>
              <a:t>Serbia, </a:t>
            </a:r>
            <a:r>
              <a:rPr lang="pl-PL" sz="1000" b="1" dirty="0">
                <a:solidFill>
                  <a:schemeClr val="tx2"/>
                </a:solidFill>
                <a:latin typeface="Arial" panose="020B0604020202020204" pitchFamily="34" charset="0"/>
              </a:rPr>
              <a:t>1</a:t>
            </a:r>
            <a:endParaRPr lang="pl-PL" sz="1000" b="1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308" name="Freeform 1307"/>
          <p:cNvSpPr/>
          <p:nvPr/>
        </p:nvSpPr>
        <p:spPr bwMode="gray">
          <a:xfrm>
            <a:off x="4397908" y="5133970"/>
            <a:ext cx="694959" cy="502249"/>
          </a:xfrm>
          <a:custGeom>
            <a:avLst/>
            <a:gdLst>
              <a:gd name="connsiteX0" fmla="*/ 0 w 704850"/>
              <a:gd name="connsiteY0" fmla="*/ 0 h 260350"/>
              <a:gd name="connsiteX1" fmla="*/ 0 w 704850"/>
              <a:gd name="connsiteY1" fmla="*/ 260350 h 260350"/>
              <a:gd name="connsiteX2" fmla="*/ 704850 w 704850"/>
              <a:gd name="connsiteY2" fmla="*/ 260350 h 26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4850" h="260350">
                <a:moveTo>
                  <a:pt x="0" y="0"/>
                </a:moveTo>
                <a:lnTo>
                  <a:pt x="0" y="260350"/>
                </a:lnTo>
                <a:lnTo>
                  <a:pt x="704850" y="26035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1309" name="Picture 1308" descr="US_button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99" y="5842985"/>
            <a:ext cx="385173" cy="35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" name="TextBox 824"/>
          <p:cNvSpPr txBox="1"/>
          <p:nvPr/>
        </p:nvSpPr>
        <p:spPr bwMode="gray">
          <a:xfrm>
            <a:off x="5012018" y="5894094"/>
            <a:ext cx="792205" cy="24846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000" b="1" i="0" dirty="0">
                <a:solidFill>
                  <a:schemeClr val="tx2"/>
                </a:solidFill>
                <a:latin typeface="Arial" panose="020B0604020202020204" pitchFamily="34" charset="0"/>
              </a:rPr>
              <a:t>Grecja, 11</a:t>
            </a:r>
          </a:p>
        </p:txBody>
      </p:sp>
      <p:pic>
        <p:nvPicPr>
          <p:cNvPr id="1311" name="Picture 1310" descr="US_button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261800" y="4304364"/>
            <a:ext cx="389185" cy="36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2" name="TextBox 826"/>
          <p:cNvSpPr txBox="1"/>
          <p:nvPr/>
        </p:nvSpPr>
        <p:spPr bwMode="gray">
          <a:xfrm>
            <a:off x="5585193" y="4361947"/>
            <a:ext cx="944489" cy="24846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000" b="1" i="0" dirty="0">
                <a:solidFill>
                  <a:schemeClr val="tx2"/>
                </a:solidFill>
                <a:latin typeface="Arial" panose="020B0604020202020204" pitchFamily="34" charset="0"/>
              </a:rPr>
              <a:t>Rumunia, 68</a:t>
            </a:r>
          </a:p>
        </p:txBody>
      </p:sp>
      <p:sp>
        <p:nvSpPr>
          <p:cNvPr id="1313" name="TextBox 827"/>
          <p:cNvSpPr txBox="1"/>
          <p:nvPr/>
        </p:nvSpPr>
        <p:spPr bwMode="gray">
          <a:xfrm>
            <a:off x="5065342" y="2721341"/>
            <a:ext cx="936475" cy="24846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000" b="1" i="0" dirty="0">
                <a:solidFill>
                  <a:schemeClr val="tx2"/>
                </a:solidFill>
                <a:latin typeface="Arial" panose="020B0604020202020204" pitchFamily="34" charset="0"/>
              </a:rPr>
              <a:t>Mołdawia, 5 </a:t>
            </a:r>
          </a:p>
        </p:txBody>
      </p:sp>
      <p:pic>
        <p:nvPicPr>
          <p:cNvPr id="1314" name="Picture 1313" descr="US_button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462" y="2670232"/>
            <a:ext cx="385172" cy="35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15" name="Straight Connector 1314"/>
          <p:cNvCxnSpPr/>
          <p:nvPr/>
        </p:nvCxnSpPr>
        <p:spPr>
          <a:xfrm>
            <a:off x="4929049" y="3001950"/>
            <a:ext cx="0" cy="102202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6" name="Group 1315"/>
          <p:cNvGrpSpPr/>
          <p:nvPr/>
        </p:nvGrpSpPr>
        <p:grpSpPr>
          <a:xfrm>
            <a:off x="2533689" y="1409753"/>
            <a:ext cx="2810570" cy="4337989"/>
            <a:chOff x="2301874" y="1440299"/>
            <a:chExt cx="2850571" cy="4419943"/>
          </a:xfrm>
        </p:grpSpPr>
        <p:sp>
          <p:nvSpPr>
            <p:cNvPr id="1317" name="Oval 1316"/>
            <p:cNvSpPr>
              <a:spLocks noChangeAspect="1"/>
            </p:cNvSpPr>
            <p:nvPr/>
          </p:nvSpPr>
          <p:spPr bwMode="gray">
            <a:xfrm>
              <a:off x="4346290" y="1957843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18" name="Oval 1317"/>
            <p:cNvSpPr>
              <a:spLocks noChangeAspect="1"/>
            </p:cNvSpPr>
            <p:nvPr/>
          </p:nvSpPr>
          <p:spPr bwMode="gray">
            <a:xfrm>
              <a:off x="3501642" y="3020674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19" name="Oval 1318"/>
            <p:cNvSpPr>
              <a:spLocks noChangeAspect="1"/>
            </p:cNvSpPr>
            <p:nvPr/>
          </p:nvSpPr>
          <p:spPr bwMode="gray">
            <a:xfrm>
              <a:off x="2301874" y="4935257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20" name="Oval 1319"/>
            <p:cNvSpPr>
              <a:spLocks noChangeAspect="1"/>
            </p:cNvSpPr>
            <p:nvPr/>
          </p:nvSpPr>
          <p:spPr bwMode="gray">
            <a:xfrm>
              <a:off x="2962517" y="4526185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21" name="Oval 1320"/>
            <p:cNvSpPr>
              <a:spLocks noChangeAspect="1"/>
            </p:cNvSpPr>
            <p:nvPr/>
          </p:nvSpPr>
          <p:spPr bwMode="gray">
            <a:xfrm>
              <a:off x="4255582" y="4501946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22" name="Oval 1321"/>
            <p:cNvSpPr>
              <a:spLocks noChangeAspect="1"/>
            </p:cNvSpPr>
            <p:nvPr/>
          </p:nvSpPr>
          <p:spPr bwMode="gray">
            <a:xfrm>
              <a:off x="5048549" y="3566798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23" name="Oval 1322"/>
            <p:cNvSpPr>
              <a:spLocks noChangeAspect="1"/>
            </p:cNvSpPr>
            <p:nvPr/>
          </p:nvSpPr>
          <p:spPr bwMode="gray">
            <a:xfrm>
              <a:off x="4094300" y="2376600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24" name="Oval 1323"/>
            <p:cNvSpPr>
              <a:spLocks noChangeAspect="1"/>
            </p:cNvSpPr>
            <p:nvPr/>
          </p:nvSpPr>
          <p:spPr bwMode="gray">
            <a:xfrm>
              <a:off x="2859127" y="3664003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25" name="Oval 1324"/>
            <p:cNvSpPr>
              <a:spLocks noChangeAspect="1"/>
            </p:cNvSpPr>
            <p:nvPr/>
          </p:nvSpPr>
          <p:spPr bwMode="gray">
            <a:xfrm>
              <a:off x="3361279" y="3902888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26" name="Oval 1325"/>
            <p:cNvSpPr>
              <a:spLocks noChangeAspect="1"/>
            </p:cNvSpPr>
            <p:nvPr/>
          </p:nvSpPr>
          <p:spPr bwMode="gray">
            <a:xfrm>
              <a:off x="2711767" y="4479184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27" name="Oval 1326"/>
            <p:cNvSpPr>
              <a:spLocks noChangeAspect="1"/>
            </p:cNvSpPr>
            <p:nvPr/>
          </p:nvSpPr>
          <p:spPr bwMode="gray">
            <a:xfrm>
              <a:off x="3402442" y="4213508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28" name="Oval 1327"/>
            <p:cNvSpPr>
              <a:spLocks noChangeAspect="1"/>
            </p:cNvSpPr>
            <p:nvPr/>
          </p:nvSpPr>
          <p:spPr bwMode="gray">
            <a:xfrm>
              <a:off x="4139111" y="5177984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29" name="Oval 1328"/>
            <p:cNvSpPr>
              <a:spLocks noChangeAspect="1"/>
            </p:cNvSpPr>
            <p:nvPr/>
          </p:nvSpPr>
          <p:spPr bwMode="gray">
            <a:xfrm>
              <a:off x="4678508" y="4102402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30" name="Oval 1329"/>
            <p:cNvSpPr>
              <a:spLocks noChangeAspect="1"/>
            </p:cNvSpPr>
            <p:nvPr/>
          </p:nvSpPr>
          <p:spPr bwMode="gray">
            <a:xfrm>
              <a:off x="3712177" y="5756346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31" name="Oval 1330"/>
            <p:cNvSpPr>
              <a:spLocks noChangeAspect="1"/>
            </p:cNvSpPr>
            <p:nvPr/>
          </p:nvSpPr>
          <p:spPr bwMode="gray">
            <a:xfrm>
              <a:off x="4340597" y="1440299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32" name="Oval 1331"/>
            <p:cNvSpPr>
              <a:spLocks noChangeAspect="1"/>
            </p:cNvSpPr>
            <p:nvPr/>
          </p:nvSpPr>
          <p:spPr bwMode="gray">
            <a:xfrm>
              <a:off x="3218698" y="4896225"/>
              <a:ext cx="103896" cy="103896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397259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794518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19177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589037" algn="l" defTabSz="794518" rtl="0" eaLnBrk="1" latinLnBrk="0" hangingPunct="1">
                <a:defRPr lang="en-US" sz="95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1986296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38355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2780814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178073" algn="l" defTabSz="794518" rtl="0" eaLnBrk="1" latinLnBrk="0" hangingPunct="1">
                <a:defRPr sz="1564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pl-PL"/>
              <a:t>Unikalny model dystrybucji obsługiwany przez największą sieć oddziałów w najszybciej rosnącym regionie EŚW </a:t>
            </a:r>
          </a:p>
        </p:txBody>
      </p:sp>
      <p:sp>
        <p:nvSpPr>
          <p:cNvPr id="88" name="TextBox 87"/>
          <p:cNvSpPr txBox="1"/>
          <p:nvPr/>
        </p:nvSpPr>
        <p:spPr bwMode="gray">
          <a:xfrm>
            <a:off x="7020310" y="2017264"/>
            <a:ext cx="2903728" cy="158504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143033" lvl="1" indent="-143033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1000">
                <a:solidFill>
                  <a:schemeClr val="tx2"/>
                </a:solidFill>
                <a:latin typeface="Arial" panose="020B0604020202020204" pitchFamily="34" charset="0"/>
              </a:rPr>
              <a:t>Własne sieci oddziałów </a:t>
            </a:r>
          </a:p>
          <a:p>
            <a:pPr marL="143033" lvl="1" indent="-143033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1000">
                <a:solidFill>
                  <a:schemeClr val="tx2"/>
                </a:solidFill>
                <a:latin typeface="Arial" panose="020B0604020202020204" pitchFamily="34" charset="0"/>
              </a:rPr>
              <a:t>Działalność prowadzona przez niezależnych menedżerów ponoszących 100% kosztów </a:t>
            </a:r>
          </a:p>
          <a:p>
            <a:pPr marL="143033" lvl="1" indent="-143033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1000">
                <a:solidFill>
                  <a:schemeClr val="tx2"/>
                </a:solidFill>
                <a:latin typeface="Arial" panose="020B0604020202020204" pitchFamily="34" charset="0"/>
              </a:rPr>
              <a:t>Wynagrodzenie w postaci opłaty dystrybucyjnej (50% zysku brutto)</a:t>
            </a:r>
          </a:p>
          <a:p>
            <a:pPr marL="143033" lvl="1" indent="-143033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</a:pPr>
            <a:r>
              <a:rPr lang="pl-PL" sz="1000">
                <a:solidFill>
                  <a:schemeClr val="tx2"/>
                </a:solidFill>
                <a:latin typeface="Arial" panose="020B0604020202020204" pitchFamily="34" charset="0"/>
              </a:rPr>
              <a:t>Inter Cars zapewnia produkty, logistykę, systemy informatyczne oraz know-how 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7020465" y="1279700"/>
            <a:ext cx="2909406" cy="267539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pl-PL"/>
              <a:t>Sieć partnerów Inter Cars</a:t>
            </a:r>
          </a:p>
        </p:txBody>
      </p:sp>
      <p:sp>
        <p:nvSpPr>
          <p:cNvPr id="6" name="Rectangle 5"/>
          <p:cNvSpPr/>
          <p:nvPr/>
        </p:nvSpPr>
        <p:spPr>
          <a:xfrm>
            <a:off x="7035800" y="1660642"/>
            <a:ext cx="2888238" cy="264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621883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bg2"/>
              </a:buClr>
              <a:buSzPct val="92000"/>
            </a:pPr>
            <a:r>
              <a:rPr lang="pl-PL" sz="1100" b="1">
                <a:solidFill>
                  <a:schemeClr val="accent1"/>
                </a:solidFill>
                <a:latin typeface="Arial" panose="020B0604020202020204" pitchFamily="34" charset="0"/>
              </a:rPr>
              <a:t>Model biznesowy win-win 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7015849" y="4047657"/>
            <a:ext cx="2914021" cy="267539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pl-PL"/>
              <a:t>Korzyści dla Inter Cars </a:t>
            </a:r>
          </a:p>
        </p:txBody>
      </p:sp>
      <p:sp>
        <p:nvSpPr>
          <p:cNvPr id="3075" name="Rectangle 3074"/>
          <p:cNvSpPr/>
          <p:nvPr/>
        </p:nvSpPr>
        <p:spPr>
          <a:xfrm>
            <a:off x="10868768" y="-2411724"/>
            <a:ext cx="2586897" cy="2409837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2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900" tIns="34925" rIns="34925" bIns="34925" numCol="1" spcCol="0" rtlCol="0" fromWordArt="0" anchor="t" anchorCtr="0" forceAA="0" compatLnSpc="0">
            <a:prstTxWarp prst="textNoShape">
              <a:avLst/>
            </a:prstTxWarp>
            <a:noAutofit/>
          </a:bodyPr>
          <a:lstStyle/>
          <a:p>
            <a:pPr marL="147638" indent="-14605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</a:pPr>
            <a:r>
              <a:rPr lang="pl-PL" sz="1000" b="1" dirty="0">
                <a:solidFill>
                  <a:srgbClr val="000000"/>
                </a:solidFill>
                <a:latin typeface="Arial" panose="020B0604020202020204" pitchFamily="34" charset="0"/>
              </a:rPr>
              <a:t>Informacja of PPS </a:t>
            </a:r>
          </a:p>
          <a:p>
            <a:pPr marL="147638" indent="-14605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7397BC"/>
              </a:buClr>
              <a:buSzPct val="92000"/>
              <a:buFont typeface="Wingdings" panose="05000000000000000000" pitchFamily="2" charset="2"/>
              <a:buChar char="n"/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</a:rPr>
              <a:t>Na slajdzie RHS widać oryginalną, edytowalną mapę</a:t>
            </a:r>
          </a:p>
          <a:p>
            <a:pPr marL="147638" indent="-14605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7397BC"/>
              </a:buClr>
              <a:buSzPct val="92000"/>
              <a:buFont typeface="Wingdings" panose="05000000000000000000" pitchFamily="2" charset="2"/>
              <a:buChar char="n"/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</a:rPr>
              <a:t>Umieściłem ją, aby umożliwić wam jej dalszą edycję </a:t>
            </a:r>
          </a:p>
          <a:p>
            <a:pPr marL="147638" indent="-14605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7397BC"/>
              </a:buClr>
              <a:buSzPct val="92000"/>
              <a:buFont typeface="Wingdings" panose="05000000000000000000" pitchFamily="2" charset="2"/>
              <a:buChar char="n"/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</a:rPr>
              <a:t>Zróbcie edycję kolorów, pogrupujcie mapę, skopiujcie ją i wklejcie jako </a:t>
            </a:r>
          </a:p>
          <a:p>
            <a:pPr marL="147638" indent="-14605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7397BC"/>
              </a:buClr>
              <a:buSzPct val="92000"/>
              <a:buFont typeface="Wingdings" panose="05000000000000000000" pitchFamily="2" charset="2"/>
              <a:buChar char="n"/>
            </a:pPr>
            <a:endParaRPr lang="en-US" sz="1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47638" indent="-14605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7397BC"/>
              </a:buClr>
              <a:buSzPct val="92000"/>
              <a:buFont typeface="Wingdings" panose="05000000000000000000" pitchFamily="2" charset="2"/>
              <a:buChar char="n"/>
            </a:pPr>
            <a:endParaRPr lang="en-US" sz="1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47638" indent="-146050">
              <a:lnSpc>
                <a:spcPct val="110000"/>
              </a:lnSpc>
              <a:spcBef>
                <a:spcPct val="70000"/>
              </a:spcBef>
              <a:spcAft>
                <a:spcPct val="0"/>
              </a:spcAft>
              <a:buClr>
                <a:srgbClr val="7397BC"/>
              </a:buClr>
              <a:buSzPct val="92000"/>
              <a:buFont typeface="Wingdings" panose="05000000000000000000" pitchFamily="2" charset="2"/>
              <a:buChar char="n"/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</a:rPr>
              <a:t>Następnie możecie dopasować ją do wymaganych rozmiarów </a:t>
            </a:r>
          </a:p>
        </p:txBody>
      </p:sp>
      <p:grpSp>
        <p:nvGrpSpPr>
          <p:cNvPr id="3078" name="Group 3077"/>
          <p:cNvGrpSpPr/>
          <p:nvPr/>
        </p:nvGrpSpPr>
        <p:grpSpPr>
          <a:xfrm>
            <a:off x="11150207" y="-934233"/>
            <a:ext cx="2234748" cy="580723"/>
            <a:chOff x="11030402" y="1464790"/>
            <a:chExt cx="2314124" cy="601350"/>
          </a:xfrm>
        </p:grpSpPr>
        <p:pic>
          <p:nvPicPr>
            <p:cNvPr id="3076" name="Picture 307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1030402" y="1464790"/>
              <a:ext cx="2314124" cy="601350"/>
            </a:xfrm>
            <a:prstGeom prst="rect">
              <a:avLst/>
            </a:prstGeom>
          </p:spPr>
        </p:pic>
        <p:sp>
          <p:nvSpPr>
            <p:cNvPr id="3077" name="Rectangle 3076"/>
            <p:cNvSpPr/>
            <p:nvPr/>
          </p:nvSpPr>
          <p:spPr>
            <a:xfrm>
              <a:off x="11428187" y="1707863"/>
              <a:ext cx="857678" cy="80357"/>
            </a:xfrm>
            <a:prstGeom prst="rect">
              <a:avLst/>
            </a:prstGeom>
            <a:noFill/>
            <a:ln w="9525">
              <a:solidFill>
                <a:srgbClr val="E3272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rgbClr r="0" g="0" b="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24" name="Group 723"/>
          <p:cNvGrpSpPr/>
          <p:nvPr/>
        </p:nvGrpSpPr>
        <p:grpSpPr>
          <a:xfrm>
            <a:off x="10707451" y="-3605238"/>
            <a:ext cx="26358781" cy="13057790"/>
            <a:chOff x="14290777" y="-3743411"/>
            <a:chExt cx="24731020" cy="12251419"/>
          </a:xfrm>
        </p:grpSpPr>
        <p:sp>
          <p:nvSpPr>
            <p:cNvPr id="725" name="Freeform 14"/>
            <p:cNvSpPr>
              <a:spLocks/>
            </p:cNvSpPr>
            <p:nvPr/>
          </p:nvSpPr>
          <p:spPr bwMode="auto">
            <a:xfrm>
              <a:off x="19082754" y="5289751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6" name="Freeform 15"/>
            <p:cNvSpPr>
              <a:spLocks/>
            </p:cNvSpPr>
            <p:nvPr/>
          </p:nvSpPr>
          <p:spPr bwMode="auto">
            <a:xfrm>
              <a:off x="18878171" y="4990744"/>
              <a:ext cx="220321" cy="519328"/>
            </a:xfrm>
            <a:custGeom>
              <a:avLst/>
              <a:gdLst>
                <a:gd name="T0" fmla="*/ 6 w 28"/>
                <a:gd name="T1" fmla="*/ 4 h 66"/>
                <a:gd name="T2" fmla="*/ 10 w 28"/>
                <a:gd name="T3" fmla="*/ 4 h 66"/>
                <a:gd name="T4" fmla="*/ 14 w 28"/>
                <a:gd name="T5" fmla="*/ 6 h 66"/>
                <a:gd name="T6" fmla="*/ 18 w 28"/>
                <a:gd name="T7" fmla="*/ 10 h 66"/>
                <a:gd name="T8" fmla="*/ 20 w 28"/>
                <a:gd name="T9" fmla="*/ 14 h 66"/>
                <a:gd name="T10" fmla="*/ 20 w 28"/>
                <a:gd name="T11" fmla="*/ 18 h 66"/>
                <a:gd name="T12" fmla="*/ 20 w 28"/>
                <a:gd name="T13" fmla="*/ 24 h 66"/>
                <a:gd name="T14" fmla="*/ 20 w 28"/>
                <a:gd name="T15" fmla="*/ 26 h 66"/>
                <a:gd name="T16" fmla="*/ 20 w 28"/>
                <a:gd name="T17" fmla="*/ 32 h 66"/>
                <a:gd name="T18" fmla="*/ 22 w 28"/>
                <a:gd name="T19" fmla="*/ 36 h 66"/>
                <a:gd name="T20" fmla="*/ 26 w 28"/>
                <a:gd name="T21" fmla="*/ 38 h 66"/>
                <a:gd name="T22" fmla="*/ 28 w 28"/>
                <a:gd name="T23" fmla="*/ 40 h 66"/>
                <a:gd name="T24" fmla="*/ 28 w 28"/>
                <a:gd name="T25" fmla="*/ 44 h 66"/>
                <a:gd name="T26" fmla="*/ 26 w 28"/>
                <a:gd name="T27" fmla="*/ 48 h 66"/>
                <a:gd name="T28" fmla="*/ 24 w 28"/>
                <a:gd name="T29" fmla="*/ 52 h 66"/>
                <a:gd name="T30" fmla="*/ 22 w 28"/>
                <a:gd name="T31" fmla="*/ 56 h 66"/>
                <a:gd name="T32" fmla="*/ 18 w 28"/>
                <a:gd name="T33" fmla="*/ 58 h 66"/>
                <a:gd name="T34" fmla="*/ 18 w 28"/>
                <a:gd name="T35" fmla="*/ 62 h 66"/>
                <a:gd name="T36" fmla="*/ 14 w 28"/>
                <a:gd name="T37" fmla="*/ 64 h 66"/>
                <a:gd name="T38" fmla="*/ 12 w 28"/>
                <a:gd name="T39" fmla="*/ 64 h 66"/>
                <a:gd name="T40" fmla="*/ 10 w 28"/>
                <a:gd name="T41" fmla="*/ 62 h 66"/>
                <a:gd name="T42" fmla="*/ 10 w 28"/>
                <a:gd name="T43" fmla="*/ 60 h 66"/>
                <a:gd name="T44" fmla="*/ 8 w 28"/>
                <a:gd name="T45" fmla="*/ 56 h 66"/>
                <a:gd name="T46" fmla="*/ 4 w 28"/>
                <a:gd name="T47" fmla="*/ 54 h 66"/>
                <a:gd name="T48" fmla="*/ 0 w 28"/>
                <a:gd name="T49" fmla="*/ 50 h 66"/>
                <a:gd name="T50" fmla="*/ 2 w 28"/>
                <a:gd name="T51" fmla="*/ 48 h 66"/>
                <a:gd name="T52" fmla="*/ 2 w 28"/>
                <a:gd name="T53" fmla="*/ 46 h 66"/>
                <a:gd name="T54" fmla="*/ 0 w 28"/>
                <a:gd name="T55" fmla="*/ 42 h 66"/>
                <a:gd name="T56" fmla="*/ 2 w 28"/>
                <a:gd name="T57" fmla="*/ 38 h 66"/>
                <a:gd name="T58" fmla="*/ 2 w 28"/>
                <a:gd name="T59" fmla="*/ 36 h 66"/>
                <a:gd name="T60" fmla="*/ 4 w 28"/>
                <a:gd name="T61" fmla="*/ 36 h 66"/>
                <a:gd name="T62" fmla="*/ 2 w 28"/>
                <a:gd name="T63" fmla="*/ 36 h 66"/>
                <a:gd name="T64" fmla="*/ 4 w 28"/>
                <a:gd name="T65" fmla="*/ 30 h 66"/>
                <a:gd name="T66" fmla="*/ 2 w 28"/>
                <a:gd name="T67" fmla="*/ 26 h 66"/>
                <a:gd name="T68" fmla="*/ 2 w 28"/>
                <a:gd name="T69" fmla="*/ 24 h 66"/>
                <a:gd name="T70" fmla="*/ 4 w 28"/>
                <a:gd name="T71" fmla="*/ 24 h 66"/>
                <a:gd name="T72" fmla="*/ 2 w 28"/>
                <a:gd name="T73" fmla="*/ 18 h 66"/>
                <a:gd name="T74" fmla="*/ 0 w 28"/>
                <a:gd name="T75" fmla="*/ 14 h 66"/>
                <a:gd name="T76" fmla="*/ 0 w 28"/>
                <a:gd name="T77" fmla="*/ 10 h 66"/>
                <a:gd name="T78" fmla="*/ 4 w 28"/>
                <a:gd name="T79" fmla="*/ 6 h 66"/>
                <a:gd name="T80" fmla="*/ 6 w 28"/>
                <a:gd name="T81" fmla="*/ 2 h 66"/>
                <a:gd name="T82" fmla="*/ 8 w 28"/>
                <a:gd name="T83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" h="66">
                  <a:moveTo>
                    <a:pt x="8" y="2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22" y="16"/>
                  </a:lnTo>
                  <a:lnTo>
                    <a:pt x="20" y="18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8" y="24"/>
                  </a:lnTo>
                  <a:lnTo>
                    <a:pt x="20" y="26"/>
                  </a:lnTo>
                  <a:lnTo>
                    <a:pt x="20" y="28"/>
                  </a:lnTo>
                  <a:lnTo>
                    <a:pt x="20" y="30"/>
                  </a:lnTo>
                  <a:lnTo>
                    <a:pt x="20" y="32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2" y="36"/>
                  </a:lnTo>
                  <a:lnTo>
                    <a:pt x="22" y="38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8"/>
                  </a:lnTo>
                  <a:lnTo>
                    <a:pt x="26" y="40"/>
                  </a:lnTo>
                  <a:lnTo>
                    <a:pt x="28" y="40"/>
                  </a:lnTo>
                  <a:lnTo>
                    <a:pt x="26" y="40"/>
                  </a:lnTo>
                  <a:lnTo>
                    <a:pt x="28" y="42"/>
                  </a:lnTo>
                  <a:lnTo>
                    <a:pt x="28" y="44"/>
                  </a:lnTo>
                  <a:lnTo>
                    <a:pt x="28" y="46"/>
                  </a:lnTo>
                  <a:lnTo>
                    <a:pt x="26" y="46"/>
                  </a:lnTo>
                  <a:lnTo>
                    <a:pt x="26" y="48"/>
                  </a:lnTo>
                  <a:lnTo>
                    <a:pt x="24" y="48"/>
                  </a:lnTo>
                  <a:lnTo>
                    <a:pt x="24" y="50"/>
                  </a:lnTo>
                  <a:lnTo>
                    <a:pt x="24" y="52"/>
                  </a:lnTo>
                  <a:lnTo>
                    <a:pt x="22" y="52"/>
                  </a:lnTo>
                  <a:lnTo>
                    <a:pt x="22" y="54"/>
                  </a:lnTo>
                  <a:lnTo>
                    <a:pt x="22" y="56"/>
                  </a:lnTo>
                  <a:lnTo>
                    <a:pt x="20" y="56"/>
                  </a:lnTo>
                  <a:lnTo>
                    <a:pt x="18" y="56"/>
                  </a:lnTo>
                  <a:lnTo>
                    <a:pt x="18" y="58"/>
                  </a:lnTo>
                  <a:lnTo>
                    <a:pt x="16" y="58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14" y="64"/>
                  </a:lnTo>
                  <a:lnTo>
                    <a:pt x="14" y="66"/>
                  </a:lnTo>
                  <a:lnTo>
                    <a:pt x="14" y="64"/>
                  </a:lnTo>
                  <a:lnTo>
                    <a:pt x="12" y="64"/>
                  </a:lnTo>
                  <a:lnTo>
                    <a:pt x="10" y="64"/>
                  </a:lnTo>
                  <a:lnTo>
                    <a:pt x="12" y="62"/>
                  </a:lnTo>
                  <a:lnTo>
                    <a:pt x="10" y="62"/>
                  </a:lnTo>
                  <a:lnTo>
                    <a:pt x="12" y="62"/>
                  </a:lnTo>
                  <a:lnTo>
                    <a:pt x="12" y="60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10" y="56"/>
                  </a:lnTo>
                  <a:lnTo>
                    <a:pt x="8" y="56"/>
                  </a:lnTo>
                  <a:lnTo>
                    <a:pt x="6" y="56"/>
                  </a:lnTo>
                  <a:lnTo>
                    <a:pt x="6" y="54"/>
                  </a:lnTo>
                  <a:lnTo>
                    <a:pt x="4" y="54"/>
                  </a:lnTo>
                  <a:lnTo>
                    <a:pt x="2" y="52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2" y="50"/>
                  </a:lnTo>
                  <a:lnTo>
                    <a:pt x="2" y="48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7" name="Freeform 16"/>
            <p:cNvSpPr>
              <a:spLocks/>
            </p:cNvSpPr>
            <p:nvPr/>
          </p:nvSpPr>
          <p:spPr bwMode="auto">
            <a:xfrm>
              <a:off x="19067017" y="14734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8" name="Freeform 17"/>
            <p:cNvSpPr>
              <a:spLocks/>
            </p:cNvSpPr>
            <p:nvPr/>
          </p:nvSpPr>
          <p:spPr bwMode="auto">
            <a:xfrm>
              <a:off x="19067017" y="1457739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0 w 2"/>
                <a:gd name="T15" fmla="*/ 2 h 2"/>
                <a:gd name="T16" fmla="*/ 0 w 2"/>
                <a:gd name="T17" fmla="*/ 2 h 2"/>
                <a:gd name="T18" fmla="*/ 0 w 2"/>
                <a:gd name="T19" fmla="*/ 2 h 2"/>
                <a:gd name="T20" fmla="*/ 0 w 2"/>
                <a:gd name="T21" fmla="*/ 2 h 2"/>
                <a:gd name="T22" fmla="*/ 0 w 2"/>
                <a:gd name="T23" fmla="*/ 0 h 2"/>
                <a:gd name="T24" fmla="*/ 0 w 2"/>
                <a:gd name="T25" fmla="*/ 0 h 2"/>
                <a:gd name="T26" fmla="*/ 2 w 2"/>
                <a:gd name="T27" fmla="*/ 0 h 2"/>
                <a:gd name="T28" fmla="*/ 2 w 2"/>
                <a:gd name="T29" fmla="*/ 0 h 2"/>
                <a:gd name="T30" fmla="*/ 2 w 2"/>
                <a:gd name="T31" fmla="*/ 2 h 2"/>
                <a:gd name="T32" fmla="*/ 2 w 2"/>
                <a:gd name="T33" fmla="*/ 2 h 2"/>
                <a:gd name="T34" fmla="*/ 2 w 2"/>
                <a:gd name="T35" fmla="*/ 2 h 2"/>
                <a:gd name="T36" fmla="*/ 2 w 2"/>
                <a:gd name="T3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29" name="Freeform 18"/>
            <p:cNvSpPr>
              <a:spLocks/>
            </p:cNvSpPr>
            <p:nvPr/>
          </p:nvSpPr>
          <p:spPr bwMode="auto">
            <a:xfrm>
              <a:off x="19004068" y="1442002"/>
              <a:ext cx="0" cy="15737"/>
            </a:xfrm>
            <a:custGeom>
              <a:avLst/>
              <a:gdLst>
                <a:gd name="T0" fmla="*/ 2 h 2"/>
                <a:gd name="T1" fmla="*/ 2 h 2"/>
                <a:gd name="T2" fmla="*/ 2 h 2"/>
                <a:gd name="T3" fmla="*/ 2 h 2"/>
                <a:gd name="T4" fmla="*/ 2 h 2"/>
                <a:gd name="T5" fmla="*/ 2 h 2"/>
                <a:gd name="T6" fmla="*/ 2 h 2"/>
                <a:gd name="T7" fmla="*/ 2 h 2"/>
                <a:gd name="T8" fmla="*/ 2 h 2"/>
                <a:gd name="T9" fmla="*/ 2 h 2"/>
                <a:gd name="T10" fmla="*/ 0 h 2"/>
                <a:gd name="T11" fmla="*/ 0 h 2"/>
                <a:gd name="T12" fmla="*/ 2 h 2"/>
                <a:gd name="T13" fmla="*/ 2 h 2"/>
                <a:gd name="T14" fmla="*/ 2 h 2"/>
                <a:gd name="T15" fmla="*/ 2 h 2"/>
                <a:gd name="T16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0" name="Freeform 19"/>
            <p:cNvSpPr>
              <a:spLocks/>
            </p:cNvSpPr>
            <p:nvPr/>
          </p:nvSpPr>
          <p:spPr bwMode="auto">
            <a:xfrm>
              <a:off x="19019806" y="1442002"/>
              <a:ext cx="15737" cy="15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0 h 2"/>
                <a:gd name="T18" fmla="*/ 2 w 2"/>
                <a:gd name="T19" fmla="*/ 0 h 2"/>
                <a:gd name="T20" fmla="*/ 2 w 2"/>
                <a:gd name="T21" fmla="*/ 0 h 2"/>
                <a:gd name="T22" fmla="*/ 2 w 2"/>
                <a:gd name="T23" fmla="*/ 0 h 2"/>
                <a:gd name="T24" fmla="*/ 2 w 2"/>
                <a:gd name="T25" fmla="*/ 0 h 2"/>
                <a:gd name="T26" fmla="*/ 2 w 2"/>
                <a:gd name="T27" fmla="*/ 0 h 2"/>
                <a:gd name="T28" fmla="*/ 2 w 2"/>
                <a:gd name="T29" fmla="*/ 0 h 2"/>
                <a:gd name="T30" fmla="*/ 2 w 2"/>
                <a:gd name="T31" fmla="*/ 0 h 2"/>
                <a:gd name="T32" fmla="*/ 2 w 2"/>
                <a:gd name="T33" fmla="*/ 0 h 2"/>
                <a:gd name="T34" fmla="*/ 0 w 2"/>
                <a:gd name="T35" fmla="*/ 2 h 2"/>
                <a:gd name="T36" fmla="*/ 0 w 2"/>
                <a:gd name="T37" fmla="*/ 2 h 2"/>
                <a:gd name="T38" fmla="*/ 0 w 2"/>
                <a:gd name="T39" fmla="*/ 0 h 2"/>
                <a:gd name="T40" fmla="*/ 0 w 2"/>
                <a:gd name="T41" fmla="*/ 0 h 2"/>
                <a:gd name="T42" fmla="*/ 0 w 2"/>
                <a:gd name="T43" fmla="*/ 2 h 2"/>
                <a:gd name="T44" fmla="*/ 0 w 2"/>
                <a:gd name="T45" fmla="*/ 2 h 2"/>
                <a:gd name="T46" fmla="*/ 0 w 2"/>
                <a:gd name="T47" fmla="*/ 2 h 2"/>
                <a:gd name="T48" fmla="*/ 0 w 2"/>
                <a:gd name="T49" fmla="*/ 0 h 2"/>
                <a:gd name="T50" fmla="*/ 0 w 2"/>
                <a:gd name="T51" fmla="*/ 0 h 2"/>
                <a:gd name="T52" fmla="*/ 0 w 2"/>
                <a:gd name="T53" fmla="*/ 0 h 2"/>
                <a:gd name="T54" fmla="*/ 0 w 2"/>
                <a:gd name="T55" fmla="*/ 0 h 2"/>
                <a:gd name="T56" fmla="*/ 0 w 2"/>
                <a:gd name="T57" fmla="*/ 0 h 2"/>
                <a:gd name="T58" fmla="*/ 0 w 2"/>
                <a:gd name="T59" fmla="*/ 0 h 2"/>
                <a:gd name="T60" fmla="*/ 0 w 2"/>
                <a:gd name="T61" fmla="*/ 0 h 2"/>
                <a:gd name="T62" fmla="*/ 0 w 2"/>
                <a:gd name="T63" fmla="*/ 0 h 2"/>
                <a:gd name="T64" fmla="*/ 0 w 2"/>
                <a:gd name="T65" fmla="*/ 0 h 2"/>
                <a:gd name="T66" fmla="*/ 0 w 2"/>
                <a:gd name="T6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1" name="Freeform 20"/>
            <p:cNvSpPr>
              <a:spLocks/>
            </p:cNvSpPr>
            <p:nvPr/>
          </p:nvSpPr>
          <p:spPr bwMode="auto">
            <a:xfrm>
              <a:off x="19004068" y="14420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2" name="Freeform 21"/>
            <p:cNvSpPr>
              <a:spLocks/>
            </p:cNvSpPr>
            <p:nvPr/>
          </p:nvSpPr>
          <p:spPr bwMode="auto">
            <a:xfrm>
              <a:off x="19004068" y="1426264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2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0 h 2"/>
                <a:gd name="T20" fmla="*/ 2 w 2"/>
                <a:gd name="T21" fmla="*/ 2 h 2"/>
                <a:gd name="T22" fmla="*/ 2 w 2"/>
                <a:gd name="T23" fmla="*/ 2 h 2"/>
                <a:gd name="T24" fmla="*/ 2 w 2"/>
                <a:gd name="T25" fmla="*/ 2 h 2"/>
                <a:gd name="T26" fmla="*/ 2 w 2"/>
                <a:gd name="T27" fmla="*/ 2 h 2"/>
                <a:gd name="T28" fmla="*/ 2 w 2"/>
                <a:gd name="T29" fmla="*/ 2 h 2"/>
                <a:gd name="T30" fmla="*/ 2 w 2"/>
                <a:gd name="T31" fmla="*/ 2 h 2"/>
                <a:gd name="T32" fmla="*/ 2 w 2"/>
                <a:gd name="T3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3" name="Freeform 22"/>
            <p:cNvSpPr>
              <a:spLocks/>
            </p:cNvSpPr>
            <p:nvPr/>
          </p:nvSpPr>
          <p:spPr bwMode="auto">
            <a:xfrm>
              <a:off x="18972594" y="1426264"/>
              <a:ext cx="15737" cy="31474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0 h 4"/>
                <a:gd name="T4" fmla="*/ 2 w 2"/>
                <a:gd name="T5" fmla="*/ 0 h 4"/>
                <a:gd name="T6" fmla="*/ 2 w 2"/>
                <a:gd name="T7" fmla="*/ 2 h 4"/>
                <a:gd name="T8" fmla="*/ 2 w 2"/>
                <a:gd name="T9" fmla="*/ 2 h 4"/>
                <a:gd name="T10" fmla="*/ 2 w 2"/>
                <a:gd name="T11" fmla="*/ 2 h 4"/>
                <a:gd name="T12" fmla="*/ 2 w 2"/>
                <a:gd name="T13" fmla="*/ 4 h 4"/>
                <a:gd name="T14" fmla="*/ 2 w 2"/>
                <a:gd name="T15" fmla="*/ 4 h 4"/>
                <a:gd name="T16" fmla="*/ 2 w 2"/>
                <a:gd name="T17" fmla="*/ 4 h 4"/>
                <a:gd name="T18" fmla="*/ 2 w 2"/>
                <a:gd name="T19" fmla="*/ 4 h 4"/>
                <a:gd name="T20" fmla="*/ 2 w 2"/>
                <a:gd name="T21" fmla="*/ 4 h 4"/>
                <a:gd name="T22" fmla="*/ 2 w 2"/>
                <a:gd name="T23" fmla="*/ 4 h 4"/>
                <a:gd name="T24" fmla="*/ 2 w 2"/>
                <a:gd name="T25" fmla="*/ 4 h 4"/>
                <a:gd name="T26" fmla="*/ 2 w 2"/>
                <a:gd name="T27" fmla="*/ 4 h 4"/>
                <a:gd name="T28" fmla="*/ 0 w 2"/>
                <a:gd name="T29" fmla="*/ 4 h 4"/>
                <a:gd name="T30" fmla="*/ 2 w 2"/>
                <a:gd name="T31" fmla="*/ 4 h 4"/>
                <a:gd name="T32" fmla="*/ 2 w 2"/>
                <a:gd name="T33" fmla="*/ 2 h 4"/>
                <a:gd name="T34" fmla="*/ 0 w 2"/>
                <a:gd name="T35" fmla="*/ 2 h 4"/>
                <a:gd name="T36" fmla="*/ 0 w 2"/>
                <a:gd name="T37" fmla="*/ 2 h 4"/>
                <a:gd name="T38" fmla="*/ 0 w 2"/>
                <a:gd name="T39" fmla="*/ 2 h 4"/>
                <a:gd name="T40" fmla="*/ 0 w 2"/>
                <a:gd name="T41" fmla="*/ 2 h 4"/>
                <a:gd name="T42" fmla="*/ 0 w 2"/>
                <a:gd name="T43" fmla="*/ 2 h 4"/>
                <a:gd name="T44" fmla="*/ 0 w 2"/>
                <a:gd name="T45" fmla="*/ 0 h 4"/>
                <a:gd name="T46" fmla="*/ 0 w 2"/>
                <a:gd name="T47" fmla="*/ 0 h 4"/>
                <a:gd name="T48" fmla="*/ 0 w 2"/>
                <a:gd name="T49" fmla="*/ 0 h 4"/>
                <a:gd name="T50" fmla="*/ 0 w 2"/>
                <a:gd name="T5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4" name="Freeform 23"/>
            <p:cNvSpPr>
              <a:spLocks/>
            </p:cNvSpPr>
            <p:nvPr/>
          </p:nvSpPr>
          <p:spPr bwMode="auto">
            <a:xfrm>
              <a:off x="18988331" y="1410527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2 h 4"/>
                <a:gd name="T4" fmla="*/ 2 w 2"/>
                <a:gd name="T5" fmla="*/ 2 h 4"/>
                <a:gd name="T6" fmla="*/ 2 w 2"/>
                <a:gd name="T7" fmla="*/ 0 h 4"/>
                <a:gd name="T8" fmla="*/ 2 w 2"/>
                <a:gd name="T9" fmla="*/ 0 h 4"/>
                <a:gd name="T10" fmla="*/ 2 w 2"/>
                <a:gd name="T11" fmla="*/ 0 h 4"/>
                <a:gd name="T12" fmla="*/ 2 w 2"/>
                <a:gd name="T13" fmla="*/ 2 h 4"/>
                <a:gd name="T14" fmla="*/ 2 w 2"/>
                <a:gd name="T15" fmla="*/ 2 h 4"/>
                <a:gd name="T16" fmla="*/ 2 w 2"/>
                <a:gd name="T17" fmla="*/ 2 h 4"/>
                <a:gd name="T18" fmla="*/ 2 w 2"/>
                <a:gd name="T19" fmla="*/ 4 h 4"/>
                <a:gd name="T20" fmla="*/ 2 w 2"/>
                <a:gd name="T21" fmla="*/ 4 h 4"/>
                <a:gd name="T22" fmla="*/ 2 w 2"/>
                <a:gd name="T23" fmla="*/ 4 h 4"/>
                <a:gd name="T24" fmla="*/ 2 w 2"/>
                <a:gd name="T25" fmla="*/ 4 h 4"/>
                <a:gd name="T26" fmla="*/ 2 w 2"/>
                <a:gd name="T27" fmla="*/ 2 h 4"/>
                <a:gd name="T28" fmla="*/ 0 w 2"/>
                <a:gd name="T29" fmla="*/ 2 h 4"/>
                <a:gd name="T30" fmla="*/ 0 w 2"/>
                <a:gd name="T31" fmla="*/ 2 h 4"/>
                <a:gd name="T32" fmla="*/ 0 w 2"/>
                <a:gd name="T33" fmla="*/ 2 h 4"/>
                <a:gd name="T34" fmla="*/ 0 w 2"/>
                <a:gd name="T35" fmla="*/ 2 h 4"/>
                <a:gd name="T36" fmla="*/ 0 w 2"/>
                <a:gd name="T37" fmla="*/ 0 h 4"/>
                <a:gd name="T38" fmla="*/ 0 w 2"/>
                <a:gd name="T39" fmla="*/ 0 h 4"/>
                <a:gd name="T40" fmla="*/ 2 w 2"/>
                <a:gd name="T41" fmla="*/ 2 h 4"/>
                <a:gd name="T42" fmla="*/ 2 w 2"/>
                <a:gd name="T43" fmla="*/ 2 h 4"/>
                <a:gd name="T44" fmla="*/ 2 w 2"/>
                <a:gd name="T4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5" name="Freeform 24"/>
            <p:cNvSpPr>
              <a:spLocks/>
            </p:cNvSpPr>
            <p:nvPr/>
          </p:nvSpPr>
          <p:spPr bwMode="auto">
            <a:xfrm>
              <a:off x="19035543" y="1410527"/>
              <a:ext cx="0" cy="15737"/>
            </a:xfrm>
            <a:custGeom>
              <a:avLst/>
              <a:gdLst>
                <a:gd name="T0" fmla="*/ 2 h 2"/>
                <a:gd name="T1" fmla="*/ 2 h 2"/>
                <a:gd name="T2" fmla="*/ 2 h 2"/>
                <a:gd name="T3" fmla="*/ 2 h 2"/>
                <a:gd name="T4" fmla="*/ 0 h 2"/>
                <a:gd name="T5" fmla="*/ 0 h 2"/>
                <a:gd name="T6" fmla="*/ 0 h 2"/>
                <a:gd name="T7" fmla="*/ 0 h 2"/>
                <a:gd name="T8" fmla="*/ 0 h 2"/>
                <a:gd name="T9" fmla="*/ 0 h 2"/>
                <a:gd name="T10" fmla="*/ 2 h 2"/>
                <a:gd name="T11" fmla="*/ 2 h 2"/>
                <a:gd name="T12" fmla="*/ 2 h 2"/>
                <a:gd name="T13" fmla="*/ 2 h 2"/>
                <a:gd name="T14" fmla="*/ 2 h 2"/>
                <a:gd name="T15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6" name="Freeform 25"/>
            <p:cNvSpPr>
              <a:spLocks/>
            </p:cNvSpPr>
            <p:nvPr/>
          </p:nvSpPr>
          <p:spPr bwMode="auto">
            <a:xfrm>
              <a:off x="19035543" y="1410527"/>
              <a:ext cx="15737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0 w 2"/>
                <a:gd name="T4" fmla="*/ 0 w 2"/>
                <a:gd name="T5" fmla="*/ 0 w 2"/>
                <a:gd name="T6" fmla="*/ 0 w 2"/>
                <a:gd name="T7" fmla="*/ 0 w 2"/>
                <a:gd name="T8" fmla="*/ 2 w 2"/>
                <a:gd name="T9" fmla="*/ 0 w 2"/>
                <a:gd name="T10" fmla="*/ 0 w 2"/>
                <a:gd name="T11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7" name="Freeform 26"/>
            <p:cNvSpPr>
              <a:spLocks/>
            </p:cNvSpPr>
            <p:nvPr/>
          </p:nvSpPr>
          <p:spPr bwMode="auto">
            <a:xfrm>
              <a:off x="18909645" y="1394790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2 h 4"/>
                <a:gd name="T4" fmla="*/ 2 w 2"/>
                <a:gd name="T5" fmla="*/ 2 h 4"/>
                <a:gd name="T6" fmla="*/ 2 w 2"/>
                <a:gd name="T7" fmla="*/ 2 h 4"/>
                <a:gd name="T8" fmla="*/ 2 w 2"/>
                <a:gd name="T9" fmla="*/ 2 h 4"/>
                <a:gd name="T10" fmla="*/ 2 w 2"/>
                <a:gd name="T11" fmla="*/ 2 h 4"/>
                <a:gd name="T12" fmla="*/ 2 w 2"/>
                <a:gd name="T13" fmla="*/ 2 h 4"/>
                <a:gd name="T14" fmla="*/ 2 w 2"/>
                <a:gd name="T15" fmla="*/ 2 h 4"/>
                <a:gd name="T16" fmla="*/ 2 w 2"/>
                <a:gd name="T17" fmla="*/ 2 h 4"/>
                <a:gd name="T18" fmla="*/ 0 w 2"/>
                <a:gd name="T19" fmla="*/ 2 h 4"/>
                <a:gd name="T20" fmla="*/ 0 w 2"/>
                <a:gd name="T21" fmla="*/ 2 h 4"/>
                <a:gd name="T22" fmla="*/ 0 w 2"/>
                <a:gd name="T23" fmla="*/ 2 h 4"/>
                <a:gd name="T24" fmla="*/ 0 w 2"/>
                <a:gd name="T25" fmla="*/ 2 h 4"/>
                <a:gd name="T26" fmla="*/ 0 w 2"/>
                <a:gd name="T27" fmla="*/ 2 h 4"/>
                <a:gd name="T28" fmla="*/ 0 w 2"/>
                <a:gd name="T29" fmla="*/ 2 h 4"/>
                <a:gd name="T30" fmla="*/ 0 w 2"/>
                <a:gd name="T31" fmla="*/ 4 h 4"/>
                <a:gd name="T32" fmla="*/ 0 w 2"/>
                <a:gd name="T33" fmla="*/ 2 h 4"/>
                <a:gd name="T34" fmla="*/ 0 w 2"/>
                <a:gd name="T35" fmla="*/ 2 h 4"/>
                <a:gd name="T36" fmla="*/ 0 w 2"/>
                <a:gd name="T37" fmla="*/ 2 h 4"/>
                <a:gd name="T38" fmla="*/ 0 w 2"/>
                <a:gd name="T39" fmla="*/ 2 h 4"/>
                <a:gd name="T40" fmla="*/ 0 w 2"/>
                <a:gd name="T41" fmla="*/ 2 h 4"/>
                <a:gd name="T42" fmla="*/ 0 w 2"/>
                <a:gd name="T43" fmla="*/ 2 h 4"/>
                <a:gd name="T44" fmla="*/ 0 w 2"/>
                <a:gd name="T45" fmla="*/ 2 h 4"/>
                <a:gd name="T46" fmla="*/ 0 w 2"/>
                <a:gd name="T47" fmla="*/ 2 h 4"/>
                <a:gd name="T48" fmla="*/ 0 w 2"/>
                <a:gd name="T49" fmla="*/ 2 h 4"/>
                <a:gd name="T50" fmla="*/ 0 w 2"/>
                <a:gd name="T51" fmla="*/ 2 h 4"/>
                <a:gd name="T52" fmla="*/ 0 w 2"/>
                <a:gd name="T53" fmla="*/ 2 h 4"/>
                <a:gd name="T54" fmla="*/ 0 w 2"/>
                <a:gd name="T55" fmla="*/ 2 h 4"/>
                <a:gd name="T56" fmla="*/ 0 w 2"/>
                <a:gd name="T57" fmla="*/ 2 h 4"/>
                <a:gd name="T58" fmla="*/ 0 w 2"/>
                <a:gd name="T59" fmla="*/ 0 h 4"/>
                <a:gd name="T60" fmla="*/ 0 w 2"/>
                <a:gd name="T61" fmla="*/ 0 h 4"/>
                <a:gd name="T62" fmla="*/ 0 w 2"/>
                <a:gd name="T63" fmla="*/ 0 h 4"/>
                <a:gd name="T64" fmla="*/ 0 w 2"/>
                <a:gd name="T65" fmla="*/ 0 h 4"/>
                <a:gd name="T66" fmla="*/ 2 w 2"/>
                <a:gd name="T67" fmla="*/ 2 h 4"/>
                <a:gd name="T68" fmla="*/ 2 w 2"/>
                <a:gd name="T69" fmla="*/ 2 h 4"/>
                <a:gd name="T70" fmla="*/ 2 w 2"/>
                <a:gd name="T71" fmla="*/ 2 h 4"/>
                <a:gd name="T72" fmla="*/ 2 w 2"/>
                <a:gd name="T73" fmla="*/ 2 h 4"/>
                <a:gd name="T74" fmla="*/ 2 w 2"/>
                <a:gd name="T75" fmla="*/ 2 h 4"/>
                <a:gd name="T76" fmla="*/ 2 w 2"/>
                <a:gd name="T77" fmla="*/ 2 h 4"/>
                <a:gd name="T78" fmla="*/ 2 w 2"/>
                <a:gd name="T79" fmla="*/ 2 h 4"/>
                <a:gd name="T80" fmla="*/ 2 w 2"/>
                <a:gd name="T81" fmla="*/ 2 h 4"/>
                <a:gd name="T82" fmla="*/ 2 w 2"/>
                <a:gd name="T8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8" name="Freeform 27"/>
            <p:cNvSpPr>
              <a:spLocks/>
            </p:cNvSpPr>
            <p:nvPr/>
          </p:nvSpPr>
          <p:spPr bwMode="auto">
            <a:xfrm>
              <a:off x="19004068" y="1394790"/>
              <a:ext cx="0" cy="15737"/>
            </a:xfrm>
            <a:custGeom>
              <a:avLst/>
              <a:gdLst>
                <a:gd name="T0" fmla="*/ 0 h 2"/>
                <a:gd name="T1" fmla="*/ 0 h 2"/>
                <a:gd name="T2" fmla="*/ 0 h 2"/>
                <a:gd name="T3" fmla="*/ 0 h 2"/>
                <a:gd name="T4" fmla="*/ 0 h 2"/>
                <a:gd name="T5" fmla="*/ 0 h 2"/>
                <a:gd name="T6" fmla="*/ 2 h 2"/>
                <a:gd name="T7" fmla="*/ 2 h 2"/>
                <a:gd name="T8" fmla="*/ 2 h 2"/>
                <a:gd name="T9" fmla="*/ 2 h 2"/>
                <a:gd name="T10" fmla="*/ 2 h 2"/>
                <a:gd name="T11" fmla="*/ 2 h 2"/>
                <a:gd name="T12" fmla="*/ 2 h 2"/>
                <a:gd name="T13" fmla="*/ 2 h 2"/>
                <a:gd name="T14" fmla="*/ 2 h 2"/>
                <a:gd name="T15" fmla="*/ 2 h 2"/>
                <a:gd name="T16" fmla="*/ 2 h 2"/>
                <a:gd name="T17" fmla="*/ 0 h 2"/>
                <a:gd name="T18" fmla="*/ 0 h 2"/>
                <a:gd name="T19" fmla="*/ 0 h 2"/>
                <a:gd name="T20" fmla="*/ 0 h 2"/>
                <a:gd name="T21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39" name="Freeform 28"/>
            <p:cNvSpPr>
              <a:spLocks/>
            </p:cNvSpPr>
            <p:nvPr/>
          </p:nvSpPr>
          <p:spPr bwMode="auto">
            <a:xfrm>
              <a:off x="19051280" y="1394790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0 w 2"/>
                <a:gd name="T11" fmla="*/ 0 h 2"/>
                <a:gd name="T12" fmla="*/ 0 w 2"/>
                <a:gd name="T13" fmla="*/ 0 h 2"/>
                <a:gd name="T14" fmla="*/ 0 w 2"/>
                <a:gd name="T15" fmla="*/ 0 h 2"/>
                <a:gd name="T16" fmla="*/ 0 w 2"/>
                <a:gd name="T17" fmla="*/ 0 h 2"/>
                <a:gd name="T18" fmla="*/ 2 w 2"/>
                <a:gd name="T19" fmla="*/ 0 h 2"/>
                <a:gd name="T20" fmla="*/ 2 w 2"/>
                <a:gd name="T21" fmla="*/ 0 h 2"/>
                <a:gd name="T22" fmla="*/ 2 w 2"/>
                <a:gd name="T23" fmla="*/ 0 h 2"/>
                <a:gd name="T24" fmla="*/ 2 w 2"/>
                <a:gd name="T25" fmla="*/ 2 h 2"/>
                <a:gd name="T26" fmla="*/ 2 w 2"/>
                <a:gd name="T27" fmla="*/ 2 h 2"/>
                <a:gd name="T28" fmla="*/ 2 w 2"/>
                <a:gd name="T2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0" name="Freeform 29"/>
            <p:cNvSpPr>
              <a:spLocks/>
            </p:cNvSpPr>
            <p:nvPr/>
          </p:nvSpPr>
          <p:spPr bwMode="auto">
            <a:xfrm>
              <a:off x="19051280" y="13790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1" name="Freeform 30"/>
            <p:cNvSpPr>
              <a:spLocks/>
            </p:cNvSpPr>
            <p:nvPr/>
          </p:nvSpPr>
          <p:spPr bwMode="auto">
            <a:xfrm>
              <a:off x="18925382" y="1363316"/>
              <a:ext cx="78686" cy="78686"/>
            </a:xfrm>
            <a:custGeom>
              <a:avLst/>
              <a:gdLst>
                <a:gd name="T0" fmla="*/ 6 w 10"/>
                <a:gd name="T1" fmla="*/ 2 h 10"/>
                <a:gd name="T2" fmla="*/ 6 w 10"/>
                <a:gd name="T3" fmla="*/ 2 h 10"/>
                <a:gd name="T4" fmla="*/ 6 w 10"/>
                <a:gd name="T5" fmla="*/ 2 h 10"/>
                <a:gd name="T6" fmla="*/ 8 w 10"/>
                <a:gd name="T7" fmla="*/ 2 h 10"/>
                <a:gd name="T8" fmla="*/ 8 w 10"/>
                <a:gd name="T9" fmla="*/ 4 h 10"/>
                <a:gd name="T10" fmla="*/ 10 w 10"/>
                <a:gd name="T11" fmla="*/ 6 h 10"/>
                <a:gd name="T12" fmla="*/ 8 w 10"/>
                <a:gd name="T13" fmla="*/ 6 h 10"/>
                <a:gd name="T14" fmla="*/ 8 w 10"/>
                <a:gd name="T15" fmla="*/ 6 h 10"/>
                <a:gd name="T16" fmla="*/ 8 w 10"/>
                <a:gd name="T17" fmla="*/ 6 h 10"/>
                <a:gd name="T18" fmla="*/ 6 w 10"/>
                <a:gd name="T19" fmla="*/ 6 h 10"/>
                <a:gd name="T20" fmla="*/ 8 w 10"/>
                <a:gd name="T21" fmla="*/ 6 h 10"/>
                <a:gd name="T22" fmla="*/ 8 w 10"/>
                <a:gd name="T23" fmla="*/ 6 h 10"/>
                <a:gd name="T24" fmla="*/ 6 w 10"/>
                <a:gd name="T25" fmla="*/ 6 h 10"/>
                <a:gd name="T26" fmla="*/ 6 w 10"/>
                <a:gd name="T27" fmla="*/ 4 h 10"/>
                <a:gd name="T28" fmla="*/ 6 w 10"/>
                <a:gd name="T29" fmla="*/ 4 h 10"/>
                <a:gd name="T30" fmla="*/ 4 w 10"/>
                <a:gd name="T31" fmla="*/ 4 h 10"/>
                <a:gd name="T32" fmla="*/ 6 w 10"/>
                <a:gd name="T33" fmla="*/ 6 h 10"/>
                <a:gd name="T34" fmla="*/ 6 w 10"/>
                <a:gd name="T35" fmla="*/ 6 h 10"/>
                <a:gd name="T36" fmla="*/ 4 w 10"/>
                <a:gd name="T37" fmla="*/ 6 h 10"/>
                <a:gd name="T38" fmla="*/ 4 w 10"/>
                <a:gd name="T39" fmla="*/ 6 h 10"/>
                <a:gd name="T40" fmla="*/ 4 w 10"/>
                <a:gd name="T41" fmla="*/ 6 h 10"/>
                <a:gd name="T42" fmla="*/ 6 w 10"/>
                <a:gd name="T43" fmla="*/ 6 h 10"/>
                <a:gd name="T44" fmla="*/ 6 w 10"/>
                <a:gd name="T45" fmla="*/ 6 h 10"/>
                <a:gd name="T46" fmla="*/ 6 w 10"/>
                <a:gd name="T47" fmla="*/ 8 h 10"/>
                <a:gd name="T48" fmla="*/ 6 w 10"/>
                <a:gd name="T49" fmla="*/ 8 h 10"/>
                <a:gd name="T50" fmla="*/ 4 w 10"/>
                <a:gd name="T51" fmla="*/ 10 h 10"/>
                <a:gd name="T52" fmla="*/ 4 w 10"/>
                <a:gd name="T53" fmla="*/ 10 h 10"/>
                <a:gd name="T54" fmla="*/ 4 w 10"/>
                <a:gd name="T55" fmla="*/ 8 h 10"/>
                <a:gd name="T56" fmla="*/ 2 w 10"/>
                <a:gd name="T57" fmla="*/ 8 h 10"/>
                <a:gd name="T58" fmla="*/ 2 w 10"/>
                <a:gd name="T59" fmla="*/ 8 h 10"/>
                <a:gd name="T60" fmla="*/ 2 w 10"/>
                <a:gd name="T61" fmla="*/ 8 h 10"/>
                <a:gd name="T62" fmla="*/ 0 w 10"/>
                <a:gd name="T63" fmla="*/ 6 h 10"/>
                <a:gd name="T64" fmla="*/ 0 w 10"/>
                <a:gd name="T65" fmla="*/ 4 h 10"/>
                <a:gd name="T66" fmla="*/ 0 w 10"/>
                <a:gd name="T67" fmla="*/ 6 h 10"/>
                <a:gd name="T68" fmla="*/ 0 w 10"/>
                <a:gd name="T69" fmla="*/ 4 h 10"/>
                <a:gd name="T70" fmla="*/ 2 w 10"/>
                <a:gd name="T71" fmla="*/ 4 h 10"/>
                <a:gd name="T72" fmla="*/ 2 w 10"/>
                <a:gd name="T73" fmla="*/ 4 h 10"/>
                <a:gd name="T74" fmla="*/ 2 w 10"/>
                <a:gd name="T75" fmla="*/ 6 h 10"/>
                <a:gd name="T76" fmla="*/ 2 w 10"/>
                <a:gd name="T77" fmla="*/ 6 h 10"/>
                <a:gd name="T78" fmla="*/ 2 w 10"/>
                <a:gd name="T79" fmla="*/ 6 h 10"/>
                <a:gd name="T80" fmla="*/ 2 w 10"/>
                <a:gd name="T81" fmla="*/ 6 h 10"/>
                <a:gd name="T82" fmla="*/ 4 w 10"/>
                <a:gd name="T83" fmla="*/ 4 h 10"/>
                <a:gd name="T84" fmla="*/ 4 w 10"/>
                <a:gd name="T85" fmla="*/ 4 h 10"/>
                <a:gd name="T86" fmla="*/ 4 w 10"/>
                <a:gd name="T87" fmla="*/ 4 h 10"/>
                <a:gd name="T88" fmla="*/ 4 w 10"/>
                <a:gd name="T89" fmla="*/ 2 h 10"/>
                <a:gd name="T90" fmla="*/ 2 w 10"/>
                <a:gd name="T91" fmla="*/ 2 h 10"/>
                <a:gd name="T92" fmla="*/ 2 w 10"/>
                <a:gd name="T93" fmla="*/ 2 h 10"/>
                <a:gd name="T94" fmla="*/ 2 w 10"/>
                <a:gd name="T95" fmla="*/ 2 h 10"/>
                <a:gd name="T96" fmla="*/ 2 w 10"/>
                <a:gd name="T97" fmla="*/ 0 h 10"/>
                <a:gd name="T98" fmla="*/ 4 w 10"/>
                <a:gd name="T9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" h="10">
                  <a:moveTo>
                    <a:pt x="4" y="2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2" name="Oval 31"/>
            <p:cNvSpPr>
              <a:spLocks noChangeArrowheads="1"/>
            </p:cNvSpPr>
            <p:nvPr/>
          </p:nvSpPr>
          <p:spPr bwMode="auto">
            <a:xfrm>
              <a:off x="19082754" y="1347578"/>
              <a:ext cx="15737" cy="7871"/>
            </a:xfrm>
            <a:prstGeom prst="ellipse">
              <a:avLst/>
            </a:pr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3" name="Freeform 32"/>
            <p:cNvSpPr>
              <a:spLocks/>
            </p:cNvSpPr>
            <p:nvPr/>
          </p:nvSpPr>
          <p:spPr bwMode="auto">
            <a:xfrm>
              <a:off x="16635621" y="5006482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2 h 4"/>
                <a:gd name="T4" fmla="*/ 2 w 2"/>
                <a:gd name="T5" fmla="*/ 2 h 4"/>
                <a:gd name="T6" fmla="*/ 2 w 2"/>
                <a:gd name="T7" fmla="*/ 2 h 4"/>
                <a:gd name="T8" fmla="*/ 2 w 2"/>
                <a:gd name="T9" fmla="*/ 2 h 4"/>
                <a:gd name="T10" fmla="*/ 2 w 2"/>
                <a:gd name="T11" fmla="*/ 2 h 4"/>
                <a:gd name="T12" fmla="*/ 2 w 2"/>
                <a:gd name="T13" fmla="*/ 2 h 4"/>
                <a:gd name="T14" fmla="*/ 2 w 2"/>
                <a:gd name="T15" fmla="*/ 2 h 4"/>
                <a:gd name="T16" fmla="*/ 2 w 2"/>
                <a:gd name="T17" fmla="*/ 2 h 4"/>
                <a:gd name="T18" fmla="*/ 2 w 2"/>
                <a:gd name="T19" fmla="*/ 4 h 4"/>
                <a:gd name="T20" fmla="*/ 2 w 2"/>
                <a:gd name="T21" fmla="*/ 4 h 4"/>
                <a:gd name="T22" fmla="*/ 2 w 2"/>
                <a:gd name="T23" fmla="*/ 4 h 4"/>
                <a:gd name="T24" fmla="*/ 2 w 2"/>
                <a:gd name="T25" fmla="*/ 4 h 4"/>
                <a:gd name="T26" fmla="*/ 2 w 2"/>
                <a:gd name="T27" fmla="*/ 4 h 4"/>
                <a:gd name="T28" fmla="*/ 2 w 2"/>
                <a:gd name="T29" fmla="*/ 4 h 4"/>
                <a:gd name="T30" fmla="*/ 0 w 2"/>
                <a:gd name="T31" fmla="*/ 4 h 4"/>
                <a:gd name="T32" fmla="*/ 0 w 2"/>
                <a:gd name="T33" fmla="*/ 4 h 4"/>
                <a:gd name="T34" fmla="*/ 0 w 2"/>
                <a:gd name="T35" fmla="*/ 4 h 4"/>
                <a:gd name="T36" fmla="*/ 0 w 2"/>
                <a:gd name="T37" fmla="*/ 4 h 4"/>
                <a:gd name="T38" fmla="*/ 0 w 2"/>
                <a:gd name="T39" fmla="*/ 4 h 4"/>
                <a:gd name="T40" fmla="*/ 0 w 2"/>
                <a:gd name="T41" fmla="*/ 2 h 4"/>
                <a:gd name="T42" fmla="*/ 0 w 2"/>
                <a:gd name="T43" fmla="*/ 2 h 4"/>
                <a:gd name="T44" fmla="*/ 0 w 2"/>
                <a:gd name="T45" fmla="*/ 2 h 4"/>
                <a:gd name="T46" fmla="*/ 0 w 2"/>
                <a:gd name="T47" fmla="*/ 2 h 4"/>
                <a:gd name="T48" fmla="*/ 0 w 2"/>
                <a:gd name="T49" fmla="*/ 2 h 4"/>
                <a:gd name="T50" fmla="*/ 0 w 2"/>
                <a:gd name="T51" fmla="*/ 2 h 4"/>
                <a:gd name="T52" fmla="*/ 0 w 2"/>
                <a:gd name="T53" fmla="*/ 2 h 4"/>
                <a:gd name="T54" fmla="*/ 0 w 2"/>
                <a:gd name="T55" fmla="*/ 2 h 4"/>
                <a:gd name="T56" fmla="*/ 0 w 2"/>
                <a:gd name="T57" fmla="*/ 2 h 4"/>
                <a:gd name="T58" fmla="*/ 0 w 2"/>
                <a:gd name="T59" fmla="*/ 0 h 4"/>
                <a:gd name="T60" fmla="*/ 0 w 2"/>
                <a:gd name="T61" fmla="*/ 0 h 4"/>
                <a:gd name="T62" fmla="*/ 0 w 2"/>
                <a:gd name="T63" fmla="*/ 0 h 4"/>
                <a:gd name="T64" fmla="*/ 0 w 2"/>
                <a:gd name="T65" fmla="*/ 0 h 4"/>
                <a:gd name="T66" fmla="*/ 0 w 2"/>
                <a:gd name="T67" fmla="*/ 0 h 4"/>
                <a:gd name="T68" fmla="*/ 0 w 2"/>
                <a:gd name="T69" fmla="*/ 0 h 4"/>
                <a:gd name="T70" fmla="*/ 0 w 2"/>
                <a:gd name="T71" fmla="*/ 0 h 4"/>
                <a:gd name="T72" fmla="*/ 0 w 2"/>
                <a:gd name="T73" fmla="*/ 0 h 4"/>
                <a:gd name="T74" fmla="*/ 2 w 2"/>
                <a:gd name="T75" fmla="*/ 0 h 4"/>
                <a:gd name="T76" fmla="*/ 2 w 2"/>
                <a:gd name="T77" fmla="*/ 0 h 4"/>
                <a:gd name="T78" fmla="*/ 2 w 2"/>
                <a:gd name="T79" fmla="*/ 0 h 4"/>
                <a:gd name="T80" fmla="*/ 2 w 2"/>
                <a:gd name="T81" fmla="*/ 0 h 4"/>
                <a:gd name="T82" fmla="*/ 2 w 2"/>
                <a:gd name="T83" fmla="*/ 0 h 4"/>
                <a:gd name="T84" fmla="*/ 2 w 2"/>
                <a:gd name="T85" fmla="*/ 0 h 4"/>
                <a:gd name="T86" fmla="*/ 2 w 2"/>
                <a:gd name="T87" fmla="*/ 0 h 4"/>
                <a:gd name="T88" fmla="*/ 2 w 2"/>
                <a:gd name="T89" fmla="*/ 0 h 4"/>
                <a:gd name="T90" fmla="*/ 2 w 2"/>
                <a:gd name="T91" fmla="*/ 0 h 4"/>
                <a:gd name="T92" fmla="*/ 2 w 2"/>
                <a:gd name="T93" fmla="*/ 0 h 4"/>
                <a:gd name="T94" fmla="*/ 2 w 2"/>
                <a:gd name="T95" fmla="*/ 2 h 4"/>
                <a:gd name="T96" fmla="*/ 2 w 2"/>
                <a:gd name="T97" fmla="*/ 2 h 4"/>
                <a:gd name="T98" fmla="*/ 2 w 2"/>
                <a:gd name="T99" fmla="*/ 2 h 4"/>
                <a:gd name="T100" fmla="*/ 2 w 2"/>
                <a:gd name="T101" fmla="*/ 2 h 4"/>
                <a:gd name="T102" fmla="*/ 2 w 2"/>
                <a:gd name="T103" fmla="*/ 2 h 4"/>
                <a:gd name="T104" fmla="*/ 2 w 2"/>
                <a:gd name="T10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4" name="Freeform 52"/>
            <p:cNvSpPr>
              <a:spLocks/>
            </p:cNvSpPr>
            <p:nvPr/>
          </p:nvSpPr>
          <p:spPr bwMode="auto">
            <a:xfrm>
              <a:off x="21899715" y="5226803"/>
              <a:ext cx="393430" cy="393430"/>
            </a:xfrm>
            <a:custGeom>
              <a:avLst/>
              <a:gdLst>
                <a:gd name="T0" fmla="*/ 28 w 50"/>
                <a:gd name="T1" fmla="*/ 2 h 50"/>
                <a:gd name="T2" fmla="*/ 26 w 50"/>
                <a:gd name="T3" fmla="*/ 4 h 50"/>
                <a:gd name="T4" fmla="*/ 28 w 50"/>
                <a:gd name="T5" fmla="*/ 4 h 50"/>
                <a:gd name="T6" fmla="*/ 30 w 50"/>
                <a:gd name="T7" fmla="*/ 6 h 50"/>
                <a:gd name="T8" fmla="*/ 32 w 50"/>
                <a:gd name="T9" fmla="*/ 8 h 50"/>
                <a:gd name="T10" fmla="*/ 34 w 50"/>
                <a:gd name="T11" fmla="*/ 10 h 50"/>
                <a:gd name="T12" fmla="*/ 30 w 50"/>
                <a:gd name="T13" fmla="*/ 14 h 50"/>
                <a:gd name="T14" fmla="*/ 32 w 50"/>
                <a:gd name="T15" fmla="*/ 16 h 50"/>
                <a:gd name="T16" fmla="*/ 38 w 50"/>
                <a:gd name="T17" fmla="*/ 22 h 50"/>
                <a:gd name="T18" fmla="*/ 40 w 50"/>
                <a:gd name="T19" fmla="*/ 22 h 50"/>
                <a:gd name="T20" fmla="*/ 40 w 50"/>
                <a:gd name="T21" fmla="*/ 26 h 50"/>
                <a:gd name="T22" fmla="*/ 34 w 50"/>
                <a:gd name="T23" fmla="*/ 26 h 50"/>
                <a:gd name="T24" fmla="*/ 36 w 50"/>
                <a:gd name="T25" fmla="*/ 30 h 50"/>
                <a:gd name="T26" fmla="*/ 40 w 50"/>
                <a:gd name="T27" fmla="*/ 32 h 50"/>
                <a:gd name="T28" fmla="*/ 44 w 50"/>
                <a:gd name="T29" fmla="*/ 36 h 50"/>
                <a:gd name="T30" fmla="*/ 46 w 50"/>
                <a:gd name="T31" fmla="*/ 36 h 50"/>
                <a:gd name="T32" fmla="*/ 48 w 50"/>
                <a:gd name="T33" fmla="*/ 38 h 50"/>
                <a:gd name="T34" fmla="*/ 48 w 50"/>
                <a:gd name="T35" fmla="*/ 40 h 50"/>
                <a:gd name="T36" fmla="*/ 48 w 50"/>
                <a:gd name="T37" fmla="*/ 42 h 50"/>
                <a:gd name="T38" fmla="*/ 50 w 50"/>
                <a:gd name="T39" fmla="*/ 42 h 50"/>
                <a:gd name="T40" fmla="*/ 48 w 50"/>
                <a:gd name="T41" fmla="*/ 44 h 50"/>
                <a:gd name="T42" fmla="*/ 48 w 50"/>
                <a:gd name="T43" fmla="*/ 44 h 50"/>
                <a:gd name="T44" fmla="*/ 48 w 50"/>
                <a:gd name="T45" fmla="*/ 48 h 50"/>
                <a:gd name="T46" fmla="*/ 46 w 50"/>
                <a:gd name="T47" fmla="*/ 48 h 50"/>
                <a:gd name="T48" fmla="*/ 44 w 50"/>
                <a:gd name="T49" fmla="*/ 50 h 50"/>
                <a:gd name="T50" fmla="*/ 40 w 50"/>
                <a:gd name="T51" fmla="*/ 44 h 50"/>
                <a:gd name="T52" fmla="*/ 40 w 50"/>
                <a:gd name="T53" fmla="*/ 42 h 50"/>
                <a:gd name="T54" fmla="*/ 36 w 50"/>
                <a:gd name="T55" fmla="*/ 42 h 50"/>
                <a:gd name="T56" fmla="*/ 36 w 50"/>
                <a:gd name="T57" fmla="*/ 38 h 50"/>
                <a:gd name="T58" fmla="*/ 36 w 50"/>
                <a:gd name="T59" fmla="*/ 36 h 50"/>
                <a:gd name="T60" fmla="*/ 30 w 50"/>
                <a:gd name="T61" fmla="*/ 38 h 50"/>
                <a:gd name="T62" fmla="*/ 30 w 50"/>
                <a:gd name="T63" fmla="*/ 38 h 50"/>
                <a:gd name="T64" fmla="*/ 28 w 50"/>
                <a:gd name="T65" fmla="*/ 36 h 50"/>
                <a:gd name="T66" fmla="*/ 26 w 50"/>
                <a:gd name="T67" fmla="*/ 32 h 50"/>
                <a:gd name="T68" fmla="*/ 24 w 50"/>
                <a:gd name="T69" fmla="*/ 34 h 50"/>
                <a:gd name="T70" fmla="*/ 20 w 50"/>
                <a:gd name="T71" fmla="*/ 32 h 50"/>
                <a:gd name="T72" fmla="*/ 18 w 50"/>
                <a:gd name="T73" fmla="*/ 30 h 50"/>
                <a:gd name="T74" fmla="*/ 18 w 50"/>
                <a:gd name="T75" fmla="*/ 28 h 50"/>
                <a:gd name="T76" fmla="*/ 12 w 50"/>
                <a:gd name="T77" fmla="*/ 26 h 50"/>
                <a:gd name="T78" fmla="*/ 10 w 50"/>
                <a:gd name="T79" fmla="*/ 28 h 50"/>
                <a:gd name="T80" fmla="*/ 4 w 50"/>
                <a:gd name="T81" fmla="*/ 24 h 50"/>
                <a:gd name="T82" fmla="*/ 4 w 50"/>
                <a:gd name="T83" fmla="*/ 22 h 50"/>
                <a:gd name="T84" fmla="*/ 2 w 50"/>
                <a:gd name="T85" fmla="*/ 18 h 50"/>
                <a:gd name="T86" fmla="*/ 2 w 50"/>
                <a:gd name="T87" fmla="*/ 16 h 50"/>
                <a:gd name="T88" fmla="*/ 4 w 50"/>
                <a:gd name="T89" fmla="*/ 16 h 50"/>
                <a:gd name="T90" fmla="*/ 4 w 50"/>
                <a:gd name="T91" fmla="*/ 14 h 50"/>
                <a:gd name="T92" fmla="*/ 4 w 50"/>
                <a:gd name="T93" fmla="*/ 8 h 50"/>
                <a:gd name="T94" fmla="*/ 0 w 50"/>
                <a:gd name="T95" fmla="*/ 6 h 50"/>
                <a:gd name="T96" fmla="*/ 0 w 50"/>
                <a:gd name="T97" fmla="*/ 4 h 50"/>
                <a:gd name="T98" fmla="*/ 6 w 50"/>
                <a:gd name="T99" fmla="*/ 2 h 50"/>
                <a:gd name="T100" fmla="*/ 10 w 50"/>
                <a:gd name="T101" fmla="*/ 2 h 50"/>
                <a:gd name="T102" fmla="*/ 12 w 50"/>
                <a:gd name="T103" fmla="*/ 0 h 50"/>
                <a:gd name="T104" fmla="*/ 14 w 50"/>
                <a:gd name="T105" fmla="*/ 2 h 50"/>
                <a:gd name="T106" fmla="*/ 16 w 50"/>
                <a:gd name="T107" fmla="*/ 2 h 50"/>
                <a:gd name="T108" fmla="*/ 18 w 50"/>
                <a:gd name="T109" fmla="*/ 2 h 50"/>
                <a:gd name="T110" fmla="*/ 22 w 50"/>
                <a:gd name="T111" fmla="*/ 2 h 50"/>
                <a:gd name="T112" fmla="*/ 22 w 50"/>
                <a:gd name="T113" fmla="*/ 0 h 50"/>
                <a:gd name="T114" fmla="*/ 26 w 50"/>
                <a:gd name="T1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" h="50">
                  <a:moveTo>
                    <a:pt x="26" y="0"/>
                  </a:moveTo>
                  <a:lnTo>
                    <a:pt x="26" y="0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30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8"/>
                  </a:lnTo>
                  <a:lnTo>
                    <a:pt x="38" y="28"/>
                  </a:lnTo>
                  <a:lnTo>
                    <a:pt x="36" y="28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4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30"/>
                  </a:lnTo>
                  <a:lnTo>
                    <a:pt x="36" y="30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38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4"/>
                  </a:lnTo>
                  <a:lnTo>
                    <a:pt x="42" y="34"/>
                  </a:lnTo>
                  <a:lnTo>
                    <a:pt x="42" y="34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46" y="42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50" y="42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2"/>
                  </a:lnTo>
                  <a:lnTo>
                    <a:pt x="48" y="42"/>
                  </a:lnTo>
                  <a:lnTo>
                    <a:pt x="46" y="42"/>
                  </a:lnTo>
                  <a:lnTo>
                    <a:pt x="46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50"/>
                  </a:lnTo>
                  <a:lnTo>
                    <a:pt x="48" y="50"/>
                  </a:lnTo>
                  <a:lnTo>
                    <a:pt x="46" y="48"/>
                  </a:lnTo>
                  <a:lnTo>
                    <a:pt x="46" y="48"/>
                  </a:lnTo>
                  <a:lnTo>
                    <a:pt x="46" y="48"/>
                  </a:lnTo>
                  <a:lnTo>
                    <a:pt x="46" y="48"/>
                  </a:lnTo>
                  <a:lnTo>
                    <a:pt x="46" y="48"/>
                  </a:lnTo>
                  <a:lnTo>
                    <a:pt x="44" y="48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4" y="50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0" y="46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4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6" y="42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4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4"/>
                  </a:lnTo>
                  <a:lnTo>
                    <a:pt x="28" y="34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6" y="32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5" name="Freeform 53"/>
            <p:cNvSpPr>
              <a:spLocks/>
            </p:cNvSpPr>
            <p:nvPr/>
          </p:nvSpPr>
          <p:spPr bwMode="auto">
            <a:xfrm>
              <a:off x="22088561" y="5258277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0 h 2"/>
                <a:gd name="T6" fmla="*/ 2 w 2"/>
                <a:gd name="T7" fmla="*/ 0 h 2"/>
                <a:gd name="T8" fmla="*/ 2 w 2"/>
                <a:gd name="T9" fmla="*/ 0 h 2"/>
                <a:gd name="T10" fmla="*/ 0 w 2"/>
                <a:gd name="T11" fmla="*/ 0 h 2"/>
                <a:gd name="T12" fmla="*/ 0 w 2"/>
                <a:gd name="T13" fmla="*/ 0 h 2"/>
                <a:gd name="T14" fmla="*/ 2 w 2"/>
                <a:gd name="T15" fmla="*/ 0 h 2"/>
                <a:gd name="T16" fmla="*/ 2 w 2"/>
                <a:gd name="T17" fmla="*/ 2 h 2"/>
                <a:gd name="T18" fmla="*/ 2 w 2"/>
                <a:gd name="T19" fmla="*/ 2 h 2"/>
                <a:gd name="T20" fmla="*/ 2 w 2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6" name="Freeform 163"/>
            <p:cNvSpPr>
              <a:spLocks/>
            </p:cNvSpPr>
            <p:nvPr/>
          </p:nvSpPr>
          <p:spPr bwMode="auto">
            <a:xfrm>
              <a:off x="17642802" y="3857665"/>
              <a:ext cx="944232" cy="487853"/>
            </a:xfrm>
            <a:custGeom>
              <a:avLst/>
              <a:gdLst>
                <a:gd name="T0" fmla="*/ 114 w 120"/>
                <a:gd name="T1" fmla="*/ 16 h 62"/>
                <a:gd name="T2" fmla="*/ 118 w 120"/>
                <a:gd name="T3" fmla="*/ 22 h 62"/>
                <a:gd name="T4" fmla="*/ 118 w 120"/>
                <a:gd name="T5" fmla="*/ 24 h 62"/>
                <a:gd name="T6" fmla="*/ 114 w 120"/>
                <a:gd name="T7" fmla="*/ 30 h 62"/>
                <a:gd name="T8" fmla="*/ 110 w 120"/>
                <a:gd name="T9" fmla="*/ 30 h 62"/>
                <a:gd name="T10" fmla="*/ 114 w 120"/>
                <a:gd name="T11" fmla="*/ 36 h 62"/>
                <a:gd name="T12" fmla="*/ 110 w 120"/>
                <a:gd name="T13" fmla="*/ 44 h 62"/>
                <a:gd name="T14" fmla="*/ 110 w 120"/>
                <a:gd name="T15" fmla="*/ 46 h 62"/>
                <a:gd name="T16" fmla="*/ 104 w 120"/>
                <a:gd name="T17" fmla="*/ 50 h 62"/>
                <a:gd name="T18" fmla="*/ 104 w 120"/>
                <a:gd name="T19" fmla="*/ 56 h 62"/>
                <a:gd name="T20" fmla="*/ 96 w 120"/>
                <a:gd name="T21" fmla="*/ 56 h 62"/>
                <a:gd name="T22" fmla="*/ 86 w 120"/>
                <a:gd name="T23" fmla="*/ 56 h 62"/>
                <a:gd name="T24" fmla="*/ 80 w 120"/>
                <a:gd name="T25" fmla="*/ 60 h 62"/>
                <a:gd name="T26" fmla="*/ 74 w 120"/>
                <a:gd name="T27" fmla="*/ 60 h 62"/>
                <a:gd name="T28" fmla="*/ 66 w 120"/>
                <a:gd name="T29" fmla="*/ 58 h 62"/>
                <a:gd name="T30" fmla="*/ 58 w 120"/>
                <a:gd name="T31" fmla="*/ 58 h 62"/>
                <a:gd name="T32" fmla="*/ 46 w 120"/>
                <a:gd name="T33" fmla="*/ 56 h 62"/>
                <a:gd name="T34" fmla="*/ 42 w 120"/>
                <a:gd name="T35" fmla="*/ 50 h 62"/>
                <a:gd name="T36" fmla="*/ 38 w 120"/>
                <a:gd name="T37" fmla="*/ 46 h 62"/>
                <a:gd name="T38" fmla="*/ 30 w 120"/>
                <a:gd name="T39" fmla="*/ 48 h 62"/>
                <a:gd name="T40" fmla="*/ 22 w 120"/>
                <a:gd name="T41" fmla="*/ 52 h 62"/>
                <a:gd name="T42" fmla="*/ 18 w 120"/>
                <a:gd name="T43" fmla="*/ 50 h 62"/>
                <a:gd name="T44" fmla="*/ 14 w 120"/>
                <a:gd name="T45" fmla="*/ 48 h 62"/>
                <a:gd name="T46" fmla="*/ 8 w 120"/>
                <a:gd name="T47" fmla="*/ 50 h 62"/>
                <a:gd name="T48" fmla="*/ 0 w 120"/>
                <a:gd name="T49" fmla="*/ 46 h 62"/>
                <a:gd name="T50" fmla="*/ 0 w 120"/>
                <a:gd name="T51" fmla="*/ 38 h 62"/>
                <a:gd name="T52" fmla="*/ 0 w 120"/>
                <a:gd name="T53" fmla="*/ 36 h 62"/>
                <a:gd name="T54" fmla="*/ 4 w 120"/>
                <a:gd name="T55" fmla="*/ 34 h 62"/>
                <a:gd name="T56" fmla="*/ 6 w 120"/>
                <a:gd name="T57" fmla="*/ 34 h 62"/>
                <a:gd name="T58" fmla="*/ 12 w 120"/>
                <a:gd name="T59" fmla="*/ 40 h 62"/>
                <a:gd name="T60" fmla="*/ 16 w 120"/>
                <a:gd name="T61" fmla="*/ 34 h 62"/>
                <a:gd name="T62" fmla="*/ 20 w 120"/>
                <a:gd name="T63" fmla="*/ 34 h 62"/>
                <a:gd name="T64" fmla="*/ 24 w 120"/>
                <a:gd name="T65" fmla="*/ 36 h 62"/>
                <a:gd name="T66" fmla="*/ 28 w 120"/>
                <a:gd name="T67" fmla="*/ 34 h 62"/>
                <a:gd name="T68" fmla="*/ 32 w 120"/>
                <a:gd name="T69" fmla="*/ 32 h 62"/>
                <a:gd name="T70" fmla="*/ 42 w 120"/>
                <a:gd name="T71" fmla="*/ 32 h 62"/>
                <a:gd name="T72" fmla="*/ 48 w 120"/>
                <a:gd name="T73" fmla="*/ 32 h 62"/>
                <a:gd name="T74" fmla="*/ 52 w 120"/>
                <a:gd name="T75" fmla="*/ 34 h 62"/>
                <a:gd name="T76" fmla="*/ 56 w 120"/>
                <a:gd name="T77" fmla="*/ 30 h 62"/>
                <a:gd name="T78" fmla="*/ 54 w 120"/>
                <a:gd name="T79" fmla="*/ 24 h 62"/>
                <a:gd name="T80" fmla="*/ 52 w 120"/>
                <a:gd name="T81" fmla="*/ 22 h 62"/>
                <a:gd name="T82" fmla="*/ 60 w 120"/>
                <a:gd name="T83" fmla="*/ 18 h 62"/>
                <a:gd name="T84" fmla="*/ 62 w 120"/>
                <a:gd name="T85" fmla="*/ 10 h 62"/>
                <a:gd name="T86" fmla="*/ 66 w 120"/>
                <a:gd name="T87" fmla="*/ 10 h 62"/>
                <a:gd name="T88" fmla="*/ 70 w 120"/>
                <a:gd name="T89" fmla="*/ 10 h 62"/>
                <a:gd name="T90" fmla="*/ 80 w 120"/>
                <a:gd name="T91" fmla="*/ 10 h 62"/>
                <a:gd name="T92" fmla="*/ 86 w 120"/>
                <a:gd name="T93" fmla="*/ 6 h 62"/>
                <a:gd name="T94" fmla="*/ 88 w 120"/>
                <a:gd name="T95" fmla="*/ 2 h 62"/>
                <a:gd name="T96" fmla="*/ 94 w 120"/>
                <a:gd name="T97" fmla="*/ 2 h 62"/>
                <a:gd name="T98" fmla="*/ 100 w 120"/>
                <a:gd name="T99" fmla="*/ 4 h 62"/>
                <a:gd name="T100" fmla="*/ 106 w 120"/>
                <a:gd name="T101" fmla="*/ 6 h 62"/>
                <a:gd name="T102" fmla="*/ 112 w 120"/>
                <a:gd name="T103" fmla="*/ 6 h 62"/>
                <a:gd name="T104" fmla="*/ 116 w 120"/>
                <a:gd name="T105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" h="62">
                  <a:moveTo>
                    <a:pt x="116" y="10"/>
                  </a:moveTo>
                  <a:lnTo>
                    <a:pt x="116" y="12"/>
                  </a:lnTo>
                  <a:lnTo>
                    <a:pt x="116" y="14"/>
                  </a:lnTo>
                  <a:lnTo>
                    <a:pt x="116" y="16"/>
                  </a:lnTo>
                  <a:lnTo>
                    <a:pt x="114" y="16"/>
                  </a:lnTo>
                  <a:lnTo>
                    <a:pt x="116" y="16"/>
                  </a:lnTo>
                  <a:lnTo>
                    <a:pt x="116" y="18"/>
                  </a:lnTo>
                  <a:lnTo>
                    <a:pt x="116" y="20"/>
                  </a:lnTo>
                  <a:lnTo>
                    <a:pt x="118" y="20"/>
                  </a:lnTo>
                  <a:lnTo>
                    <a:pt x="118" y="22"/>
                  </a:lnTo>
                  <a:lnTo>
                    <a:pt x="118" y="24"/>
                  </a:lnTo>
                  <a:lnTo>
                    <a:pt x="120" y="24"/>
                  </a:lnTo>
                  <a:lnTo>
                    <a:pt x="118" y="24"/>
                  </a:lnTo>
                  <a:lnTo>
                    <a:pt x="120" y="24"/>
                  </a:lnTo>
                  <a:lnTo>
                    <a:pt x="118" y="24"/>
                  </a:lnTo>
                  <a:lnTo>
                    <a:pt x="118" y="26"/>
                  </a:lnTo>
                  <a:lnTo>
                    <a:pt x="118" y="28"/>
                  </a:lnTo>
                  <a:lnTo>
                    <a:pt x="118" y="30"/>
                  </a:lnTo>
                  <a:lnTo>
                    <a:pt x="116" y="30"/>
                  </a:lnTo>
                  <a:lnTo>
                    <a:pt x="114" y="30"/>
                  </a:lnTo>
                  <a:lnTo>
                    <a:pt x="114" y="30"/>
                  </a:lnTo>
                  <a:lnTo>
                    <a:pt x="114" y="28"/>
                  </a:lnTo>
                  <a:lnTo>
                    <a:pt x="112" y="28"/>
                  </a:lnTo>
                  <a:lnTo>
                    <a:pt x="112" y="30"/>
                  </a:lnTo>
                  <a:lnTo>
                    <a:pt x="110" y="30"/>
                  </a:lnTo>
                  <a:lnTo>
                    <a:pt x="110" y="32"/>
                  </a:lnTo>
                  <a:lnTo>
                    <a:pt x="112" y="32"/>
                  </a:lnTo>
                  <a:lnTo>
                    <a:pt x="114" y="32"/>
                  </a:lnTo>
                  <a:lnTo>
                    <a:pt x="114" y="34"/>
                  </a:lnTo>
                  <a:lnTo>
                    <a:pt x="114" y="36"/>
                  </a:lnTo>
                  <a:lnTo>
                    <a:pt x="112" y="36"/>
                  </a:lnTo>
                  <a:lnTo>
                    <a:pt x="110" y="38"/>
                  </a:lnTo>
                  <a:lnTo>
                    <a:pt x="110" y="40"/>
                  </a:lnTo>
                  <a:lnTo>
                    <a:pt x="110" y="42"/>
                  </a:lnTo>
                  <a:lnTo>
                    <a:pt x="110" y="44"/>
                  </a:lnTo>
                  <a:lnTo>
                    <a:pt x="112" y="44"/>
                  </a:lnTo>
                  <a:lnTo>
                    <a:pt x="110" y="44"/>
                  </a:lnTo>
                  <a:lnTo>
                    <a:pt x="110" y="46"/>
                  </a:lnTo>
                  <a:lnTo>
                    <a:pt x="112" y="46"/>
                  </a:lnTo>
                  <a:lnTo>
                    <a:pt x="110" y="46"/>
                  </a:lnTo>
                  <a:lnTo>
                    <a:pt x="110" y="48"/>
                  </a:lnTo>
                  <a:lnTo>
                    <a:pt x="108" y="48"/>
                  </a:lnTo>
                  <a:lnTo>
                    <a:pt x="106" y="48"/>
                  </a:lnTo>
                  <a:lnTo>
                    <a:pt x="106" y="50"/>
                  </a:lnTo>
                  <a:lnTo>
                    <a:pt x="104" y="50"/>
                  </a:lnTo>
                  <a:lnTo>
                    <a:pt x="104" y="52"/>
                  </a:lnTo>
                  <a:lnTo>
                    <a:pt x="102" y="52"/>
                  </a:lnTo>
                  <a:lnTo>
                    <a:pt x="102" y="54"/>
                  </a:lnTo>
                  <a:lnTo>
                    <a:pt x="104" y="54"/>
                  </a:lnTo>
                  <a:lnTo>
                    <a:pt x="104" y="56"/>
                  </a:lnTo>
                  <a:lnTo>
                    <a:pt x="102" y="54"/>
                  </a:lnTo>
                  <a:lnTo>
                    <a:pt x="100" y="54"/>
                  </a:lnTo>
                  <a:lnTo>
                    <a:pt x="98" y="54"/>
                  </a:lnTo>
                  <a:lnTo>
                    <a:pt x="96" y="54"/>
                  </a:lnTo>
                  <a:lnTo>
                    <a:pt x="96" y="56"/>
                  </a:lnTo>
                  <a:lnTo>
                    <a:pt x="94" y="56"/>
                  </a:lnTo>
                  <a:lnTo>
                    <a:pt x="92" y="56"/>
                  </a:lnTo>
                  <a:lnTo>
                    <a:pt x="90" y="56"/>
                  </a:lnTo>
                  <a:lnTo>
                    <a:pt x="88" y="56"/>
                  </a:lnTo>
                  <a:lnTo>
                    <a:pt x="86" y="56"/>
                  </a:lnTo>
                  <a:lnTo>
                    <a:pt x="84" y="56"/>
                  </a:lnTo>
                  <a:lnTo>
                    <a:pt x="84" y="58"/>
                  </a:lnTo>
                  <a:lnTo>
                    <a:pt x="82" y="58"/>
                  </a:lnTo>
                  <a:lnTo>
                    <a:pt x="82" y="60"/>
                  </a:lnTo>
                  <a:lnTo>
                    <a:pt x="80" y="60"/>
                  </a:lnTo>
                  <a:lnTo>
                    <a:pt x="80" y="62"/>
                  </a:lnTo>
                  <a:lnTo>
                    <a:pt x="78" y="62"/>
                  </a:lnTo>
                  <a:lnTo>
                    <a:pt x="76" y="62"/>
                  </a:lnTo>
                  <a:lnTo>
                    <a:pt x="76" y="60"/>
                  </a:lnTo>
                  <a:lnTo>
                    <a:pt x="74" y="60"/>
                  </a:lnTo>
                  <a:lnTo>
                    <a:pt x="72" y="60"/>
                  </a:lnTo>
                  <a:lnTo>
                    <a:pt x="70" y="60"/>
                  </a:lnTo>
                  <a:lnTo>
                    <a:pt x="68" y="60"/>
                  </a:lnTo>
                  <a:lnTo>
                    <a:pt x="66" y="60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64" y="58"/>
                  </a:lnTo>
                  <a:lnTo>
                    <a:pt x="62" y="58"/>
                  </a:lnTo>
                  <a:lnTo>
                    <a:pt x="60" y="58"/>
                  </a:lnTo>
                  <a:lnTo>
                    <a:pt x="58" y="58"/>
                  </a:lnTo>
                  <a:lnTo>
                    <a:pt x="56" y="58"/>
                  </a:lnTo>
                  <a:lnTo>
                    <a:pt x="52" y="56"/>
                  </a:lnTo>
                  <a:lnTo>
                    <a:pt x="50" y="56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6" y="54"/>
                  </a:lnTo>
                  <a:lnTo>
                    <a:pt x="44" y="54"/>
                  </a:lnTo>
                  <a:lnTo>
                    <a:pt x="44" y="52"/>
                  </a:lnTo>
                  <a:lnTo>
                    <a:pt x="44" y="50"/>
                  </a:lnTo>
                  <a:lnTo>
                    <a:pt x="42" y="50"/>
                  </a:lnTo>
                  <a:lnTo>
                    <a:pt x="40" y="50"/>
                  </a:lnTo>
                  <a:lnTo>
                    <a:pt x="40" y="48"/>
                  </a:lnTo>
                  <a:lnTo>
                    <a:pt x="42" y="46"/>
                  </a:lnTo>
                  <a:lnTo>
                    <a:pt x="40" y="46"/>
                  </a:lnTo>
                  <a:lnTo>
                    <a:pt x="38" y="46"/>
                  </a:lnTo>
                  <a:lnTo>
                    <a:pt x="36" y="46"/>
                  </a:lnTo>
                  <a:lnTo>
                    <a:pt x="36" y="48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8"/>
                  </a:lnTo>
                  <a:lnTo>
                    <a:pt x="28" y="48"/>
                  </a:lnTo>
                  <a:lnTo>
                    <a:pt x="26" y="48"/>
                  </a:lnTo>
                  <a:lnTo>
                    <a:pt x="24" y="48"/>
                  </a:lnTo>
                  <a:lnTo>
                    <a:pt x="24" y="50"/>
                  </a:lnTo>
                  <a:lnTo>
                    <a:pt x="22" y="52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20" y="52"/>
                  </a:lnTo>
                  <a:lnTo>
                    <a:pt x="18" y="52"/>
                  </a:lnTo>
                  <a:lnTo>
                    <a:pt x="18" y="50"/>
                  </a:lnTo>
                  <a:lnTo>
                    <a:pt x="16" y="52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0" y="50"/>
                  </a:lnTo>
                  <a:lnTo>
                    <a:pt x="10" y="52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6" y="48"/>
                  </a:lnTo>
                  <a:lnTo>
                    <a:pt x="6" y="46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6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6" y="34"/>
                  </a:lnTo>
                  <a:lnTo>
                    <a:pt x="14" y="34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18" y="34"/>
                  </a:lnTo>
                  <a:lnTo>
                    <a:pt x="20" y="34"/>
                  </a:lnTo>
                  <a:lnTo>
                    <a:pt x="20" y="36"/>
                  </a:lnTo>
                  <a:lnTo>
                    <a:pt x="22" y="36"/>
                  </a:lnTo>
                  <a:lnTo>
                    <a:pt x="22" y="38"/>
                  </a:lnTo>
                  <a:lnTo>
                    <a:pt x="24" y="38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6" y="38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28" y="34"/>
                  </a:lnTo>
                  <a:lnTo>
                    <a:pt x="30" y="34"/>
                  </a:lnTo>
                  <a:lnTo>
                    <a:pt x="30" y="36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42" y="32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6" y="30"/>
                  </a:lnTo>
                  <a:lnTo>
                    <a:pt x="46" y="32"/>
                  </a:lnTo>
                  <a:lnTo>
                    <a:pt x="48" y="32"/>
                  </a:lnTo>
                  <a:lnTo>
                    <a:pt x="48" y="30"/>
                  </a:lnTo>
                  <a:lnTo>
                    <a:pt x="50" y="30"/>
                  </a:lnTo>
                  <a:lnTo>
                    <a:pt x="50" y="32"/>
                  </a:lnTo>
                  <a:lnTo>
                    <a:pt x="52" y="32"/>
                  </a:lnTo>
                  <a:lnTo>
                    <a:pt x="52" y="34"/>
                  </a:lnTo>
                  <a:lnTo>
                    <a:pt x="54" y="36"/>
                  </a:lnTo>
                  <a:lnTo>
                    <a:pt x="56" y="36"/>
                  </a:lnTo>
                  <a:lnTo>
                    <a:pt x="56" y="34"/>
                  </a:lnTo>
                  <a:lnTo>
                    <a:pt x="56" y="32"/>
                  </a:lnTo>
                  <a:lnTo>
                    <a:pt x="56" y="30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6" y="26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2"/>
                  </a:lnTo>
                  <a:lnTo>
                    <a:pt x="50" y="22"/>
                  </a:lnTo>
                  <a:lnTo>
                    <a:pt x="52" y="22"/>
                  </a:lnTo>
                  <a:lnTo>
                    <a:pt x="52" y="20"/>
                  </a:lnTo>
                  <a:lnTo>
                    <a:pt x="54" y="20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2"/>
                  </a:lnTo>
                  <a:lnTo>
                    <a:pt x="66" y="10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8" y="6"/>
                  </a:lnTo>
                  <a:lnTo>
                    <a:pt x="70" y="8"/>
                  </a:lnTo>
                  <a:lnTo>
                    <a:pt x="70" y="10"/>
                  </a:lnTo>
                  <a:lnTo>
                    <a:pt x="74" y="10"/>
                  </a:lnTo>
                  <a:lnTo>
                    <a:pt x="76" y="10"/>
                  </a:lnTo>
                  <a:lnTo>
                    <a:pt x="78" y="8"/>
                  </a:lnTo>
                  <a:lnTo>
                    <a:pt x="78" y="10"/>
                  </a:lnTo>
                  <a:lnTo>
                    <a:pt x="80" y="10"/>
                  </a:lnTo>
                  <a:lnTo>
                    <a:pt x="82" y="10"/>
                  </a:lnTo>
                  <a:lnTo>
                    <a:pt x="82" y="8"/>
                  </a:lnTo>
                  <a:lnTo>
                    <a:pt x="82" y="6"/>
                  </a:lnTo>
                  <a:lnTo>
                    <a:pt x="84" y="6"/>
                  </a:lnTo>
                  <a:lnTo>
                    <a:pt x="86" y="6"/>
                  </a:lnTo>
                  <a:lnTo>
                    <a:pt x="86" y="4"/>
                  </a:lnTo>
                  <a:lnTo>
                    <a:pt x="86" y="2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88" y="2"/>
                  </a:lnTo>
                  <a:lnTo>
                    <a:pt x="90" y="2"/>
                  </a:lnTo>
                  <a:lnTo>
                    <a:pt x="90" y="0"/>
                  </a:lnTo>
                  <a:lnTo>
                    <a:pt x="92" y="0"/>
                  </a:lnTo>
                  <a:lnTo>
                    <a:pt x="94" y="0"/>
                  </a:lnTo>
                  <a:lnTo>
                    <a:pt x="94" y="2"/>
                  </a:lnTo>
                  <a:lnTo>
                    <a:pt x="96" y="2"/>
                  </a:lnTo>
                  <a:lnTo>
                    <a:pt x="98" y="4"/>
                  </a:lnTo>
                  <a:lnTo>
                    <a:pt x="100" y="4"/>
                  </a:lnTo>
                  <a:lnTo>
                    <a:pt x="100" y="2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4" y="6"/>
                  </a:lnTo>
                  <a:lnTo>
                    <a:pt x="106" y="6"/>
                  </a:lnTo>
                  <a:lnTo>
                    <a:pt x="108" y="6"/>
                  </a:lnTo>
                  <a:lnTo>
                    <a:pt x="110" y="6"/>
                  </a:lnTo>
                  <a:lnTo>
                    <a:pt x="110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6" y="8"/>
                  </a:lnTo>
                  <a:lnTo>
                    <a:pt x="116" y="10"/>
                  </a:lnTo>
                  <a:lnTo>
                    <a:pt x="116" y="10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7" name="Freeform 164"/>
            <p:cNvSpPr>
              <a:spLocks/>
            </p:cNvSpPr>
            <p:nvPr/>
          </p:nvSpPr>
          <p:spPr bwMode="auto">
            <a:xfrm>
              <a:off x="22072824" y="5478598"/>
              <a:ext cx="157372" cy="141635"/>
            </a:xfrm>
            <a:custGeom>
              <a:avLst/>
              <a:gdLst>
                <a:gd name="T0" fmla="*/ 4 w 20"/>
                <a:gd name="T1" fmla="*/ 0 h 18"/>
                <a:gd name="T2" fmla="*/ 6 w 20"/>
                <a:gd name="T3" fmla="*/ 2 h 18"/>
                <a:gd name="T4" fmla="*/ 6 w 20"/>
                <a:gd name="T5" fmla="*/ 4 h 18"/>
                <a:gd name="T6" fmla="*/ 8 w 20"/>
                <a:gd name="T7" fmla="*/ 4 h 18"/>
                <a:gd name="T8" fmla="*/ 8 w 20"/>
                <a:gd name="T9" fmla="*/ 6 h 18"/>
                <a:gd name="T10" fmla="*/ 8 w 20"/>
                <a:gd name="T11" fmla="*/ 6 h 18"/>
                <a:gd name="T12" fmla="*/ 10 w 20"/>
                <a:gd name="T13" fmla="*/ 6 h 18"/>
                <a:gd name="T14" fmla="*/ 12 w 20"/>
                <a:gd name="T15" fmla="*/ 6 h 18"/>
                <a:gd name="T16" fmla="*/ 14 w 20"/>
                <a:gd name="T17" fmla="*/ 4 h 18"/>
                <a:gd name="T18" fmla="*/ 14 w 20"/>
                <a:gd name="T19" fmla="*/ 6 h 18"/>
                <a:gd name="T20" fmla="*/ 14 w 20"/>
                <a:gd name="T21" fmla="*/ 8 h 18"/>
                <a:gd name="T22" fmla="*/ 14 w 20"/>
                <a:gd name="T23" fmla="*/ 10 h 18"/>
                <a:gd name="T24" fmla="*/ 16 w 20"/>
                <a:gd name="T25" fmla="*/ 10 h 18"/>
                <a:gd name="T26" fmla="*/ 18 w 20"/>
                <a:gd name="T27" fmla="*/ 10 h 18"/>
                <a:gd name="T28" fmla="*/ 18 w 20"/>
                <a:gd name="T29" fmla="*/ 12 h 18"/>
                <a:gd name="T30" fmla="*/ 18 w 20"/>
                <a:gd name="T31" fmla="*/ 14 h 18"/>
                <a:gd name="T32" fmla="*/ 20 w 20"/>
                <a:gd name="T33" fmla="*/ 16 h 18"/>
                <a:gd name="T34" fmla="*/ 20 w 20"/>
                <a:gd name="T35" fmla="*/ 18 h 18"/>
                <a:gd name="T36" fmla="*/ 18 w 20"/>
                <a:gd name="T37" fmla="*/ 18 h 18"/>
                <a:gd name="T38" fmla="*/ 14 w 20"/>
                <a:gd name="T39" fmla="*/ 16 h 18"/>
                <a:gd name="T40" fmla="*/ 12 w 20"/>
                <a:gd name="T41" fmla="*/ 16 h 18"/>
                <a:gd name="T42" fmla="*/ 10 w 20"/>
                <a:gd name="T43" fmla="*/ 16 h 18"/>
                <a:gd name="T44" fmla="*/ 8 w 20"/>
                <a:gd name="T45" fmla="*/ 14 h 18"/>
                <a:gd name="T46" fmla="*/ 8 w 20"/>
                <a:gd name="T47" fmla="*/ 12 h 18"/>
                <a:gd name="T48" fmla="*/ 8 w 20"/>
                <a:gd name="T49" fmla="*/ 12 h 18"/>
                <a:gd name="T50" fmla="*/ 8 w 20"/>
                <a:gd name="T51" fmla="*/ 10 h 18"/>
                <a:gd name="T52" fmla="*/ 6 w 20"/>
                <a:gd name="T53" fmla="*/ 10 h 18"/>
                <a:gd name="T54" fmla="*/ 6 w 20"/>
                <a:gd name="T55" fmla="*/ 10 h 18"/>
                <a:gd name="T56" fmla="*/ 4 w 20"/>
                <a:gd name="T57" fmla="*/ 10 h 18"/>
                <a:gd name="T58" fmla="*/ 4 w 20"/>
                <a:gd name="T59" fmla="*/ 8 h 18"/>
                <a:gd name="T60" fmla="*/ 2 w 20"/>
                <a:gd name="T61" fmla="*/ 8 h 18"/>
                <a:gd name="T62" fmla="*/ 2 w 20"/>
                <a:gd name="T63" fmla="*/ 6 h 18"/>
                <a:gd name="T64" fmla="*/ 2 w 20"/>
                <a:gd name="T65" fmla="*/ 4 h 18"/>
                <a:gd name="T66" fmla="*/ 0 w 20"/>
                <a:gd name="T67" fmla="*/ 4 h 18"/>
                <a:gd name="T68" fmla="*/ 0 w 20"/>
                <a:gd name="T69" fmla="*/ 2 h 18"/>
                <a:gd name="T70" fmla="*/ 2 w 20"/>
                <a:gd name="T71" fmla="*/ 2 h 18"/>
                <a:gd name="T72" fmla="*/ 4 w 20"/>
                <a:gd name="T73" fmla="*/ 0 h 18"/>
                <a:gd name="T74" fmla="*/ 4 w 20"/>
                <a:gd name="T75" fmla="*/ 0 h 18"/>
                <a:gd name="T76" fmla="*/ 4 w 20"/>
                <a:gd name="T7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" h="18">
                  <a:moveTo>
                    <a:pt x="4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8" name="Freeform 168"/>
            <p:cNvSpPr>
              <a:spLocks/>
            </p:cNvSpPr>
            <p:nvPr/>
          </p:nvSpPr>
          <p:spPr bwMode="auto">
            <a:xfrm>
              <a:off x="22088561" y="5258277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2 w 2"/>
                <a:gd name="T5" fmla="*/ 0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49" name="Freeform 169"/>
            <p:cNvSpPr>
              <a:spLocks/>
            </p:cNvSpPr>
            <p:nvPr/>
          </p:nvSpPr>
          <p:spPr bwMode="auto">
            <a:xfrm>
              <a:off x="22104298" y="5132379"/>
              <a:ext cx="660963" cy="566539"/>
            </a:xfrm>
            <a:custGeom>
              <a:avLst/>
              <a:gdLst>
                <a:gd name="T0" fmla="*/ 26 w 84"/>
                <a:gd name="T1" fmla="*/ 2 h 72"/>
                <a:gd name="T2" fmla="*/ 30 w 84"/>
                <a:gd name="T3" fmla="*/ 4 h 72"/>
                <a:gd name="T4" fmla="*/ 34 w 84"/>
                <a:gd name="T5" fmla="*/ 6 h 72"/>
                <a:gd name="T6" fmla="*/ 38 w 84"/>
                <a:gd name="T7" fmla="*/ 12 h 72"/>
                <a:gd name="T8" fmla="*/ 42 w 84"/>
                <a:gd name="T9" fmla="*/ 12 h 72"/>
                <a:gd name="T10" fmla="*/ 46 w 84"/>
                <a:gd name="T11" fmla="*/ 12 h 72"/>
                <a:gd name="T12" fmla="*/ 50 w 84"/>
                <a:gd name="T13" fmla="*/ 6 h 72"/>
                <a:gd name="T14" fmla="*/ 54 w 84"/>
                <a:gd name="T15" fmla="*/ 2 h 72"/>
                <a:gd name="T16" fmla="*/ 60 w 84"/>
                <a:gd name="T17" fmla="*/ 6 h 72"/>
                <a:gd name="T18" fmla="*/ 64 w 84"/>
                <a:gd name="T19" fmla="*/ 10 h 72"/>
                <a:gd name="T20" fmla="*/ 66 w 84"/>
                <a:gd name="T21" fmla="*/ 18 h 72"/>
                <a:gd name="T22" fmla="*/ 70 w 84"/>
                <a:gd name="T23" fmla="*/ 26 h 72"/>
                <a:gd name="T24" fmla="*/ 76 w 84"/>
                <a:gd name="T25" fmla="*/ 28 h 72"/>
                <a:gd name="T26" fmla="*/ 82 w 84"/>
                <a:gd name="T27" fmla="*/ 28 h 72"/>
                <a:gd name="T28" fmla="*/ 84 w 84"/>
                <a:gd name="T29" fmla="*/ 34 h 72"/>
                <a:gd name="T30" fmla="*/ 76 w 84"/>
                <a:gd name="T31" fmla="*/ 32 h 72"/>
                <a:gd name="T32" fmla="*/ 72 w 84"/>
                <a:gd name="T33" fmla="*/ 36 h 72"/>
                <a:gd name="T34" fmla="*/ 68 w 84"/>
                <a:gd name="T35" fmla="*/ 40 h 72"/>
                <a:gd name="T36" fmla="*/ 68 w 84"/>
                <a:gd name="T37" fmla="*/ 44 h 72"/>
                <a:gd name="T38" fmla="*/ 66 w 84"/>
                <a:gd name="T39" fmla="*/ 50 h 72"/>
                <a:gd name="T40" fmla="*/ 66 w 84"/>
                <a:gd name="T41" fmla="*/ 54 h 72"/>
                <a:gd name="T42" fmla="*/ 62 w 84"/>
                <a:gd name="T43" fmla="*/ 60 h 72"/>
                <a:gd name="T44" fmla="*/ 62 w 84"/>
                <a:gd name="T45" fmla="*/ 56 h 72"/>
                <a:gd name="T46" fmla="*/ 60 w 84"/>
                <a:gd name="T47" fmla="*/ 60 h 72"/>
                <a:gd name="T48" fmla="*/ 60 w 84"/>
                <a:gd name="T49" fmla="*/ 72 h 72"/>
                <a:gd name="T50" fmla="*/ 54 w 84"/>
                <a:gd name="T51" fmla="*/ 72 h 72"/>
                <a:gd name="T52" fmla="*/ 52 w 84"/>
                <a:gd name="T53" fmla="*/ 66 h 72"/>
                <a:gd name="T54" fmla="*/ 48 w 84"/>
                <a:gd name="T55" fmla="*/ 60 h 72"/>
                <a:gd name="T56" fmla="*/ 50 w 84"/>
                <a:gd name="T57" fmla="*/ 56 h 72"/>
                <a:gd name="T58" fmla="*/ 52 w 84"/>
                <a:gd name="T59" fmla="*/ 52 h 72"/>
                <a:gd name="T60" fmla="*/ 46 w 84"/>
                <a:gd name="T61" fmla="*/ 46 h 72"/>
                <a:gd name="T62" fmla="*/ 40 w 84"/>
                <a:gd name="T63" fmla="*/ 48 h 72"/>
                <a:gd name="T64" fmla="*/ 36 w 84"/>
                <a:gd name="T65" fmla="*/ 54 h 72"/>
                <a:gd name="T66" fmla="*/ 30 w 84"/>
                <a:gd name="T67" fmla="*/ 56 h 72"/>
                <a:gd name="T68" fmla="*/ 24 w 84"/>
                <a:gd name="T69" fmla="*/ 60 h 72"/>
                <a:gd name="T70" fmla="*/ 22 w 84"/>
                <a:gd name="T71" fmla="*/ 58 h 72"/>
                <a:gd name="T72" fmla="*/ 22 w 84"/>
                <a:gd name="T73" fmla="*/ 54 h 72"/>
                <a:gd name="T74" fmla="*/ 22 w 84"/>
                <a:gd name="T75" fmla="*/ 54 h 72"/>
                <a:gd name="T76" fmla="*/ 22 w 84"/>
                <a:gd name="T77" fmla="*/ 50 h 72"/>
                <a:gd name="T78" fmla="*/ 16 w 84"/>
                <a:gd name="T79" fmla="*/ 48 h 72"/>
                <a:gd name="T80" fmla="*/ 12 w 84"/>
                <a:gd name="T81" fmla="*/ 44 h 72"/>
                <a:gd name="T82" fmla="*/ 8 w 84"/>
                <a:gd name="T83" fmla="*/ 38 h 72"/>
                <a:gd name="T84" fmla="*/ 14 w 84"/>
                <a:gd name="T85" fmla="*/ 38 h 72"/>
                <a:gd name="T86" fmla="*/ 8 w 84"/>
                <a:gd name="T87" fmla="*/ 30 h 72"/>
                <a:gd name="T88" fmla="*/ 4 w 84"/>
                <a:gd name="T89" fmla="*/ 26 h 72"/>
                <a:gd name="T90" fmla="*/ 8 w 84"/>
                <a:gd name="T91" fmla="*/ 22 h 72"/>
                <a:gd name="T92" fmla="*/ 4 w 84"/>
                <a:gd name="T93" fmla="*/ 18 h 72"/>
                <a:gd name="T94" fmla="*/ 0 w 84"/>
                <a:gd name="T95" fmla="*/ 16 h 72"/>
                <a:gd name="T96" fmla="*/ 0 w 84"/>
                <a:gd name="T97" fmla="*/ 12 h 72"/>
                <a:gd name="T98" fmla="*/ 6 w 84"/>
                <a:gd name="T99" fmla="*/ 8 h 72"/>
                <a:gd name="T100" fmla="*/ 8 w 84"/>
                <a:gd name="T101" fmla="*/ 12 h 72"/>
                <a:gd name="T102" fmla="*/ 16 w 84"/>
                <a:gd name="T103" fmla="*/ 14 h 72"/>
                <a:gd name="T104" fmla="*/ 24 w 84"/>
                <a:gd name="T105" fmla="*/ 16 h 72"/>
                <a:gd name="T106" fmla="*/ 24 w 84"/>
                <a:gd name="T107" fmla="*/ 10 h 72"/>
                <a:gd name="T108" fmla="*/ 18 w 84"/>
                <a:gd name="T109" fmla="*/ 6 h 72"/>
                <a:gd name="T110" fmla="*/ 20 w 84"/>
                <a:gd name="T111" fmla="*/ 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4" h="72">
                  <a:moveTo>
                    <a:pt x="22" y="0"/>
                  </a:moveTo>
                  <a:lnTo>
                    <a:pt x="24" y="0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8" y="4"/>
                  </a:lnTo>
                  <a:lnTo>
                    <a:pt x="30" y="4"/>
                  </a:lnTo>
                  <a:lnTo>
                    <a:pt x="30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8" y="12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0" y="12"/>
                  </a:lnTo>
                  <a:lnTo>
                    <a:pt x="42" y="12"/>
                  </a:lnTo>
                  <a:lnTo>
                    <a:pt x="42" y="14"/>
                  </a:lnTo>
                  <a:lnTo>
                    <a:pt x="44" y="14"/>
                  </a:lnTo>
                  <a:lnTo>
                    <a:pt x="46" y="14"/>
                  </a:lnTo>
                  <a:lnTo>
                    <a:pt x="46" y="12"/>
                  </a:lnTo>
                  <a:lnTo>
                    <a:pt x="46" y="10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50" y="6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2"/>
                  </a:lnTo>
                  <a:lnTo>
                    <a:pt x="56" y="2"/>
                  </a:lnTo>
                  <a:lnTo>
                    <a:pt x="58" y="4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2" y="8"/>
                  </a:lnTo>
                  <a:lnTo>
                    <a:pt x="64" y="10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8" y="20"/>
                  </a:lnTo>
                  <a:lnTo>
                    <a:pt x="70" y="22"/>
                  </a:lnTo>
                  <a:lnTo>
                    <a:pt x="70" y="24"/>
                  </a:lnTo>
                  <a:lnTo>
                    <a:pt x="70" y="26"/>
                  </a:lnTo>
                  <a:lnTo>
                    <a:pt x="72" y="26"/>
                  </a:lnTo>
                  <a:lnTo>
                    <a:pt x="74" y="26"/>
                  </a:lnTo>
                  <a:lnTo>
                    <a:pt x="74" y="28"/>
                  </a:lnTo>
                  <a:lnTo>
                    <a:pt x="76" y="28"/>
                  </a:lnTo>
                  <a:lnTo>
                    <a:pt x="78" y="26"/>
                  </a:lnTo>
                  <a:lnTo>
                    <a:pt x="80" y="26"/>
                  </a:lnTo>
                  <a:lnTo>
                    <a:pt x="80" y="28"/>
                  </a:lnTo>
                  <a:lnTo>
                    <a:pt x="82" y="28"/>
                  </a:lnTo>
                  <a:lnTo>
                    <a:pt x="82" y="30"/>
                  </a:lnTo>
                  <a:lnTo>
                    <a:pt x="84" y="30"/>
                  </a:lnTo>
                  <a:lnTo>
                    <a:pt x="84" y="32"/>
                  </a:lnTo>
                  <a:lnTo>
                    <a:pt x="84" y="34"/>
                  </a:lnTo>
                  <a:lnTo>
                    <a:pt x="82" y="32"/>
                  </a:lnTo>
                  <a:lnTo>
                    <a:pt x="80" y="32"/>
                  </a:lnTo>
                  <a:lnTo>
                    <a:pt x="78" y="32"/>
                  </a:lnTo>
                  <a:lnTo>
                    <a:pt x="76" y="32"/>
                  </a:lnTo>
                  <a:lnTo>
                    <a:pt x="76" y="34"/>
                  </a:lnTo>
                  <a:lnTo>
                    <a:pt x="74" y="34"/>
                  </a:lnTo>
                  <a:lnTo>
                    <a:pt x="72" y="34"/>
                  </a:lnTo>
                  <a:lnTo>
                    <a:pt x="72" y="36"/>
                  </a:lnTo>
                  <a:lnTo>
                    <a:pt x="70" y="36"/>
                  </a:lnTo>
                  <a:lnTo>
                    <a:pt x="70" y="38"/>
                  </a:lnTo>
                  <a:lnTo>
                    <a:pt x="70" y="40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70" y="42"/>
                  </a:lnTo>
                  <a:lnTo>
                    <a:pt x="68" y="42"/>
                  </a:lnTo>
                  <a:lnTo>
                    <a:pt x="68" y="44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66" y="48"/>
                  </a:lnTo>
                  <a:lnTo>
                    <a:pt x="66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6" y="54"/>
                  </a:lnTo>
                  <a:lnTo>
                    <a:pt x="66" y="54"/>
                  </a:lnTo>
                  <a:lnTo>
                    <a:pt x="66" y="56"/>
                  </a:lnTo>
                  <a:lnTo>
                    <a:pt x="66" y="58"/>
                  </a:lnTo>
                  <a:lnTo>
                    <a:pt x="64" y="60"/>
                  </a:lnTo>
                  <a:lnTo>
                    <a:pt x="62" y="60"/>
                  </a:lnTo>
                  <a:lnTo>
                    <a:pt x="62" y="58"/>
                  </a:lnTo>
                  <a:lnTo>
                    <a:pt x="64" y="58"/>
                  </a:lnTo>
                  <a:lnTo>
                    <a:pt x="64" y="56"/>
                  </a:lnTo>
                  <a:lnTo>
                    <a:pt x="62" y="56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2" y="58"/>
                  </a:lnTo>
                  <a:lnTo>
                    <a:pt x="60" y="60"/>
                  </a:lnTo>
                  <a:lnTo>
                    <a:pt x="60" y="62"/>
                  </a:lnTo>
                  <a:lnTo>
                    <a:pt x="60" y="64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58" y="70"/>
                  </a:lnTo>
                  <a:lnTo>
                    <a:pt x="58" y="72"/>
                  </a:lnTo>
                  <a:lnTo>
                    <a:pt x="56" y="72"/>
                  </a:lnTo>
                  <a:lnTo>
                    <a:pt x="54" y="72"/>
                  </a:lnTo>
                  <a:lnTo>
                    <a:pt x="54" y="70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0" y="64"/>
                  </a:lnTo>
                  <a:lnTo>
                    <a:pt x="48" y="64"/>
                  </a:lnTo>
                  <a:lnTo>
                    <a:pt x="48" y="62"/>
                  </a:lnTo>
                  <a:lnTo>
                    <a:pt x="48" y="60"/>
                  </a:lnTo>
                  <a:lnTo>
                    <a:pt x="52" y="60"/>
                  </a:lnTo>
                  <a:lnTo>
                    <a:pt x="52" y="58"/>
                  </a:lnTo>
                  <a:lnTo>
                    <a:pt x="52" y="56"/>
                  </a:lnTo>
                  <a:lnTo>
                    <a:pt x="50" y="56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2" y="54"/>
                  </a:lnTo>
                  <a:lnTo>
                    <a:pt x="52" y="52"/>
                  </a:lnTo>
                  <a:lnTo>
                    <a:pt x="50" y="50"/>
                  </a:lnTo>
                  <a:lnTo>
                    <a:pt x="48" y="48"/>
                  </a:lnTo>
                  <a:lnTo>
                    <a:pt x="48" y="46"/>
                  </a:lnTo>
                  <a:lnTo>
                    <a:pt x="46" y="46"/>
                  </a:lnTo>
                  <a:lnTo>
                    <a:pt x="44" y="46"/>
                  </a:lnTo>
                  <a:lnTo>
                    <a:pt x="44" y="48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40" y="50"/>
                  </a:lnTo>
                  <a:lnTo>
                    <a:pt x="38" y="50"/>
                  </a:lnTo>
                  <a:lnTo>
                    <a:pt x="36" y="52"/>
                  </a:lnTo>
                  <a:lnTo>
                    <a:pt x="36" y="54"/>
                  </a:lnTo>
                  <a:lnTo>
                    <a:pt x="34" y="54"/>
                  </a:lnTo>
                  <a:lnTo>
                    <a:pt x="32" y="54"/>
                  </a:lnTo>
                  <a:lnTo>
                    <a:pt x="32" y="54"/>
                  </a:lnTo>
                  <a:lnTo>
                    <a:pt x="30" y="56"/>
                  </a:lnTo>
                  <a:lnTo>
                    <a:pt x="28" y="56"/>
                  </a:lnTo>
                  <a:lnTo>
                    <a:pt x="28" y="58"/>
                  </a:lnTo>
                  <a:lnTo>
                    <a:pt x="26" y="58"/>
                  </a:lnTo>
                  <a:lnTo>
                    <a:pt x="24" y="60"/>
                  </a:lnTo>
                  <a:lnTo>
                    <a:pt x="24" y="62"/>
                  </a:lnTo>
                  <a:lnTo>
                    <a:pt x="22" y="62"/>
                  </a:lnTo>
                  <a:lnTo>
                    <a:pt x="22" y="60"/>
                  </a:lnTo>
                  <a:lnTo>
                    <a:pt x="22" y="58"/>
                  </a:lnTo>
                  <a:lnTo>
                    <a:pt x="22" y="56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2" y="54"/>
                  </a:lnTo>
                  <a:lnTo>
                    <a:pt x="22" y="56"/>
                  </a:lnTo>
                  <a:lnTo>
                    <a:pt x="24" y="54"/>
                  </a:lnTo>
                  <a:lnTo>
                    <a:pt x="22" y="54"/>
                  </a:lnTo>
                  <a:lnTo>
                    <a:pt x="22" y="54"/>
                  </a:lnTo>
                  <a:lnTo>
                    <a:pt x="20" y="54"/>
                  </a:lnTo>
                  <a:lnTo>
                    <a:pt x="20" y="52"/>
                  </a:lnTo>
                  <a:lnTo>
                    <a:pt x="22" y="52"/>
                  </a:lnTo>
                  <a:lnTo>
                    <a:pt x="22" y="50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6" y="48"/>
                  </a:lnTo>
                  <a:lnTo>
                    <a:pt x="16" y="46"/>
                  </a:lnTo>
                  <a:lnTo>
                    <a:pt x="14" y="46"/>
                  </a:lnTo>
                  <a:lnTo>
                    <a:pt x="14" y="44"/>
                  </a:lnTo>
                  <a:lnTo>
                    <a:pt x="12" y="44"/>
                  </a:lnTo>
                  <a:lnTo>
                    <a:pt x="10" y="42"/>
                  </a:lnTo>
                  <a:lnTo>
                    <a:pt x="10" y="40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4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20" y="16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6" y="12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0" name="Freeform 171"/>
            <p:cNvSpPr>
              <a:spLocks/>
            </p:cNvSpPr>
            <p:nvPr/>
          </p:nvSpPr>
          <p:spPr bwMode="auto">
            <a:xfrm>
              <a:off x="16777256" y="3369812"/>
              <a:ext cx="472116" cy="393430"/>
            </a:xfrm>
            <a:custGeom>
              <a:avLst/>
              <a:gdLst>
                <a:gd name="T0" fmla="*/ 56 w 60"/>
                <a:gd name="T1" fmla="*/ 22 h 50"/>
                <a:gd name="T2" fmla="*/ 56 w 60"/>
                <a:gd name="T3" fmla="*/ 24 h 50"/>
                <a:gd name="T4" fmla="*/ 58 w 60"/>
                <a:gd name="T5" fmla="*/ 28 h 50"/>
                <a:gd name="T6" fmla="*/ 58 w 60"/>
                <a:gd name="T7" fmla="*/ 32 h 50"/>
                <a:gd name="T8" fmla="*/ 56 w 60"/>
                <a:gd name="T9" fmla="*/ 36 h 50"/>
                <a:gd name="T10" fmla="*/ 52 w 60"/>
                <a:gd name="T11" fmla="*/ 34 h 50"/>
                <a:gd name="T12" fmla="*/ 50 w 60"/>
                <a:gd name="T13" fmla="*/ 38 h 50"/>
                <a:gd name="T14" fmla="*/ 50 w 60"/>
                <a:gd name="T15" fmla="*/ 40 h 50"/>
                <a:gd name="T16" fmla="*/ 50 w 60"/>
                <a:gd name="T17" fmla="*/ 42 h 50"/>
                <a:gd name="T18" fmla="*/ 52 w 60"/>
                <a:gd name="T19" fmla="*/ 46 h 50"/>
                <a:gd name="T20" fmla="*/ 48 w 60"/>
                <a:gd name="T21" fmla="*/ 48 h 50"/>
                <a:gd name="T22" fmla="*/ 44 w 60"/>
                <a:gd name="T23" fmla="*/ 50 h 50"/>
                <a:gd name="T24" fmla="*/ 42 w 60"/>
                <a:gd name="T25" fmla="*/ 46 h 50"/>
                <a:gd name="T26" fmla="*/ 38 w 60"/>
                <a:gd name="T27" fmla="*/ 44 h 50"/>
                <a:gd name="T28" fmla="*/ 34 w 60"/>
                <a:gd name="T29" fmla="*/ 42 h 50"/>
                <a:gd name="T30" fmla="*/ 34 w 60"/>
                <a:gd name="T31" fmla="*/ 38 h 50"/>
                <a:gd name="T32" fmla="*/ 34 w 60"/>
                <a:gd name="T33" fmla="*/ 34 h 50"/>
                <a:gd name="T34" fmla="*/ 32 w 60"/>
                <a:gd name="T35" fmla="*/ 38 h 50"/>
                <a:gd name="T36" fmla="*/ 24 w 60"/>
                <a:gd name="T37" fmla="*/ 38 h 50"/>
                <a:gd name="T38" fmla="*/ 24 w 60"/>
                <a:gd name="T39" fmla="*/ 36 h 50"/>
                <a:gd name="T40" fmla="*/ 26 w 60"/>
                <a:gd name="T41" fmla="*/ 32 h 50"/>
                <a:gd name="T42" fmla="*/ 22 w 60"/>
                <a:gd name="T43" fmla="*/ 30 h 50"/>
                <a:gd name="T44" fmla="*/ 16 w 60"/>
                <a:gd name="T45" fmla="*/ 30 h 50"/>
                <a:gd name="T46" fmla="*/ 14 w 60"/>
                <a:gd name="T47" fmla="*/ 26 h 50"/>
                <a:gd name="T48" fmla="*/ 12 w 60"/>
                <a:gd name="T49" fmla="*/ 26 h 50"/>
                <a:gd name="T50" fmla="*/ 10 w 60"/>
                <a:gd name="T51" fmla="*/ 22 h 50"/>
                <a:gd name="T52" fmla="*/ 8 w 60"/>
                <a:gd name="T53" fmla="*/ 18 h 50"/>
                <a:gd name="T54" fmla="*/ 6 w 60"/>
                <a:gd name="T55" fmla="*/ 20 h 50"/>
                <a:gd name="T56" fmla="*/ 2 w 60"/>
                <a:gd name="T57" fmla="*/ 18 h 50"/>
                <a:gd name="T58" fmla="*/ 0 w 60"/>
                <a:gd name="T59" fmla="*/ 14 h 50"/>
                <a:gd name="T60" fmla="*/ 2 w 60"/>
                <a:gd name="T61" fmla="*/ 8 h 50"/>
                <a:gd name="T62" fmla="*/ 12 w 60"/>
                <a:gd name="T63" fmla="*/ 2 h 50"/>
                <a:gd name="T64" fmla="*/ 14 w 60"/>
                <a:gd name="T65" fmla="*/ 6 h 50"/>
                <a:gd name="T66" fmla="*/ 18 w 60"/>
                <a:gd name="T67" fmla="*/ 6 h 50"/>
                <a:gd name="T68" fmla="*/ 24 w 60"/>
                <a:gd name="T69" fmla="*/ 4 h 50"/>
                <a:gd name="T70" fmla="*/ 26 w 60"/>
                <a:gd name="T71" fmla="*/ 4 h 50"/>
                <a:gd name="T72" fmla="*/ 28 w 60"/>
                <a:gd name="T73" fmla="*/ 6 h 50"/>
                <a:gd name="T74" fmla="*/ 26 w 60"/>
                <a:gd name="T75" fmla="*/ 2 h 50"/>
                <a:gd name="T76" fmla="*/ 30 w 60"/>
                <a:gd name="T77" fmla="*/ 0 h 50"/>
                <a:gd name="T78" fmla="*/ 32 w 60"/>
                <a:gd name="T79" fmla="*/ 0 h 50"/>
                <a:gd name="T80" fmla="*/ 34 w 60"/>
                <a:gd name="T81" fmla="*/ 2 h 50"/>
                <a:gd name="T82" fmla="*/ 34 w 60"/>
                <a:gd name="T83" fmla="*/ 2 h 50"/>
                <a:gd name="T84" fmla="*/ 38 w 60"/>
                <a:gd name="T85" fmla="*/ 0 h 50"/>
                <a:gd name="T86" fmla="*/ 40 w 60"/>
                <a:gd name="T87" fmla="*/ 4 h 50"/>
                <a:gd name="T88" fmla="*/ 44 w 60"/>
                <a:gd name="T89" fmla="*/ 6 h 50"/>
                <a:gd name="T90" fmla="*/ 46 w 60"/>
                <a:gd name="T91" fmla="*/ 6 h 50"/>
                <a:gd name="T92" fmla="*/ 50 w 60"/>
                <a:gd name="T93" fmla="*/ 10 h 50"/>
                <a:gd name="T94" fmla="*/ 50 w 60"/>
                <a:gd name="T95" fmla="*/ 14 h 50"/>
                <a:gd name="T96" fmla="*/ 48 w 60"/>
                <a:gd name="T97" fmla="*/ 18 h 50"/>
                <a:gd name="T98" fmla="*/ 54 w 60"/>
                <a:gd name="T99" fmla="*/ 1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0" h="50">
                  <a:moveTo>
                    <a:pt x="54" y="18"/>
                  </a:moveTo>
                  <a:lnTo>
                    <a:pt x="54" y="20"/>
                  </a:lnTo>
                  <a:lnTo>
                    <a:pt x="56" y="22"/>
                  </a:lnTo>
                  <a:lnTo>
                    <a:pt x="58" y="22"/>
                  </a:lnTo>
                  <a:lnTo>
                    <a:pt x="58" y="24"/>
                  </a:lnTo>
                  <a:lnTo>
                    <a:pt x="56" y="24"/>
                  </a:lnTo>
                  <a:lnTo>
                    <a:pt x="56" y="26"/>
                  </a:lnTo>
                  <a:lnTo>
                    <a:pt x="58" y="26"/>
                  </a:lnTo>
                  <a:lnTo>
                    <a:pt x="58" y="28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8" y="32"/>
                  </a:lnTo>
                  <a:lnTo>
                    <a:pt x="56" y="32"/>
                  </a:lnTo>
                  <a:lnTo>
                    <a:pt x="56" y="34"/>
                  </a:lnTo>
                  <a:lnTo>
                    <a:pt x="56" y="36"/>
                  </a:lnTo>
                  <a:lnTo>
                    <a:pt x="54" y="36"/>
                  </a:lnTo>
                  <a:lnTo>
                    <a:pt x="54" y="34"/>
                  </a:lnTo>
                  <a:lnTo>
                    <a:pt x="52" y="34"/>
                  </a:lnTo>
                  <a:lnTo>
                    <a:pt x="52" y="36"/>
                  </a:lnTo>
                  <a:lnTo>
                    <a:pt x="50" y="36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48" y="40"/>
                  </a:lnTo>
                  <a:lnTo>
                    <a:pt x="50" y="40"/>
                  </a:lnTo>
                  <a:lnTo>
                    <a:pt x="48" y="40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50" y="44"/>
                  </a:lnTo>
                  <a:lnTo>
                    <a:pt x="52" y="44"/>
                  </a:lnTo>
                  <a:lnTo>
                    <a:pt x="52" y="46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46" y="48"/>
                  </a:lnTo>
                  <a:lnTo>
                    <a:pt x="44" y="48"/>
                  </a:lnTo>
                  <a:lnTo>
                    <a:pt x="44" y="50"/>
                  </a:lnTo>
                  <a:lnTo>
                    <a:pt x="44" y="48"/>
                  </a:lnTo>
                  <a:lnTo>
                    <a:pt x="44" y="46"/>
                  </a:lnTo>
                  <a:lnTo>
                    <a:pt x="42" y="46"/>
                  </a:lnTo>
                  <a:lnTo>
                    <a:pt x="42" y="44"/>
                  </a:lnTo>
                  <a:lnTo>
                    <a:pt x="40" y="44"/>
                  </a:lnTo>
                  <a:lnTo>
                    <a:pt x="38" y="44"/>
                  </a:lnTo>
                  <a:lnTo>
                    <a:pt x="38" y="42"/>
                  </a:lnTo>
                  <a:lnTo>
                    <a:pt x="36" y="42"/>
                  </a:lnTo>
                  <a:lnTo>
                    <a:pt x="34" y="42"/>
                  </a:lnTo>
                  <a:lnTo>
                    <a:pt x="34" y="40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8"/>
                  </a:ln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lnTo>
                    <a:pt x="34" y="38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4" y="34"/>
                  </a:lnTo>
                  <a:lnTo>
                    <a:pt x="24" y="36"/>
                  </a:lnTo>
                  <a:lnTo>
                    <a:pt x="24" y="34"/>
                  </a:lnTo>
                  <a:lnTo>
                    <a:pt x="24" y="32"/>
                  </a:lnTo>
                  <a:lnTo>
                    <a:pt x="26" y="32"/>
                  </a:lnTo>
                  <a:lnTo>
                    <a:pt x="24" y="32"/>
                  </a:lnTo>
                  <a:lnTo>
                    <a:pt x="24" y="30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8"/>
                  </a:lnTo>
                  <a:lnTo>
                    <a:pt x="6" y="6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2" y="6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2" y="2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2" y="6"/>
                  </a:lnTo>
                  <a:lnTo>
                    <a:pt x="44" y="6"/>
                  </a:lnTo>
                  <a:lnTo>
                    <a:pt x="44" y="4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48" y="8"/>
                  </a:lnTo>
                  <a:lnTo>
                    <a:pt x="50" y="8"/>
                  </a:lnTo>
                  <a:lnTo>
                    <a:pt x="50" y="10"/>
                  </a:lnTo>
                  <a:lnTo>
                    <a:pt x="50" y="12"/>
                  </a:lnTo>
                  <a:lnTo>
                    <a:pt x="48" y="14"/>
                  </a:lnTo>
                  <a:lnTo>
                    <a:pt x="50" y="14"/>
                  </a:lnTo>
                  <a:lnTo>
                    <a:pt x="48" y="14"/>
                  </a:lnTo>
                  <a:lnTo>
                    <a:pt x="46" y="16"/>
                  </a:lnTo>
                  <a:lnTo>
                    <a:pt x="48" y="18"/>
                  </a:lnTo>
                  <a:lnTo>
                    <a:pt x="50" y="18"/>
                  </a:lnTo>
                  <a:lnTo>
                    <a:pt x="52" y="18"/>
                  </a:lnTo>
                  <a:lnTo>
                    <a:pt x="54" y="18"/>
                  </a:lnTo>
                  <a:lnTo>
                    <a:pt x="54" y="18"/>
                  </a:lnTo>
                  <a:lnTo>
                    <a:pt x="54" y="18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1" name="Freeform 193"/>
            <p:cNvSpPr>
              <a:spLocks/>
            </p:cNvSpPr>
            <p:nvPr/>
          </p:nvSpPr>
          <p:spPr bwMode="auto">
            <a:xfrm>
              <a:off x="19255864" y="4738949"/>
              <a:ext cx="786860" cy="487853"/>
            </a:xfrm>
            <a:custGeom>
              <a:avLst/>
              <a:gdLst>
                <a:gd name="T0" fmla="*/ 98 w 100"/>
                <a:gd name="T1" fmla="*/ 16 h 62"/>
                <a:gd name="T2" fmla="*/ 92 w 100"/>
                <a:gd name="T3" fmla="*/ 18 h 62"/>
                <a:gd name="T4" fmla="*/ 88 w 100"/>
                <a:gd name="T5" fmla="*/ 24 h 62"/>
                <a:gd name="T6" fmla="*/ 88 w 100"/>
                <a:gd name="T7" fmla="*/ 32 h 62"/>
                <a:gd name="T8" fmla="*/ 84 w 100"/>
                <a:gd name="T9" fmla="*/ 34 h 62"/>
                <a:gd name="T10" fmla="*/ 80 w 100"/>
                <a:gd name="T11" fmla="*/ 38 h 62"/>
                <a:gd name="T12" fmla="*/ 84 w 100"/>
                <a:gd name="T13" fmla="*/ 38 h 62"/>
                <a:gd name="T14" fmla="*/ 84 w 100"/>
                <a:gd name="T15" fmla="*/ 40 h 62"/>
                <a:gd name="T16" fmla="*/ 88 w 100"/>
                <a:gd name="T17" fmla="*/ 44 h 62"/>
                <a:gd name="T18" fmla="*/ 86 w 100"/>
                <a:gd name="T19" fmla="*/ 48 h 62"/>
                <a:gd name="T20" fmla="*/ 80 w 100"/>
                <a:gd name="T21" fmla="*/ 48 h 62"/>
                <a:gd name="T22" fmla="*/ 74 w 100"/>
                <a:gd name="T23" fmla="*/ 46 h 62"/>
                <a:gd name="T24" fmla="*/ 68 w 100"/>
                <a:gd name="T25" fmla="*/ 48 h 62"/>
                <a:gd name="T26" fmla="*/ 64 w 100"/>
                <a:gd name="T27" fmla="*/ 52 h 62"/>
                <a:gd name="T28" fmla="*/ 60 w 100"/>
                <a:gd name="T29" fmla="*/ 56 h 62"/>
                <a:gd name="T30" fmla="*/ 62 w 100"/>
                <a:gd name="T31" fmla="*/ 60 h 62"/>
                <a:gd name="T32" fmla="*/ 56 w 100"/>
                <a:gd name="T33" fmla="*/ 60 h 62"/>
                <a:gd name="T34" fmla="*/ 50 w 100"/>
                <a:gd name="T35" fmla="*/ 60 h 62"/>
                <a:gd name="T36" fmla="*/ 44 w 100"/>
                <a:gd name="T37" fmla="*/ 60 h 62"/>
                <a:gd name="T38" fmla="*/ 38 w 100"/>
                <a:gd name="T39" fmla="*/ 60 h 62"/>
                <a:gd name="T40" fmla="*/ 34 w 100"/>
                <a:gd name="T41" fmla="*/ 56 h 62"/>
                <a:gd name="T42" fmla="*/ 28 w 100"/>
                <a:gd name="T43" fmla="*/ 56 h 62"/>
                <a:gd name="T44" fmla="*/ 22 w 100"/>
                <a:gd name="T45" fmla="*/ 58 h 62"/>
                <a:gd name="T46" fmla="*/ 18 w 100"/>
                <a:gd name="T47" fmla="*/ 58 h 62"/>
                <a:gd name="T48" fmla="*/ 16 w 100"/>
                <a:gd name="T49" fmla="*/ 60 h 62"/>
                <a:gd name="T50" fmla="*/ 10 w 100"/>
                <a:gd name="T51" fmla="*/ 58 h 62"/>
                <a:gd name="T52" fmla="*/ 12 w 100"/>
                <a:gd name="T53" fmla="*/ 54 h 62"/>
                <a:gd name="T54" fmla="*/ 8 w 100"/>
                <a:gd name="T55" fmla="*/ 48 h 62"/>
                <a:gd name="T56" fmla="*/ 4 w 100"/>
                <a:gd name="T57" fmla="*/ 44 h 62"/>
                <a:gd name="T58" fmla="*/ 2 w 100"/>
                <a:gd name="T59" fmla="*/ 40 h 62"/>
                <a:gd name="T60" fmla="*/ 2 w 100"/>
                <a:gd name="T61" fmla="*/ 36 h 62"/>
                <a:gd name="T62" fmla="*/ 2 w 100"/>
                <a:gd name="T63" fmla="*/ 28 h 62"/>
                <a:gd name="T64" fmla="*/ 8 w 100"/>
                <a:gd name="T65" fmla="*/ 26 h 62"/>
                <a:gd name="T66" fmla="*/ 10 w 100"/>
                <a:gd name="T67" fmla="*/ 20 h 62"/>
                <a:gd name="T68" fmla="*/ 4 w 100"/>
                <a:gd name="T69" fmla="*/ 16 h 62"/>
                <a:gd name="T70" fmla="*/ 2 w 100"/>
                <a:gd name="T71" fmla="*/ 10 h 62"/>
                <a:gd name="T72" fmla="*/ 0 w 100"/>
                <a:gd name="T73" fmla="*/ 6 h 62"/>
                <a:gd name="T74" fmla="*/ 4 w 100"/>
                <a:gd name="T75" fmla="*/ 2 h 62"/>
                <a:gd name="T76" fmla="*/ 12 w 100"/>
                <a:gd name="T77" fmla="*/ 2 h 62"/>
                <a:gd name="T78" fmla="*/ 8 w 100"/>
                <a:gd name="T79" fmla="*/ 6 h 62"/>
                <a:gd name="T80" fmla="*/ 14 w 100"/>
                <a:gd name="T81" fmla="*/ 8 h 62"/>
                <a:gd name="T82" fmla="*/ 22 w 100"/>
                <a:gd name="T83" fmla="*/ 8 h 62"/>
                <a:gd name="T84" fmla="*/ 34 w 100"/>
                <a:gd name="T85" fmla="*/ 8 h 62"/>
                <a:gd name="T86" fmla="*/ 44 w 100"/>
                <a:gd name="T87" fmla="*/ 8 h 62"/>
                <a:gd name="T88" fmla="*/ 50 w 100"/>
                <a:gd name="T89" fmla="*/ 10 h 62"/>
                <a:gd name="T90" fmla="*/ 56 w 100"/>
                <a:gd name="T91" fmla="*/ 8 h 62"/>
                <a:gd name="T92" fmla="*/ 60 w 100"/>
                <a:gd name="T93" fmla="*/ 4 h 62"/>
                <a:gd name="T94" fmla="*/ 68 w 100"/>
                <a:gd name="T95" fmla="*/ 2 h 62"/>
                <a:gd name="T96" fmla="*/ 76 w 100"/>
                <a:gd name="T97" fmla="*/ 0 h 62"/>
                <a:gd name="T98" fmla="*/ 80 w 100"/>
                <a:gd name="T99" fmla="*/ 4 h 62"/>
                <a:gd name="T100" fmla="*/ 88 w 100"/>
                <a:gd name="T101" fmla="*/ 4 h 62"/>
                <a:gd name="T102" fmla="*/ 98 w 100"/>
                <a:gd name="T103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0" h="62">
                  <a:moveTo>
                    <a:pt x="100" y="8"/>
                  </a:moveTo>
                  <a:lnTo>
                    <a:pt x="100" y="12"/>
                  </a:lnTo>
                  <a:lnTo>
                    <a:pt x="100" y="14"/>
                  </a:lnTo>
                  <a:lnTo>
                    <a:pt x="98" y="16"/>
                  </a:lnTo>
                  <a:lnTo>
                    <a:pt x="96" y="16"/>
                  </a:lnTo>
                  <a:lnTo>
                    <a:pt x="94" y="16"/>
                  </a:lnTo>
                  <a:lnTo>
                    <a:pt x="92" y="16"/>
                  </a:lnTo>
                  <a:lnTo>
                    <a:pt x="92" y="18"/>
                  </a:lnTo>
                  <a:lnTo>
                    <a:pt x="90" y="20"/>
                  </a:lnTo>
                  <a:lnTo>
                    <a:pt x="88" y="20"/>
                  </a:lnTo>
                  <a:lnTo>
                    <a:pt x="88" y="22"/>
                  </a:lnTo>
                  <a:lnTo>
                    <a:pt x="88" y="24"/>
                  </a:lnTo>
                  <a:lnTo>
                    <a:pt x="88" y="26"/>
                  </a:lnTo>
                  <a:lnTo>
                    <a:pt x="88" y="28"/>
                  </a:lnTo>
                  <a:lnTo>
                    <a:pt x="88" y="30"/>
                  </a:lnTo>
                  <a:lnTo>
                    <a:pt x="88" y="32"/>
                  </a:lnTo>
                  <a:lnTo>
                    <a:pt x="86" y="32"/>
                  </a:lnTo>
                  <a:lnTo>
                    <a:pt x="84" y="34"/>
                  </a:lnTo>
                  <a:lnTo>
                    <a:pt x="84" y="36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82" y="36"/>
                  </a:lnTo>
                  <a:lnTo>
                    <a:pt x="80" y="36"/>
                  </a:lnTo>
                  <a:lnTo>
                    <a:pt x="80" y="38"/>
                  </a:lnTo>
                  <a:lnTo>
                    <a:pt x="82" y="38"/>
                  </a:lnTo>
                  <a:lnTo>
                    <a:pt x="80" y="38"/>
                  </a:lnTo>
                  <a:lnTo>
                    <a:pt x="82" y="38"/>
                  </a:lnTo>
                  <a:lnTo>
                    <a:pt x="84" y="38"/>
                  </a:lnTo>
                  <a:lnTo>
                    <a:pt x="86" y="38"/>
                  </a:lnTo>
                  <a:lnTo>
                    <a:pt x="84" y="38"/>
                  </a:lnTo>
                  <a:lnTo>
                    <a:pt x="86" y="38"/>
                  </a:lnTo>
                  <a:lnTo>
                    <a:pt x="84" y="40"/>
                  </a:lnTo>
                  <a:lnTo>
                    <a:pt x="86" y="40"/>
                  </a:lnTo>
                  <a:lnTo>
                    <a:pt x="86" y="42"/>
                  </a:lnTo>
                  <a:lnTo>
                    <a:pt x="86" y="44"/>
                  </a:lnTo>
                  <a:lnTo>
                    <a:pt x="88" y="44"/>
                  </a:lnTo>
                  <a:lnTo>
                    <a:pt x="90" y="46"/>
                  </a:lnTo>
                  <a:lnTo>
                    <a:pt x="90" y="48"/>
                  </a:lnTo>
                  <a:lnTo>
                    <a:pt x="88" y="48"/>
                  </a:lnTo>
                  <a:lnTo>
                    <a:pt x="86" y="48"/>
                  </a:lnTo>
                  <a:lnTo>
                    <a:pt x="84" y="48"/>
                  </a:lnTo>
                  <a:lnTo>
                    <a:pt x="82" y="50"/>
                  </a:lnTo>
                  <a:lnTo>
                    <a:pt x="82" y="48"/>
                  </a:lnTo>
                  <a:lnTo>
                    <a:pt x="80" y="48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6" y="46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72" y="48"/>
                  </a:lnTo>
                  <a:lnTo>
                    <a:pt x="70" y="48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6" y="52"/>
                  </a:lnTo>
                  <a:lnTo>
                    <a:pt x="64" y="52"/>
                  </a:lnTo>
                  <a:lnTo>
                    <a:pt x="64" y="54"/>
                  </a:lnTo>
                  <a:lnTo>
                    <a:pt x="62" y="54"/>
                  </a:lnTo>
                  <a:lnTo>
                    <a:pt x="60" y="54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60"/>
                  </a:lnTo>
                  <a:lnTo>
                    <a:pt x="60" y="60"/>
                  </a:lnTo>
                  <a:lnTo>
                    <a:pt x="58" y="60"/>
                  </a:lnTo>
                  <a:lnTo>
                    <a:pt x="56" y="62"/>
                  </a:lnTo>
                  <a:lnTo>
                    <a:pt x="56" y="60"/>
                  </a:lnTo>
                  <a:lnTo>
                    <a:pt x="54" y="60"/>
                  </a:lnTo>
                  <a:lnTo>
                    <a:pt x="54" y="62"/>
                  </a:lnTo>
                  <a:lnTo>
                    <a:pt x="52" y="60"/>
                  </a:lnTo>
                  <a:lnTo>
                    <a:pt x="50" y="60"/>
                  </a:lnTo>
                  <a:lnTo>
                    <a:pt x="50" y="62"/>
                  </a:lnTo>
                  <a:lnTo>
                    <a:pt x="46" y="62"/>
                  </a:lnTo>
                  <a:lnTo>
                    <a:pt x="44" y="62"/>
                  </a:lnTo>
                  <a:lnTo>
                    <a:pt x="44" y="60"/>
                  </a:lnTo>
                  <a:lnTo>
                    <a:pt x="40" y="60"/>
                  </a:lnTo>
                  <a:lnTo>
                    <a:pt x="40" y="58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4" y="58"/>
                  </a:lnTo>
                  <a:lnTo>
                    <a:pt x="34" y="56"/>
                  </a:lnTo>
                  <a:lnTo>
                    <a:pt x="32" y="56"/>
                  </a:lnTo>
                  <a:lnTo>
                    <a:pt x="30" y="56"/>
                  </a:lnTo>
                  <a:lnTo>
                    <a:pt x="30" y="56"/>
                  </a:lnTo>
                  <a:lnTo>
                    <a:pt x="28" y="56"/>
                  </a:lnTo>
                  <a:lnTo>
                    <a:pt x="28" y="58"/>
                  </a:lnTo>
                  <a:lnTo>
                    <a:pt x="26" y="58"/>
                  </a:lnTo>
                  <a:lnTo>
                    <a:pt x="24" y="58"/>
                  </a:lnTo>
                  <a:lnTo>
                    <a:pt x="22" y="58"/>
                  </a:lnTo>
                  <a:lnTo>
                    <a:pt x="22" y="60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60"/>
                  </a:lnTo>
                  <a:lnTo>
                    <a:pt x="16" y="60"/>
                  </a:lnTo>
                  <a:lnTo>
                    <a:pt x="16" y="58"/>
                  </a:lnTo>
                  <a:lnTo>
                    <a:pt x="16" y="60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0" y="52"/>
                  </a:lnTo>
                  <a:lnTo>
                    <a:pt x="10" y="50"/>
                  </a:lnTo>
                  <a:lnTo>
                    <a:pt x="8" y="50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6" y="46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0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30" y="8"/>
                  </a:lnTo>
                  <a:lnTo>
                    <a:pt x="32" y="8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38" y="8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46" y="10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54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68" y="2"/>
                  </a:lnTo>
                  <a:lnTo>
                    <a:pt x="70" y="2"/>
                  </a:lnTo>
                  <a:lnTo>
                    <a:pt x="72" y="2"/>
                  </a:lnTo>
                  <a:lnTo>
                    <a:pt x="74" y="0"/>
                  </a:lnTo>
                  <a:lnTo>
                    <a:pt x="76" y="0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4"/>
                  </a:lnTo>
                  <a:lnTo>
                    <a:pt x="80" y="4"/>
                  </a:lnTo>
                  <a:lnTo>
                    <a:pt x="82" y="4"/>
                  </a:lnTo>
                  <a:lnTo>
                    <a:pt x="84" y="4"/>
                  </a:lnTo>
                  <a:lnTo>
                    <a:pt x="86" y="6"/>
                  </a:lnTo>
                  <a:lnTo>
                    <a:pt x="88" y="4"/>
                  </a:lnTo>
                  <a:lnTo>
                    <a:pt x="88" y="6"/>
                  </a:lnTo>
                  <a:lnTo>
                    <a:pt x="90" y="8"/>
                  </a:lnTo>
                  <a:lnTo>
                    <a:pt x="94" y="8"/>
                  </a:lnTo>
                  <a:lnTo>
                    <a:pt x="98" y="8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0" y="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52" name="Freeform 232"/>
            <p:cNvSpPr>
              <a:spLocks/>
            </p:cNvSpPr>
            <p:nvPr/>
          </p:nvSpPr>
          <p:spPr bwMode="auto">
            <a:xfrm>
              <a:off x="18413926" y="4534360"/>
              <a:ext cx="495725" cy="487853"/>
            </a:xfrm>
            <a:custGeom>
              <a:avLst/>
              <a:gdLst>
                <a:gd name="T0" fmla="*/ 57 w 63"/>
                <a:gd name="T1" fmla="*/ 8 h 62"/>
                <a:gd name="T2" fmla="*/ 59 w 63"/>
                <a:gd name="T3" fmla="*/ 14 h 62"/>
                <a:gd name="T4" fmla="*/ 55 w 63"/>
                <a:gd name="T5" fmla="*/ 18 h 62"/>
                <a:gd name="T6" fmla="*/ 55 w 63"/>
                <a:gd name="T7" fmla="*/ 24 h 62"/>
                <a:gd name="T8" fmla="*/ 59 w 63"/>
                <a:gd name="T9" fmla="*/ 26 h 62"/>
                <a:gd name="T10" fmla="*/ 63 w 63"/>
                <a:gd name="T11" fmla="*/ 28 h 62"/>
                <a:gd name="T12" fmla="*/ 63 w 63"/>
                <a:gd name="T13" fmla="*/ 30 h 62"/>
                <a:gd name="T14" fmla="*/ 57 w 63"/>
                <a:gd name="T15" fmla="*/ 30 h 62"/>
                <a:gd name="T16" fmla="*/ 59 w 63"/>
                <a:gd name="T17" fmla="*/ 34 h 62"/>
                <a:gd name="T18" fmla="*/ 61 w 63"/>
                <a:gd name="T19" fmla="*/ 36 h 62"/>
                <a:gd name="T20" fmla="*/ 57 w 63"/>
                <a:gd name="T21" fmla="*/ 38 h 62"/>
                <a:gd name="T22" fmla="*/ 55 w 63"/>
                <a:gd name="T23" fmla="*/ 38 h 62"/>
                <a:gd name="T24" fmla="*/ 53 w 63"/>
                <a:gd name="T25" fmla="*/ 40 h 62"/>
                <a:gd name="T26" fmla="*/ 53 w 63"/>
                <a:gd name="T27" fmla="*/ 42 h 62"/>
                <a:gd name="T28" fmla="*/ 53 w 63"/>
                <a:gd name="T29" fmla="*/ 46 h 62"/>
                <a:gd name="T30" fmla="*/ 49 w 63"/>
                <a:gd name="T31" fmla="*/ 46 h 62"/>
                <a:gd name="T32" fmla="*/ 45 w 63"/>
                <a:gd name="T33" fmla="*/ 50 h 62"/>
                <a:gd name="T34" fmla="*/ 45 w 63"/>
                <a:gd name="T35" fmla="*/ 58 h 62"/>
                <a:gd name="T36" fmla="*/ 47 w 63"/>
                <a:gd name="T37" fmla="*/ 60 h 62"/>
                <a:gd name="T38" fmla="*/ 45 w 63"/>
                <a:gd name="T39" fmla="*/ 60 h 62"/>
                <a:gd name="T40" fmla="*/ 37 w 63"/>
                <a:gd name="T41" fmla="*/ 60 h 62"/>
                <a:gd name="T42" fmla="*/ 35 w 63"/>
                <a:gd name="T43" fmla="*/ 56 h 62"/>
                <a:gd name="T44" fmla="*/ 31 w 63"/>
                <a:gd name="T45" fmla="*/ 56 h 62"/>
                <a:gd name="T46" fmla="*/ 31 w 63"/>
                <a:gd name="T47" fmla="*/ 50 h 62"/>
                <a:gd name="T48" fmla="*/ 24 w 63"/>
                <a:gd name="T49" fmla="*/ 46 h 62"/>
                <a:gd name="T50" fmla="*/ 24 w 63"/>
                <a:gd name="T51" fmla="*/ 40 h 62"/>
                <a:gd name="T52" fmla="*/ 20 w 63"/>
                <a:gd name="T53" fmla="*/ 38 h 62"/>
                <a:gd name="T54" fmla="*/ 16 w 63"/>
                <a:gd name="T55" fmla="*/ 34 h 62"/>
                <a:gd name="T56" fmla="*/ 12 w 63"/>
                <a:gd name="T57" fmla="*/ 30 h 62"/>
                <a:gd name="T58" fmla="*/ 10 w 63"/>
                <a:gd name="T59" fmla="*/ 26 h 62"/>
                <a:gd name="T60" fmla="*/ 8 w 63"/>
                <a:gd name="T61" fmla="*/ 22 h 62"/>
                <a:gd name="T62" fmla="*/ 4 w 63"/>
                <a:gd name="T63" fmla="*/ 18 h 62"/>
                <a:gd name="T64" fmla="*/ 4 w 63"/>
                <a:gd name="T65" fmla="*/ 16 h 62"/>
                <a:gd name="T66" fmla="*/ 0 w 63"/>
                <a:gd name="T67" fmla="*/ 14 h 62"/>
                <a:gd name="T68" fmla="*/ 2 w 63"/>
                <a:gd name="T69" fmla="*/ 10 h 62"/>
                <a:gd name="T70" fmla="*/ 2 w 63"/>
                <a:gd name="T71" fmla="*/ 8 h 62"/>
                <a:gd name="T72" fmla="*/ 2 w 63"/>
                <a:gd name="T73" fmla="*/ 4 h 62"/>
                <a:gd name="T74" fmla="*/ 6 w 63"/>
                <a:gd name="T75" fmla="*/ 2 h 62"/>
                <a:gd name="T76" fmla="*/ 10 w 63"/>
                <a:gd name="T77" fmla="*/ 6 h 62"/>
                <a:gd name="T78" fmla="*/ 12 w 63"/>
                <a:gd name="T79" fmla="*/ 6 h 62"/>
                <a:gd name="T80" fmla="*/ 14 w 63"/>
                <a:gd name="T81" fmla="*/ 2 h 62"/>
                <a:gd name="T82" fmla="*/ 18 w 63"/>
                <a:gd name="T83" fmla="*/ 0 h 62"/>
                <a:gd name="T84" fmla="*/ 22 w 63"/>
                <a:gd name="T85" fmla="*/ 2 h 62"/>
                <a:gd name="T86" fmla="*/ 24 w 63"/>
                <a:gd name="T87" fmla="*/ 2 h 62"/>
                <a:gd name="T88" fmla="*/ 29 w 63"/>
                <a:gd name="T89" fmla="*/ 4 h 62"/>
                <a:gd name="T90" fmla="*/ 31 w 63"/>
                <a:gd name="T91" fmla="*/ 4 h 62"/>
                <a:gd name="T92" fmla="*/ 35 w 63"/>
                <a:gd name="T93" fmla="*/ 6 h 62"/>
                <a:gd name="T94" fmla="*/ 39 w 63"/>
                <a:gd name="T95" fmla="*/ 4 h 62"/>
                <a:gd name="T96" fmla="*/ 45 w 63"/>
                <a:gd name="T97" fmla="*/ 4 h 62"/>
                <a:gd name="T98" fmla="*/ 45 w 63"/>
                <a:gd name="T99" fmla="*/ 6 h 62"/>
                <a:gd name="T100" fmla="*/ 47 w 63"/>
                <a:gd name="T101" fmla="*/ 6 h 62"/>
                <a:gd name="T102" fmla="*/ 49 w 63"/>
                <a:gd name="T103" fmla="*/ 6 h 62"/>
                <a:gd name="T104" fmla="*/ 49 w 63"/>
                <a:gd name="T105" fmla="*/ 8 h 62"/>
                <a:gd name="T106" fmla="*/ 53 w 63"/>
                <a:gd name="T107" fmla="*/ 1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3" h="62">
                  <a:moveTo>
                    <a:pt x="53" y="10"/>
                  </a:moveTo>
                  <a:lnTo>
                    <a:pt x="55" y="10"/>
                  </a:lnTo>
                  <a:lnTo>
                    <a:pt x="57" y="8"/>
                  </a:lnTo>
                  <a:lnTo>
                    <a:pt x="57" y="10"/>
                  </a:lnTo>
                  <a:lnTo>
                    <a:pt x="59" y="10"/>
                  </a:lnTo>
                  <a:lnTo>
                    <a:pt x="59" y="14"/>
                  </a:lnTo>
                  <a:lnTo>
                    <a:pt x="57" y="16"/>
                  </a:lnTo>
                  <a:lnTo>
                    <a:pt x="57" y="18"/>
                  </a:lnTo>
                  <a:lnTo>
                    <a:pt x="55" y="18"/>
                  </a:lnTo>
                  <a:lnTo>
                    <a:pt x="55" y="20"/>
                  </a:lnTo>
                  <a:lnTo>
                    <a:pt x="55" y="22"/>
                  </a:lnTo>
                  <a:lnTo>
                    <a:pt x="55" y="24"/>
                  </a:lnTo>
                  <a:lnTo>
                    <a:pt x="57" y="24"/>
                  </a:lnTo>
                  <a:lnTo>
                    <a:pt x="59" y="24"/>
                  </a:lnTo>
                  <a:lnTo>
                    <a:pt x="59" y="26"/>
                  </a:lnTo>
                  <a:lnTo>
                    <a:pt x="61" y="26"/>
                  </a:lnTo>
                  <a:lnTo>
                    <a:pt x="61" y="28"/>
                  </a:lnTo>
                  <a:lnTo>
                    <a:pt x="63" y="28"/>
                  </a:lnTo>
                  <a:lnTo>
                    <a:pt x="63" y="30"/>
                  </a:lnTo>
                  <a:lnTo>
                    <a:pt x="63" y="28"/>
                  </a:lnTo>
                  <a:lnTo>
                    <a:pt x="63" y="30"/>
                  </a:lnTo>
                  <a:lnTo>
                    <a:pt x="61" y="30"/>
                  </a:lnTo>
                  <a:lnTo>
                    <a:pt x="59" y="30"/>
                  </a:lnTo>
                  <a:lnTo>
                    <a:pt x="57" y="30"/>
                  </a:lnTo>
                  <a:lnTo>
                    <a:pt x="57" y="32"/>
                  </a:lnTo>
                  <a:lnTo>
                    <a:pt x="59" y="32"/>
                  </a:lnTo>
                  <a:lnTo>
                    <a:pt x="59" y="34"/>
                  </a:lnTo>
                  <a:lnTo>
                    <a:pt x="61" y="34"/>
                  </a:lnTo>
                  <a:lnTo>
                    <a:pt x="63" y="36"/>
                  </a:lnTo>
                  <a:lnTo>
                    <a:pt x="61" y="36"/>
                  </a:lnTo>
                  <a:lnTo>
                    <a:pt x="61" y="38"/>
                  </a:lnTo>
                  <a:lnTo>
                    <a:pt x="59" y="38"/>
                  </a:lnTo>
                  <a:lnTo>
                    <a:pt x="57" y="38"/>
                  </a:lnTo>
                  <a:lnTo>
                    <a:pt x="57" y="40"/>
                  </a:lnTo>
                  <a:lnTo>
                    <a:pt x="57" y="38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3" y="38"/>
                  </a:lnTo>
                  <a:lnTo>
                    <a:pt x="53" y="40"/>
                  </a:lnTo>
                  <a:lnTo>
                    <a:pt x="53" y="42"/>
                  </a:lnTo>
                  <a:lnTo>
                    <a:pt x="53" y="40"/>
                  </a:lnTo>
                  <a:lnTo>
                    <a:pt x="53" y="42"/>
                  </a:lnTo>
                  <a:lnTo>
                    <a:pt x="55" y="44"/>
                  </a:lnTo>
                  <a:lnTo>
                    <a:pt x="53" y="44"/>
                  </a:lnTo>
                  <a:lnTo>
                    <a:pt x="53" y="46"/>
                  </a:lnTo>
                  <a:lnTo>
                    <a:pt x="53" y="44"/>
                  </a:lnTo>
                  <a:lnTo>
                    <a:pt x="51" y="44"/>
                  </a:lnTo>
                  <a:lnTo>
                    <a:pt x="49" y="46"/>
                  </a:lnTo>
                  <a:lnTo>
                    <a:pt x="47" y="48"/>
                  </a:lnTo>
                  <a:lnTo>
                    <a:pt x="47" y="50"/>
                  </a:lnTo>
                  <a:lnTo>
                    <a:pt x="45" y="50"/>
                  </a:lnTo>
                  <a:lnTo>
                    <a:pt x="45" y="52"/>
                  </a:lnTo>
                  <a:lnTo>
                    <a:pt x="45" y="56"/>
                  </a:lnTo>
                  <a:lnTo>
                    <a:pt x="45" y="58"/>
                  </a:lnTo>
                  <a:lnTo>
                    <a:pt x="45" y="60"/>
                  </a:lnTo>
                  <a:lnTo>
                    <a:pt x="47" y="60"/>
                  </a:lnTo>
                  <a:lnTo>
                    <a:pt x="47" y="60"/>
                  </a:lnTo>
                  <a:lnTo>
                    <a:pt x="45" y="60"/>
                  </a:lnTo>
                  <a:lnTo>
                    <a:pt x="45" y="62"/>
                  </a:lnTo>
                  <a:lnTo>
                    <a:pt x="45" y="60"/>
                  </a:lnTo>
                  <a:lnTo>
                    <a:pt x="43" y="60"/>
                  </a:lnTo>
                  <a:lnTo>
                    <a:pt x="41" y="60"/>
                  </a:lnTo>
                  <a:lnTo>
                    <a:pt x="37" y="60"/>
                  </a:lnTo>
                  <a:lnTo>
                    <a:pt x="37" y="58"/>
                  </a:lnTo>
                  <a:lnTo>
                    <a:pt x="35" y="58"/>
                  </a:lnTo>
                  <a:lnTo>
                    <a:pt x="35" y="56"/>
                  </a:lnTo>
                  <a:lnTo>
                    <a:pt x="33" y="56"/>
                  </a:lnTo>
                  <a:lnTo>
                    <a:pt x="33" y="52"/>
                  </a:lnTo>
                  <a:lnTo>
                    <a:pt x="31" y="56"/>
                  </a:lnTo>
                  <a:lnTo>
                    <a:pt x="29" y="52"/>
                  </a:lnTo>
                  <a:lnTo>
                    <a:pt x="31" y="52"/>
                  </a:lnTo>
                  <a:lnTo>
                    <a:pt x="31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4" y="46"/>
                  </a:lnTo>
                  <a:lnTo>
                    <a:pt x="24" y="44"/>
                  </a:lnTo>
                  <a:lnTo>
                    <a:pt x="24" y="42"/>
                  </a:lnTo>
                  <a:lnTo>
                    <a:pt x="24" y="40"/>
                  </a:lnTo>
                  <a:lnTo>
                    <a:pt x="22" y="40"/>
                  </a:lnTo>
                  <a:lnTo>
                    <a:pt x="20" y="40"/>
                  </a:lnTo>
                  <a:lnTo>
                    <a:pt x="20" y="38"/>
                  </a:lnTo>
                  <a:lnTo>
                    <a:pt x="16" y="36"/>
                  </a:lnTo>
                  <a:lnTo>
                    <a:pt x="16" y="34"/>
                  </a:lnTo>
                  <a:lnTo>
                    <a:pt x="16" y="34"/>
                  </a:lnTo>
                  <a:lnTo>
                    <a:pt x="14" y="32"/>
                  </a:lnTo>
                  <a:lnTo>
                    <a:pt x="14" y="30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8" y="20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27" y="4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5" y="6"/>
                  </a:lnTo>
                  <a:lnTo>
                    <a:pt x="35" y="4"/>
                  </a:lnTo>
                  <a:lnTo>
                    <a:pt x="37" y="4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3" y="4"/>
                  </a:lnTo>
                  <a:lnTo>
                    <a:pt x="45" y="4"/>
                  </a:lnTo>
                  <a:lnTo>
                    <a:pt x="45" y="6"/>
                  </a:lnTo>
                  <a:lnTo>
                    <a:pt x="47" y="6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9" y="6"/>
                  </a:lnTo>
                  <a:lnTo>
                    <a:pt x="49" y="4"/>
                  </a:lnTo>
                  <a:lnTo>
                    <a:pt x="49" y="6"/>
                  </a:lnTo>
                  <a:lnTo>
                    <a:pt x="51" y="6"/>
                  </a:lnTo>
                  <a:lnTo>
                    <a:pt x="51" y="8"/>
                  </a:lnTo>
                  <a:lnTo>
                    <a:pt x="49" y="8"/>
                  </a:lnTo>
                  <a:lnTo>
                    <a:pt x="51" y="10"/>
                  </a:lnTo>
                  <a:lnTo>
                    <a:pt x="53" y="10"/>
                  </a:lnTo>
                  <a:lnTo>
                    <a:pt x="53" y="10"/>
                  </a:lnTo>
                  <a:lnTo>
                    <a:pt x="53" y="1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53" name="Freeform 234"/>
            <p:cNvSpPr>
              <a:spLocks/>
            </p:cNvSpPr>
            <p:nvPr/>
          </p:nvSpPr>
          <p:spPr bwMode="auto">
            <a:xfrm>
              <a:off x="19350292" y="2370497"/>
              <a:ext cx="1211765" cy="1046527"/>
            </a:xfrm>
            <a:custGeom>
              <a:avLst/>
              <a:gdLst>
                <a:gd name="T0" fmla="*/ 86 w 154"/>
                <a:gd name="T1" fmla="*/ 2 h 133"/>
                <a:gd name="T2" fmla="*/ 94 w 154"/>
                <a:gd name="T3" fmla="*/ 4 h 133"/>
                <a:gd name="T4" fmla="*/ 102 w 154"/>
                <a:gd name="T5" fmla="*/ 8 h 133"/>
                <a:gd name="T6" fmla="*/ 104 w 154"/>
                <a:gd name="T7" fmla="*/ 12 h 133"/>
                <a:gd name="T8" fmla="*/ 114 w 154"/>
                <a:gd name="T9" fmla="*/ 10 h 133"/>
                <a:gd name="T10" fmla="*/ 118 w 154"/>
                <a:gd name="T11" fmla="*/ 14 h 133"/>
                <a:gd name="T12" fmla="*/ 124 w 154"/>
                <a:gd name="T13" fmla="*/ 20 h 133"/>
                <a:gd name="T14" fmla="*/ 124 w 154"/>
                <a:gd name="T15" fmla="*/ 28 h 133"/>
                <a:gd name="T16" fmla="*/ 122 w 154"/>
                <a:gd name="T17" fmla="*/ 34 h 133"/>
                <a:gd name="T18" fmla="*/ 128 w 154"/>
                <a:gd name="T19" fmla="*/ 44 h 133"/>
                <a:gd name="T20" fmla="*/ 130 w 154"/>
                <a:gd name="T21" fmla="*/ 50 h 133"/>
                <a:gd name="T22" fmla="*/ 138 w 154"/>
                <a:gd name="T23" fmla="*/ 58 h 133"/>
                <a:gd name="T24" fmla="*/ 138 w 154"/>
                <a:gd name="T25" fmla="*/ 64 h 133"/>
                <a:gd name="T26" fmla="*/ 150 w 154"/>
                <a:gd name="T27" fmla="*/ 68 h 133"/>
                <a:gd name="T28" fmla="*/ 152 w 154"/>
                <a:gd name="T29" fmla="*/ 72 h 133"/>
                <a:gd name="T30" fmla="*/ 150 w 154"/>
                <a:gd name="T31" fmla="*/ 78 h 133"/>
                <a:gd name="T32" fmla="*/ 142 w 154"/>
                <a:gd name="T33" fmla="*/ 84 h 133"/>
                <a:gd name="T34" fmla="*/ 132 w 154"/>
                <a:gd name="T35" fmla="*/ 80 h 133"/>
                <a:gd name="T36" fmla="*/ 132 w 154"/>
                <a:gd name="T37" fmla="*/ 90 h 133"/>
                <a:gd name="T38" fmla="*/ 136 w 154"/>
                <a:gd name="T39" fmla="*/ 98 h 133"/>
                <a:gd name="T40" fmla="*/ 134 w 154"/>
                <a:gd name="T41" fmla="*/ 100 h 133"/>
                <a:gd name="T42" fmla="*/ 138 w 154"/>
                <a:gd name="T43" fmla="*/ 106 h 133"/>
                <a:gd name="T44" fmla="*/ 134 w 154"/>
                <a:gd name="T45" fmla="*/ 110 h 133"/>
                <a:gd name="T46" fmla="*/ 124 w 154"/>
                <a:gd name="T47" fmla="*/ 114 h 133"/>
                <a:gd name="T48" fmla="*/ 118 w 154"/>
                <a:gd name="T49" fmla="*/ 120 h 133"/>
                <a:gd name="T50" fmla="*/ 120 w 154"/>
                <a:gd name="T51" fmla="*/ 129 h 133"/>
                <a:gd name="T52" fmla="*/ 114 w 154"/>
                <a:gd name="T53" fmla="*/ 131 h 133"/>
                <a:gd name="T54" fmla="*/ 108 w 154"/>
                <a:gd name="T55" fmla="*/ 127 h 133"/>
                <a:gd name="T56" fmla="*/ 98 w 154"/>
                <a:gd name="T57" fmla="*/ 129 h 133"/>
                <a:gd name="T58" fmla="*/ 94 w 154"/>
                <a:gd name="T59" fmla="*/ 125 h 133"/>
                <a:gd name="T60" fmla="*/ 88 w 154"/>
                <a:gd name="T61" fmla="*/ 127 h 133"/>
                <a:gd name="T62" fmla="*/ 80 w 154"/>
                <a:gd name="T63" fmla="*/ 122 h 133"/>
                <a:gd name="T64" fmla="*/ 74 w 154"/>
                <a:gd name="T65" fmla="*/ 125 h 133"/>
                <a:gd name="T66" fmla="*/ 68 w 154"/>
                <a:gd name="T67" fmla="*/ 122 h 133"/>
                <a:gd name="T68" fmla="*/ 60 w 154"/>
                <a:gd name="T69" fmla="*/ 118 h 133"/>
                <a:gd name="T70" fmla="*/ 44 w 154"/>
                <a:gd name="T71" fmla="*/ 116 h 133"/>
                <a:gd name="T72" fmla="*/ 32 w 154"/>
                <a:gd name="T73" fmla="*/ 116 h 133"/>
                <a:gd name="T74" fmla="*/ 18 w 154"/>
                <a:gd name="T75" fmla="*/ 118 h 133"/>
                <a:gd name="T76" fmla="*/ 10 w 154"/>
                <a:gd name="T77" fmla="*/ 122 h 133"/>
                <a:gd name="T78" fmla="*/ 6 w 154"/>
                <a:gd name="T79" fmla="*/ 120 h 133"/>
                <a:gd name="T80" fmla="*/ 8 w 154"/>
                <a:gd name="T81" fmla="*/ 114 h 133"/>
                <a:gd name="T82" fmla="*/ 6 w 154"/>
                <a:gd name="T83" fmla="*/ 108 h 133"/>
                <a:gd name="T84" fmla="*/ 2 w 154"/>
                <a:gd name="T85" fmla="*/ 102 h 133"/>
                <a:gd name="T86" fmla="*/ 12 w 154"/>
                <a:gd name="T87" fmla="*/ 94 h 133"/>
                <a:gd name="T88" fmla="*/ 12 w 154"/>
                <a:gd name="T89" fmla="*/ 82 h 133"/>
                <a:gd name="T90" fmla="*/ 8 w 154"/>
                <a:gd name="T91" fmla="*/ 74 h 133"/>
                <a:gd name="T92" fmla="*/ 4 w 154"/>
                <a:gd name="T93" fmla="*/ 62 h 133"/>
                <a:gd name="T94" fmla="*/ 14 w 154"/>
                <a:gd name="T95" fmla="*/ 62 h 133"/>
                <a:gd name="T96" fmla="*/ 24 w 154"/>
                <a:gd name="T97" fmla="*/ 62 h 133"/>
                <a:gd name="T98" fmla="*/ 26 w 154"/>
                <a:gd name="T99" fmla="*/ 58 h 133"/>
                <a:gd name="T100" fmla="*/ 34 w 154"/>
                <a:gd name="T101" fmla="*/ 54 h 133"/>
                <a:gd name="T102" fmla="*/ 40 w 154"/>
                <a:gd name="T103" fmla="*/ 56 h 133"/>
                <a:gd name="T104" fmla="*/ 40 w 154"/>
                <a:gd name="T105" fmla="*/ 52 h 133"/>
                <a:gd name="T106" fmla="*/ 42 w 154"/>
                <a:gd name="T107" fmla="*/ 46 h 133"/>
                <a:gd name="T108" fmla="*/ 42 w 154"/>
                <a:gd name="T109" fmla="*/ 36 h 133"/>
                <a:gd name="T110" fmla="*/ 48 w 154"/>
                <a:gd name="T111" fmla="*/ 32 h 133"/>
                <a:gd name="T112" fmla="*/ 56 w 154"/>
                <a:gd name="T113" fmla="*/ 28 h 133"/>
                <a:gd name="T114" fmla="*/ 52 w 154"/>
                <a:gd name="T115" fmla="*/ 22 h 133"/>
                <a:gd name="T116" fmla="*/ 56 w 154"/>
                <a:gd name="T117" fmla="*/ 14 h 133"/>
                <a:gd name="T118" fmla="*/ 66 w 154"/>
                <a:gd name="T119" fmla="*/ 10 h 133"/>
                <a:gd name="T120" fmla="*/ 74 w 154"/>
                <a:gd name="T121" fmla="*/ 6 h 133"/>
                <a:gd name="T122" fmla="*/ 80 w 154"/>
                <a:gd name="T12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4" h="133">
                  <a:moveTo>
                    <a:pt x="80" y="0"/>
                  </a:moveTo>
                  <a:lnTo>
                    <a:pt x="82" y="2"/>
                  </a:lnTo>
                  <a:lnTo>
                    <a:pt x="82" y="4"/>
                  </a:lnTo>
                  <a:lnTo>
                    <a:pt x="84" y="4"/>
                  </a:lnTo>
                  <a:lnTo>
                    <a:pt x="84" y="2"/>
                  </a:lnTo>
                  <a:lnTo>
                    <a:pt x="86" y="2"/>
                  </a:lnTo>
                  <a:lnTo>
                    <a:pt x="88" y="2"/>
                  </a:lnTo>
                  <a:lnTo>
                    <a:pt x="88" y="4"/>
                  </a:lnTo>
                  <a:lnTo>
                    <a:pt x="90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4" y="4"/>
                  </a:lnTo>
                  <a:lnTo>
                    <a:pt x="96" y="4"/>
                  </a:lnTo>
                  <a:lnTo>
                    <a:pt x="98" y="4"/>
                  </a:lnTo>
                  <a:lnTo>
                    <a:pt x="98" y="6"/>
                  </a:lnTo>
                  <a:lnTo>
                    <a:pt x="100" y="6"/>
                  </a:lnTo>
                  <a:lnTo>
                    <a:pt x="102" y="6"/>
                  </a:lnTo>
                  <a:lnTo>
                    <a:pt x="102" y="8"/>
                  </a:lnTo>
                  <a:lnTo>
                    <a:pt x="100" y="8"/>
                  </a:lnTo>
                  <a:lnTo>
                    <a:pt x="100" y="10"/>
                  </a:lnTo>
                  <a:lnTo>
                    <a:pt x="100" y="12"/>
                  </a:lnTo>
                  <a:lnTo>
                    <a:pt x="102" y="12"/>
                  </a:lnTo>
                  <a:lnTo>
                    <a:pt x="102" y="14"/>
                  </a:lnTo>
                  <a:lnTo>
                    <a:pt x="104" y="12"/>
                  </a:lnTo>
                  <a:lnTo>
                    <a:pt x="106" y="12"/>
                  </a:lnTo>
                  <a:lnTo>
                    <a:pt x="108" y="12"/>
                  </a:lnTo>
                  <a:lnTo>
                    <a:pt x="108" y="10"/>
                  </a:lnTo>
                  <a:lnTo>
                    <a:pt x="110" y="10"/>
                  </a:lnTo>
                  <a:lnTo>
                    <a:pt x="112" y="10"/>
                  </a:lnTo>
                  <a:lnTo>
                    <a:pt x="114" y="10"/>
                  </a:lnTo>
                  <a:lnTo>
                    <a:pt x="114" y="8"/>
                  </a:lnTo>
                  <a:lnTo>
                    <a:pt x="114" y="10"/>
                  </a:lnTo>
                  <a:lnTo>
                    <a:pt x="116" y="10"/>
                  </a:lnTo>
                  <a:lnTo>
                    <a:pt x="116" y="12"/>
                  </a:lnTo>
                  <a:lnTo>
                    <a:pt x="118" y="12"/>
                  </a:lnTo>
                  <a:lnTo>
                    <a:pt x="118" y="14"/>
                  </a:lnTo>
                  <a:lnTo>
                    <a:pt x="120" y="14"/>
                  </a:lnTo>
                  <a:lnTo>
                    <a:pt x="120" y="16"/>
                  </a:lnTo>
                  <a:lnTo>
                    <a:pt x="122" y="16"/>
                  </a:lnTo>
                  <a:lnTo>
                    <a:pt x="124" y="16"/>
                  </a:lnTo>
                  <a:lnTo>
                    <a:pt x="124" y="18"/>
                  </a:lnTo>
                  <a:lnTo>
                    <a:pt x="124" y="20"/>
                  </a:lnTo>
                  <a:lnTo>
                    <a:pt x="124" y="22"/>
                  </a:lnTo>
                  <a:lnTo>
                    <a:pt x="122" y="22"/>
                  </a:lnTo>
                  <a:lnTo>
                    <a:pt x="122" y="24"/>
                  </a:lnTo>
                  <a:lnTo>
                    <a:pt x="124" y="24"/>
                  </a:lnTo>
                  <a:lnTo>
                    <a:pt x="124" y="26"/>
                  </a:lnTo>
                  <a:lnTo>
                    <a:pt x="124" y="28"/>
                  </a:lnTo>
                  <a:lnTo>
                    <a:pt x="126" y="28"/>
                  </a:lnTo>
                  <a:lnTo>
                    <a:pt x="126" y="30"/>
                  </a:lnTo>
                  <a:lnTo>
                    <a:pt x="126" y="32"/>
                  </a:lnTo>
                  <a:lnTo>
                    <a:pt x="124" y="32"/>
                  </a:lnTo>
                  <a:lnTo>
                    <a:pt x="124" y="34"/>
                  </a:lnTo>
                  <a:lnTo>
                    <a:pt x="122" y="34"/>
                  </a:lnTo>
                  <a:lnTo>
                    <a:pt x="122" y="36"/>
                  </a:lnTo>
                  <a:lnTo>
                    <a:pt x="122" y="38"/>
                  </a:lnTo>
                  <a:lnTo>
                    <a:pt x="126" y="40"/>
                  </a:lnTo>
                  <a:lnTo>
                    <a:pt x="126" y="42"/>
                  </a:lnTo>
                  <a:lnTo>
                    <a:pt x="128" y="42"/>
                  </a:lnTo>
                  <a:lnTo>
                    <a:pt x="128" y="44"/>
                  </a:lnTo>
                  <a:lnTo>
                    <a:pt x="128" y="46"/>
                  </a:lnTo>
                  <a:lnTo>
                    <a:pt x="126" y="46"/>
                  </a:lnTo>
                  <a:lnTo>
                    <a:pt x="128" y="46"/>
                  </a:lnTo>
                  <a:lnTo>
                    <a:pt x="128" y="48"/>
                  </a:lnTo>
                  <a:lnTo>
                    <a:pt x="130" y="48"/>
                  </a:lnTo>
                  <a:lnTo>
                    <a:pt x="130" y="50"/>
                  </a:lnTo>
                  <a:lnTo>
                    <a:pt x="130" y="52"/>
                  </a:lnTo>
                  <a:lnTo>
                    <a:pt x="130" y="54"/>
                  </a:lnTo>
                  <a:lnTo>
                    <a:pt x="134" y="56"/>
                  </a:lnTo>
                  <a:lnTo>
                    <a:pt x="136" y="56"/>
                  </a:lnTo>
                  <a:lnTo>
                    <a:pt x="136" y="58"/>
                  </a:lnTo>
                  <a:lnTo>
                    <a:pt x="138" y="58"/>
                  </a:lnTo>
                  <a:lnTo>
                    <a:pt x="138" y="60"/>
                  </a:lnTo>
                  <a:lnTo>
                    <a:pt x="138" y="58"/>
                  </a:lnTo>
                  <a:lnTo>
                    <a:pt x="140" y="58"/>
                  </a:lnTo>
                  <a:lnTo>
                    <a:pt x="140" y="60"/>
                  </a:lnTo>
                  <a:lnTo>
                    <a:pt x="140" y="62"/>
                  </a:lnTo>
                  <a:lnTo>
                    <a:pt x="138" y="64"/>
                  </a:lnTo>
                  <a:lnTo>
                    <a:pt x="138" y="66"/>
                  </a:lnTo>
                  <a:lnTo>
                    <a:pt x="140" y="66"/>
                  </a:lnTo>
                  <a:lnTo>
                    <a:pt x="144" y="66"/>
                  </a:lnTo>
                  <a:lnTo>
                    <a:pt x="146" y="68"/>
                  </a:lnTo>
                  <a:lnTo>
                    <a:pt x="148" y="68"/>
                  </a:lnTo>
                  <a:lnTo>
                    <a:pt x="150" y="68"/>
                  </a:lnTo>
                  <a:lnTo>
                    <a:pt x="150" y="70"/>
                  </a:lnTo>
                  <a:lnTo>
                    <a:pt x="148" y="70"/>
                  </a:lnTo>
                  <a:lnTo>
                    <a:pt x="148" y="70"/>
                  </a:lnTo>
                  <a:lnTo>
                    <a:pt x="150" y="70"/>
                  </a:lnTo>
                  <a:lnTo>
                    <a:pt x="150" y="72"/>
                  </a:lnTo>
                  <a:lnTo>
                    <a:pt x="152" y="72"/>
                  </a:lnTo>
                  <a:lnTo>
                    <a:pt x="152" y="74"/>
                  </a:lnTo>
                  <a:lnTo>
                    <a:pt x="154" y="74"/>
                  </a:lnTo>
                  <a:lnTo>
                    <a:pt x="154" y="76"/>
                  </a:lnTo>
                  <a:lnTo>
                    <a:pt x="154" y="78"/>
                  </a:lnTo>
                  <a:lnTo>
                    <a:pt x="152" y="78"/>
                  </a:lnTo>
                  <a:lnTo>
                    <a:pt x="150" y="78"/>
                  </a:lnTo>
                  <a:lnTo>
                    <a:pt x="150" y="80"/>
                  </a:lnTo>
                  <a:lnTo>
                    <a:pt x="148" y="82"/>
                  </a:lnTo>
                  <a:lnTo>
                    <a:pt x="146" y="82"/>
                  </a:lnTo>
                  <a:lnTo>
                    <a:pt x="146" y="84"/>
                  </a:lnTo>
                  <a:lnTo>
                    <a:pt x="144" y="84"/>
                  </a:lnTo>
                  <a:lnTo>
                    <a:pt x="142" y="84"/>
                  </a:lnTo>
                  <a:lnTo>
                    <a:pt x="140" y="84"/>
                  </a:lnTo>
                  <a:lnTo>
                    <a:pt x="138" y="84"/>
                  </a:lnTo>
                  <a:lnTo>
                    <a:pt x="138" y="82"/>
                  </a:lnTo>
                  <a:lnTo>
                    <a:pt x="136" y="80"/>
                  </a:lnTo>
                  <a:lnTo>
                    <a:pt x="134" y="80"/>
                  </a:lnTo>
                  <a:lnTo>
                    <a:pt x="132" y="80"/>
                  </a:lnTo>
                  <a:lnTo>
                    <a:pt x="132" y="82"/>
                  </a:lnTo>
                  <a:lnTo>
                    <a:pt x="132" y="84"/>
                  </a:lnTo>
                  <a:lnTo>
                    <a:pt x="130" y="84"/>
                  </a:lnTo>
                  <a:lnTo>
                    <a:pt x="130" y="86"/>
                  </a:lnTo>
                  <a:lnTo>
                    <a:pt x="132" y="88"/>
                  </a:lnTo>
                  <a:lnTo>
                    <a:pt x="132" y="90"/>
                  </a:lnTo>
                  <a:lnTo>
                    <a:pt x="134" y="90"/>
                  </a:lnTo>
                  <a:lnTo>
                    <a:pt x="134" y="92"/>
                  </a:lnTo>
                  <a:lnTo>
                    <a:pt x="134" y="94"/>
                  </a:lnTo>
                  <a:lnTo>
                    <a:pt x="134" y="96"/>
                  </a:lnTo>
                  <a:lnTo>
                    <a:pt x="134" y="98"/>
                  </a:lnTo>
                  <a:lnTo>
                    <a:pt x="136" y="98"/>
                  </a:lnTo>
                  <a:lnTo>
                    <a:pt x="136" y="100"/>
                  </a:lnTo>
                  <a:lnTo>
                    <a:pt x="136" y="98"/>
                  </a:lnTo>
                  <a:lnTo>
                    <a:pt x="134" y="98"/>
                  </a:lnTo>
                  <a:lnTo>
                    <a:pt x="134" y="100"/>
                  </a:lnTo>
                  <a:lnTo>
                    <a:pt x="136" y="100"/>
                  </a:lnTo>
                  <a:lnTo>
                    <a:pt x="134" y="100"/>
                  </a:lnTo>
                  <a:lnTo>
                    <a:pt x="136" y="100"/>
                  </a:lnTo>
                  <a:lnTo>
                    <a:pt x="136" y="102"/>
                  </a:lnTo>
                  <a:lnTo>
                    <a:pt x="136" y="104"/>
                  </a:lnTo>
                  <a:lnTo>
                    <a:pt x="134" y="106"/>
                  </a:lnTo>
                  <a:lnTo>
                    <a:pt x="136" y="106"/>
                  </a:lnTo>
                  <a:lnTo>
                    <a:pt x="138" y="106"/>
                  </a:lnTo>
                  <a:lnTo>
                    <a:pt x="136" y="106"/>
                  </a:lnTo>
                  <a:lnTo>
                    <a:pt x="136" y="108"/>
                  </a:lnTo>
                  <a:lnTo>
                    <a:pt x="138" y="108"/>
                  </a:lnTo>
                  <a:lnTo>
                    <a:pt x="138" y="110"/>
                  </a:lnTo>
                  <a:lnTo>
                    <a:pt x="136" y="110"/>
                  </a:lnTo>
                  <a:lnTo>
                    <a:pt x="134" y="110"/>
                  </a:lnTo>
                  <a:lnTo>
                    <a:pt x="132" y="110"/>
                  </a:lnTo>
                  <a:lnTo>
                    <a:pt x="130" y="110"/>
                  </a:lnTo>
                  <a:lnTo>
                    <a:pt x="130" y="112"/>
                  </a:lnTo>
                  <a:lnTo>
                    <a:pt x="128" y="112"/>
                  </a:lnTo>
                  <a:lnTo>
                    <a:pt x="124" y="112"/>
                  </a:lnTo>
                  <a:lnTo>
                    <a:pt x="124" y="114"/>
                  </a:lnTo>
                  <a:lnTo>
                    <a:pt x="122" y="114"/>
                  </a:lnTo>
                  <a:lnTo>
                    <a:pt x="122" y="116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20"/>
                  </a:lnTo>
                  <a:lnTo>
                    <a:pt x="118" y="120"/>
                  </a:lnTo>
                  <a:lnTo>
                    <a:pt x="118" y="122"/>
                  </a:lnTo>
                  <a:lnTo>
                    <a:pt x="118" y="125"/>
                  </a:lnTo>
                  <a:lnTo>
                    <a:pt x="118" y="127"/>
                  </a:lnTo>
                  <a:lnTo>
                    <a:pt x="120" y="127"/>
                  </a:lnTo>
                  <a:lnTo>
                    <a:pt x="118" y="127"/>
                  </a:lnTo>
                  <a:lnTo>
                    <a:pt x="120" y="129"/>
                  </a:lnTo>
                  <a:lnTo>
                    <a:pt x="120" y="131"/>
                  </a:lnTo>
                  <a:lnTo>
                    <a:pt x="118" y="131"/>
                  </a:lnTo>
                  <a:lnTo>
                    <a:pt x="118" y="133"/>
                  </a:lnTo>
                  <a:lnTo>
                    <a:pt x="116" y="133"/>
                  </a:lnTo>
                  <a:lnTo>
                    <a:pt x="116" y="131"/>
                  </a:lnTo>
                  <a:lnTo>
                    <a:pt x="114" y="131"/>
                  </a:lnTo>
                  <a:lnTo>
                    <a:pt x="114" y="129"/>
                  </a:lnTo>
                  <a:lnTo>
                    <a:pt x="114" y="127"/>
                  </a:lnTo>
                  <a:lnTo>
                    <a:pt x="114" y="127"/>
                  </a:lnTo>
                  <a:lnTo>
                    <a:pt x="112" y="127"/>
                  </a:lnTo>
                  <a:lnTo>
                    <a:pt x="110" y="127"/>
                  </a:lnTo>
                  <a:lnTo>
                    <a:pt x="108" y="127"/>
                  </a:lnTo>
                  <a:lnTo>
                    <a:pt x="106" y="127"/>
                  </a:lnTo>
                  <a:lnTo>
                    <a:pt x="104" y="127"/>
                  </a:lnTo>
                  <a:lnTo>
                    <a:pt x="102" y="127"/>
                  </a:lnTo>
                  <a:lnTo>
                    <a:pt x="102" y="129"/>
                  </a:lnTo>
                  <a:lnTo>
                    <a:pt x="100" y="129"/>
                  </a:lnTo>
                  <a:lnTo>
                    <a:pt x="98" y="129"/>
                  </a:lnTo>
                  <a:lnTo>
                    <a:pt x="98" y="127"/>
                  </a:lnTo>
                  <a:lnTo>
                    <a:pt x="98" y="125"/>
                  </a:lnTo>
                  <a:lnTo>
                    <a:pt x="98" y="122"/>
                  </a:lnTo>
                  <a:lnTo>
                    <a:pt x="96" y="122"/>
                  </a:lnTo>
                  <a:lnTo>
                    <a:pt x="94" y="122"/>
                  </a:lnTo>
                  <a:lnTo>
                    <a:pt x="94" y="125"/>
                  </a:lnTo>
                  <a:lnTo>
                    <a:pt x="92" y="125"/>
                  </a:lnTo>
                  <a:lnTo>
                    <a:pt x="90" y="125"/>
                  </a:lnTo>
                  <a:lnTo>
                    <a:pt x="90" y="127"/>
                  </a:lnTo>
                  <a:lnTo>
                    <a:pt x="90" y="129"/>
                  </a:lnTo>
                  <a:lnTo>
                    <a:pt x="90" y="127"/>
                  </a:lnTo>
                  <a:lnTo>
                    <a:pt x="88" y="127"/>
                  </a:lnTo>
                  <a:lnTo>
                    <a:pt x="88" y="125"/>
                  </a:lnTo>
                  <a:lnTo>
                    <a:pt x="86" y="125"/>
                  </a:lnTo>
                  <a:lnTo>
                    <a:pt x="84" y="125"/>
                  </a:lnTo>
                  <a:lnTo>
                    <a:pt x="82" y="122"/>
                  </a:lnTo>
                  <a:lnTo>
                    <a:pt x="82" y="120"/>
                  </a:lnTo>
                  <a:lnTo>
                    <a:pt x="80" y="122"/>
                  </a:lnTo>
                  <a:lnTo>
                    <a:pt x="80" y="125"/>
                  </a:lnTo>
                  <a:lnTo>
                    <a:pt x="78" y="125"/>
                  </a:lnTo>
                  <a:lnTo>
                    <a:pt x="76" y="125"/>
                  </a:lnTo>
                  <a:lnTo>
                    <a:pt x="76" y="122"/>
                  </a:lnTo>
                  <a:lnTo>
                    <a:pt x="74" y="122"/>
                  </a:lnTo>
                  <a:lnTo>
                    <a:pt x="74" y="125"/>
                  </a:lnTo>
                  <a:lnTo>
                    <a:pt x="74" y="127"/>
                  </a:lnTo>
                  <a:lnTo>
                    <a:pt x="72" y="127"/>
                  </a:lnTo>
                  <a:lnTo>
                    <a:pt x="72" y="125"/>
                  </a:lnTo>
                  <a:lnTo>
                    <a:pt x="72" y="122"/>
                  </a:lnTo>
                  <a:lnTo>
                    <a:pt x="70" y="122"/>
                  </a:lnTo>
                  <a:lnTo>
                    <a:pt x="68" y="122"/>
                  </a:lnTo>
                  <a:lnTo>
                    <a:pt x="66" y="122"/>
                  </a:lnTo>
                  <a:lnTo>
                    <a:pt x="66" y="120"/>
                  </a:lnTo>
                  <a:lnTo>
                    <a:pt x="64" y="120"/>
                  </a:lnTo>
                  <a:lnTo>
                    <a:pt x="64" y="118"/>
                  </a:lnTo>
                  <a:lnTo>
                    <a:pt x="62" y="118"/>
                  </a:lnTo>
                  <a:lnTo>
                    <a:pt x="60" y="118"/>
                  </a:lnTo>
                  <a:lnTo>
                    <a:pt x="58" y="118"/>
                  </a:lnTo>
                  <a:lnTo>
                    <a:pt x="56" y="118"/>
                  </a:lnTo>
                  <a:lnTo>
                    <a:pt x="52" y="118"/>
                  </a:lnTo>
                  <a:lnTo>
                    <a:pt x="48" y="118"/>
                  </a:lnTo>
                  <a:lnTo>
                    <a:pt x="46" y="116"/>
                  </a:lnTo>
                  <a:lnTo>
                    <a:pt x="44" y="116"/>
                  </a:lnTo>
                  <a:lnTo>
                    <a:pt x="42" y="116"/>
                  </a:lnTo>
                  <a:lnTo>
                    <a:pt x="40" y="116"/>
                  </a:lnTo>
                  <a:lnTo>
                    <a:pt x="36" y="116"/>
                  </a:lnTo>
                  <a:lnTo>
                    <a:pt x="34" y="114"/>
                  </a:lnTo>
                  <a:lnTo>
                    <a:pt x="32" y="114"/>
                  </a:lnTo>
                  <a:lnTo>
                    <a:pt x="32" y="116"/>
                  </a:lnTo>
                  <a:lnTo>
                    <a:pt x="30" y="116"/>
                  </a:lnTo>
                  <a:lnTo>
                    <a:pt x="26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8"/>
                  </a:lnTo>
                  <a:lnTo>
                    <a:pt x="18" y="118"/>
                  </a:lnTo>
                  <a:lnTo>
                    <a:pt x="18" y="118"/>
                  </a:lnTo>
                  <a:lnTo>
                    <a:pt x="18" y="120"/>
                  </a:lnTo>
                  <a:lnTo>
                    <a:pt x="16" y="120"/>
                  </a:lnTo>
                  <a:lnTo>
                    <a:pt x="14" y="122"/>
                  </a:lnTo>
                  <a:lnTo>
                    <a:pt x="12" y="122"/>
                  </a:lnTo>
                  <a:lnTo>
                    <a:pt x="10" y="122"/>
                  </a:lnTo>
                  <a:lnTo>
                    <a:pt x="8" y="122"/>
                  </a:lnTo>
                  <a:lnTo>
                    <a:pt x="6" y="122"/>
                  </a:lnTo>
                  <a:lnTo>
                    <a:pt x="8" y="125"/>
                  </a:lnTo>
                  <a:lnTo>
                    <a:pt x="6" y="125"/>
                  </a:lnTo>
                  <a:lnTo>
                    <a:pt x="6" y="122"/>
                  </a:lnTo>
                  <a:lnTo>
                    <a:pt x="6" y="120"/>
                  </a:lnTo>
                  <a:lnTo>
                    <a:pt x="6" y="118"/>
                  </a:lnTo>
                  <a:lnTo>
                    <a:pt x="8" y="118"/>
                  </a:lnTo>
                  <a:lnTo>
                    <a:pt x="8" y="118"/>
                  </a:lnTo>
                  <a:lnTo>
                    <a:pt x="6" y="118"/>
                  </a:lnTo>
                  <a:lnTo>
                    <a:pt x="8" y="116"/>
                  </a:lnTo>
                  <a:lnTo>
                    <a:pt x="8" y="114"/>
                  </a:lnTo>
                  <a:lnTo>
                    <a:pt x="8" y="112"/>
                  </a:lnTo>
                  <a:lnTo>
                    <a:pt x="8" y="110"/>
                  </a:lnTo>
                  <a:lnTo>
                    <a:pt x="6" y="110"/>
                  </a:lnTo>
                  <a:lnTo>
                    <a:pt x="4" y="110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4" y="108"/>
                  </a:lnTo>
                  <a:lnTo>
                    <a:pt x="2" y="108"/>
                  </a:lnTo>
                  <a:lnTo>
                    <a:pt x="0" y="108"/>
                  </a:lnTo>
                  <a:lnTo>
                    <a:pt x="0" y="106"/>
                  </a:lnTo>
                  <a:lnTo>
                    <a:pt x="0" y="104"/>
                  </a:lnTo>
                  <a:lnTo>
                    <a:pt x="2" y="102"/>
                  </a:lnTo>
                  <a:lnTo>
                    <a:pt x="4" y="100"/>
                  </a:lnTo>
                  <a:lnTo>
                    <a:pt x="4" y="98"/>
                  </a:lnTo>
                  <a:lnTo>
                    <a:pt x="6" y="98"/>
                  </a:lnTo>
                  <a:lnTo>
                    <a:pt x="10" y="96"/>
                  </a:lnTo>
                  <a:lnTo>
                    <a:pt x="12" y="96"/>
                  </a:lnTo>
                  <a:lnTo>
                    <a:pt x="12" y="94"/>
                  </a:lnTo>
                  <a:lnTo>
                    <a:pt x="12" y="92"/>
                  </a:lnTo>
                  <a:lnTo>
                    <a:pt x="12" y="90"/>
                  </a:lnTo>
                  <a:lnTo>
                    <a:pt x="12" y="88"/>
                  </a:lnTo>
                  <a:lnTo>
                    <a:pt x="12" y="86"/>
                  </a:lnTo>
                  <a:lnTo>
                    <a:pt x="12" y="84"/>
                  </a:lnTo>
                  <a:lnTo>
                    <a:pt x="12" y="82"/>
                  </a:lnTo>
                  <a:lnTo>
                    <a:pt x="10" y="82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8" y="76"/>
                  </a:lnTo>
                  <a:lnTo>
                    <a:pt x="8" y="74"/>
                  </a:lnTo>
                  <a:lnTo>
                    <a:pt x="6" y="70"/>
                  </a:lnTo>
                  <a:lnTo>
                    <a:pt x="6" y="70"/>
                  </a:lnTo>
                  <a:lnTo>
                    <a:pt x="6" y="68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4" y="62"/>
                  </a:lnTo>
                  <a:lnTo>
                    <a:pt x="6" y="62"/>
                  </a:lnTo>
                  <a:lnTo>
                    <a:pt x="8" y="64"/>
                  </a:lnTo>
                  <a:lnTo>
                    <a:pt x="8" y="62"/>
                  </a:lnTo>
                  <a:lnTo>
                    <a:pt x="10" y="62"/>
                  </a:lnTo>
                  <a:lnTo>
                    <a:pt x="12" y="62"/>
                  </a:lnTo>
                  <a:lnTo>
                    <a:pt x="14" y="62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18" y="64"/>
                  </a:lnTo>
                  <a:lnTo>
                    <a:pt x="20" y="64"/>
                  </a:lnTo>
                  <a:lnTo>
                    <a:pt x="22" y="62"/>
                  </a:lnTo>
                  <a:lnTo>
                    <a:pt x="24" y="62"/>
                  </a:lnTo>
                  <a:lnTo>
                    <a:pt x="24" y="60"/>
                  </a:lnTo>
                  <a:lnTo>
                    <a:pt x="24" y="62"/>
                  </a:lnTo>
                  <a:lnTo>
                    <a:pt x="26" y="62"/>
                  </a:lnTo>
                  <a:lnTo>
                    <a:pt x="28" y="60"/>
                  </a:lnTo>
                  <a:lnTo>
                    <a:pt x="26" y="60"/>
                  </a:lnTo>
                  <a:lnTo>
                    <a:pt x="26" y="58"/>
                  </a:lnTo>
                  <a:lnTo>
                    <a:pt x="28" y="58"/>
                  </a:lnTo>
                  <a:lnTo>
                    <a:pt x="28" y="56"/>
                  </a:lnTo>
                  <a:lnTo>
                    <a:pt x="30" y="56"/>
                  </a:lnTo>
                  <a:lnTo>
                    <a:pt x="32" y="56"/>
                  </a:lnTo>
                  <a:lnTo>
                    <a:pt x="32" y="54"/>
                  </a:lnTo>
                  <a:lnTo>
                    <a:pt x="34" y="54"/>
                  </a:lnTo>
                  <a:lnTo>
                    <a:pt x="36" y="54"/>
                  </a:lnTo>
                  <a:lnTo>
                    <a:pt x="38" y="52"/>
                  </a:lnTo>
                  <a:lnTo>
                    <a:pt x="40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2" y="56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54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38" y="52"/>
                  </a:lnTo>
                  <a:lnTo>
                    <a:pt x="38" y="50"/>
                  </a:lnTo>
                  <a:lnTo>
                    <a:pt x="40" y="50"/>
                  </a:lnTo>
                  <a:lnTo>
                    <a:pt x="40" y="48"/>
                  </a:lnTo>
                  <a:lnTo>
                    <a:pt x="40" y="46"/>
                  </a:lnTo>
                  <a:lnTo>
                    <a:pt x="42" y="46"/>
                  </a:lnTo>
                  <a:lnTo>
                    <a:pt x="42" y="44"/>
                  </a:lnTo>
                  <a:lnTo>
                    <a:pt x="42" y="42"/>
                  </a:lnTo>
                  <a:lnTo>
                    <a:pt x="42" y="40"/>
                  </a:lnTo>
                  <a:lnTo>
                    <a:pt x="42" y="38"/>
                  </a:lnTo>
                  <a:lnTo>
                    <a:pt x="42" y="38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4"/>
                  </a:lnTo>
                  <a:lnTo>
                    <a:pt x="44" y="34"/>
                  </a:lnTo>
                  <a:lnTo>
                    <a:pt x="46" y="34"/>
                  </a:lnTo>
                  <a:lnTo>
                    <a:pt x="46" y="32"/>
                  </a:lnTo>
                  <a:lnTo>
                    <a:pt x="48" y="32"/>
                  </a:lnTo>
                  <a:lnTo>
                    <a:pt x="48" y="30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2" y="28"/>
                  </a:lnTo>
                  <a:lnTo>
                    <a:pt x="54" y="28"/>
                  </a:lnTo>
                  <a:lnTo>
                    <a:pt x="56" y="28"/>
                  </a:lnTo>
                  <a:lnTo>
                    <a:pt x="56" y="26"/>
                  </a:lnTo>
                  <a:lnTo>
                    <a:pt x="56" y="24"/>
                  </a:lnTo>
                  <a:lnTo>
                    <a:pt x="58" y="24"/>
                  </a:lnTo>
                  <a:lnTo>
                    <a:pt x="54" y="22"/>
                  </a:lnTo>
                  <a:lnTo>
                    <a:pt x="52" y="22"/>
                  </a:lnTo>
                  <a:lnTo>
                    <a:pt x="52" y="22"/>
                  </a:lnTo>
                  <a:lnTo>
                    <a:pt x="54" y="22"/>
                  </a:lnTo>
                  <a:lnTo>
                    <a:pt x="54" y="20"/>
                  </a:lnTo>
                  <a:lnTo>
                    <a:pt x="54" y="18"/>
                  </a:lnTo>
                  <a:lnTo>
                    <a:pt x="54" y="16"/>
                  </a:lnTo>
                  <a:lnTo>
                    <a:pt x="54" y="14"/>
                  </a:lnTo>
                  <a:lnTo>
                    <a:pt x="56" y="14"/>
                  </a:lnTo>
                  <a:lnTo>
                    <a:pt x="58" y="14"/>
                  </a:lnTo>
                  <a:lnTo>
                    <a:pt x="58" y="12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2" y="10"/>
                  </a:lnTo>
                  <a:lnTo>
                    <a:pt x="72" y="8"/>
                  </a:lnTo>
                  <a:lnTo>
                    <a:pt x="72" y="6"/>
                  </a:lnTo>
                  <a:lnTo>
                    <a:pt x="74" y="6"/>
                  </a:lnTo>
                  <a:lnTo>
                    <a:pt x="74" y="4"/>
                  </a:lnTo>
                  <a:lnTo>
                    <a:pt x="76" y="2"/>
                  </a:lnTo>
                  <a:lnTo>
                    <a:pt x="78" y="2"/>
                  </a:lnTo>
                  <a:lnTo>
                    <a:pt x="78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4" name="Freeform 700"/>
            <p:cNvSpPr>
              <a:spLocks/>
            </p:cNvSpPr>
            <p:nvPr/>
          </p:nvSpPr>
          <p:spPr bwMode="auto">
            <a:xfrm>
              <a:off x="17202160" y="4093719"/>
              <a:ext cx="566539" cy="361956"/>
            </a:xfrm>
            <a:custGeom>
              <a:avLst/>
              <a:gdLst>
                <a:gd name="T0" fmla="*/ 56 w 72"/>
                <a:gd name="T1" fmla="*/ 8 h 46"/>
                <a:gd name="T2" fmla="*/ 58 w 72"/>
                <a:gd name="T3" fmla="*/ 10 h 46"/>
                <a:gd name="T4" fmla="*/ 54 w 72"/>
                <a:gd name="T5" fmla="*/ 14 h 46"/>
                <a:gd name="T6" fmla="*/ 54 w 72"/>
                <a:gd name="T7" fmla="*/ 18 h 46"/>
                <a:gd name="T8" fmla="*/ 62 w 72"/>
                <a:gd name="T9" fmla="*/ 20 h 46"/>
                <a:gd name="T10" fmla="*/ 66 w 72"/>
                <a:gd name="T11" fmla="*/ 20 h 46"/>
                <a:gd name="T12" fmla="*/ 72 w 72"/>
                <a:gd name="T13" fmla="*/ 20 h 46"/>
                <a:gd name="T14" fmla="*/ 70 w 72"/>
                <a:gd name="T15" fmla="*/ 24 h 46"/>
                <a:gd name="T16" fmla="*/ 70 w 72"/>
                <a:gd name="T17" fmla="*/ 28 h 46"/>
                <a:gd name="T18" fmla="*/ 64 w 72"/>
                <a:gd name="T19" fmla="*/ 26 h 46"/>
                <a:gd name="T20" fmla="*/ 66 w 72"/>
                <a:gd name="T21" fmla="*/ 32 h 46"/>
                <a:gd name="T22" fmla="*/ 64 w 72"/>
                <a:gd name="T23" fmla="*/ 36 h 46"/>
                <a:gd name="T24" fmla="*/ 60 w 72"/>
                <a:gd name="T25" fmla="*/ 34 h 46"/>
                <a:gd name="T26" fmla="*/ 56 w 72"/>
                <a:gd name="T27" fmla="*/ 34 h 46"/>
                <a:gd name="T28" fmla="*/ 50 w 72"/>
                <a:gd name="T29" fmla="*/ 30 h 46"/>
                <a:gd name="T30" fmla="*/ 50 w 72"/>
                <a:gd name="T31" fmla="*/ 36 h 46"/>
                <a:gd name="T32" fmla="*/ 48 w 72"/>
                <a:gd name="T33" fmla="*/ 40 h 46"/>
                <a:gd name="T34" fmla="*/ 50 w 72"/>
                <a:gd name="T35" fmla="*/ 46 h 46"/>
                <a:gd name="T36" fmla="*/ 46 w 72"/>
                <a:gd name="T37" fmla="*/ 42 h 46"/>
                <a:gd name="T38" fmla="*/ 44 w 72"/>
                <a:gd name="T39" fmla="*/ 40 h 46"/>
                <a:gd name="T40" fmla="*/ 40 w 72"/>
                <a:gd name="T41" fmla="*/ 34 h 46"/>
                <a:gd name="T42" fmla="*/ 38 w 72"/>
                <a:gd name="T43" fmla="*/ 32 h 46"/>
                <a:gd name="T44" fmla="*/ 34 w 72"/>
                <a:gd name="T45" fmla="*/ 36 h 46"/>
                <a:gd name="T46" fmla="*/ 32 w 72"/>
                <a:gd name="T47" fmla="*/ 42 h 46"/>
                <a:gd name="T48" fmla="*/ 26 w 72"/>
                <a:gd name="T49" fmla="*/ 42 h 46"/>
                <a:gd name="T50" fmla="*/ 18 w 72"/>
                <a:gd name="T51" fmla="*/ 44 h 46"/>
                <a:gd name="T52" fmla="*/ 14 w 72"/>
                <a:gd name="T53" fmla="*/ 38 h 46"/>
                <a:gd name="T54" fmla="*/ 12 w 72"/>
                <a:gd name="T55" fmla="*/ 32 h 46"/>
                <a:gd name="T56" fmla="*/ 10 w 72"/>
                <a:gd name="T57" fmla="*/ 28 h 46"/>
                <a:gd name="T58" fmla="*/ 4 w 72"/>
                <a:gd name="T59" fmla="*/ 30 h 46"/>
                <a:gd name="T60" fmla="*/ 4 w 72"/>
                <a:gd name="T61" fmla="*/ 34 h 46"/>
                <a:gd name="T62" fmla="*/ 2 w 72"/>
                <a:gd name="T63" fmla="*/ 38 h 46"/>
                <a:gd name="T64" fmla="*/ 2 w 72"/>
                <a:gd name="T65" fmla="*/ 34 h 46"/>
                <a:gd name="T66" fmla="*/ 2 w 72"/>
                <a:gd name="T67" fmla="*/ 30 h 46"/>
                <a:gd name="T68" fmla="*/ 4 w 72"/>
                <a:gd name="T69" fmla="*/ 24 h 46"/>
                <a:gd name="T70" fmla="*/ 6 w 72"/>
                <a:gd name="T71" fmla="*/ 20 h 46"/>
                <a:gd name="T72" fmla="*/ 12 w 72"/>
                <a:gd name="T73" fmla="*/ 18 h 46"/>
                <a:gd name="T74" fmla="*/ 14 w 72"/>
                <a:gd name="T75" fmla="*/ 12 h 46"/>
                <a:gd name="T76" fmla="*/ 14 w 72"/>
                <a:gd name="T77" fmla="*/ 8 h 46"/>
                <a:gd name="T78" fmla="*/ 20 w 72"/>
                <a:gd name="T79" fmla="*/ 10 h 46"/>
                <a:gd name="T80" fmla="*/ 24 w 72"/>
                <a:gd name="T81" fmla="*/ 6 h 46"/>
                <a:gd name="T82" fmla="*/ 28 w 72"/>
                <a:gd name="T83" fmla="*/ 6 h 46"/>
                <a:gd name="T84" fmla="*/ 34 w 72"/>
                <a:gd name="T85" fmla="*/ 6 h 46"/>
                <a:gd name="T86" fmla="*/ 38 w 72"/>
                <a:gd name="T87" fmla="*/ 6 h 46"/>
                <a:gd name="T88" fmla="*/ 40 w 72"/>
                <a:gd name="T89" fmla="*/ 4 h 46"/>
                <a:gd name="T90" fmla="*/ 40 w 72"/>
                <a:gd name="T91" fmla="*/ 0 h 46"/>
                <a:gd name="T92" fmla="*/ 46 w 72"/>
                <a:gd name="T93" fmla="*/ 2 h 46"/>
                <a:gd name="T94" fmla="*/ 48 w 72"/>
                <a:gd name="T95" fmla="*/ 4 h 46"/>
                <a:gd name="T96" fmla="*/ 50 w 72"/>
                <a:gd name="T97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2" h="46">
                  <a:moveTo>
                    <a:pt x="50" y="2"/>
                  </a:moveTo>
                  <a:lnTo>
                    <a:pt x="50" y="4"/>
                  </a:lnTo>
                  <a:lnTo>
                    <a:pt x="54" y="6"/>
                  </a:lnTo>
                  <a:lnTo>
                    <a:pt x="56" y="8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8" y="8"/>
                  </a:lnTo>
                  <a:lnTo>
                    <a:pt x="58" y="10"/>
                  </a:lnTo>
                  <a:lnTo>
                    <a:pt x="56" y="10"/>
                  </a:lnTo>
                  <a:lnTo>
                    <a:pt x="56" y="12"/>
                  </a:lnTo>
                  <a:lnTo>
                    <a:pt x="56" y="14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6" y="16"/>
                  </a:lnTo>
                  <a:lnTo>
                    <a:pt x="56" y="18"/>
                  </a:lnTo>
                  <a:lnTo>
                    <a:pt x="54" y="18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62" y="18"/>
                  </a:lnTo>
                  <a:lnTo>
                    <a:pt x="62" y="20"/>
                  </a:lnTo>
                  <a:lnTo>
                    <a:pt x="62" y="20"/>
                  </a:lnTo>
                  <a:lnTo>
                    <a:pt x="64" y="20"/>
                  </a:lnTo>
                  <a:lnTo>
                    <a:pt x="66" y="22"/>
                  </a:lnTo>
                  <a:lnTo>
                    <a:pt x="66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0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0" y="20"/>
                  </a:lnTo>
                  <a:lnTo>
                    <a:pt x="70" y="22"/>
                  </a:lnTo>
                  <a:lnTo>
                    <a:pt x="70" y="24"/>
                  </a:lnTo>
                  <a:lnTo>
                    <a:pt x="70" y="26"/>
                  </a:lnTo>
                  <a:lnTo>
                    <a:pt x="72" y="26"/>
                  </a:lnTo>
                  <a:lnTo>
                    <a:pt x="72" y="28"/>
                  </a:lnTo>
                  <a:lnTo>
                    <a:pt x="70" y="28"/>
                  </a:lnTo>
                  <a:lnTo>
                    <a:pt x="68" y="28"/>
                  </a:lnTo>
                  <a:lnTo>
                    <a:pt x="68" y="26"/>
                  </a:lnTo>
                  <a:lnTo>
                    <a:pt x="66" y="26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4" y="32"/>
                  </a:lnTo>
                  <a:lnTo>
                    <a:pt x="66" y="32"/>
                  </a:lnTo>
                  <a:lnTo>
                    <a:pt x="64" y="34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4" y="36"/>
                  </a:lnTo>
                  <a:lnTo>
                    <a:pt x="64" y="34"/>
                  </a:lnTo>
                  <a:lnTo>
                    <a:pt x="62" y="34"/>
                  </a:lnTo>
                  <a:lnTo>
                    <a:pt x="62" y="32"/>
                  </a:lnTo>
                  <a:lnTo>
                    <a:pt x="60" y="34"/>
                  </a:lnTo>
                  <a:lnTo>
                    <a:pt x="58" y="34"/>
                  </a:lnTo>
                  <a:lnTo>
                    <a:pt x="58" y="32"/>
                  </a:lnTo>
                  <a:lnTo>
                    <a:pt x="58" y="34"/>
                  </a:lnTo>
                  <a:lnTo>
                    <a:pt x="56" y="34"/>
                  </a:lnTo>
                  <a:lnTo>
                    <a:pt x="54" y="32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0" y="30"/>
                  </a:lnTo>
                  <a:lnTo>
                    <a:pt x="50" y="32"/>
                  </a:lnTo>
                  <a:lnTo>
                    <a:pt x="52" y="32"/>
                  </a:lnTo>
                  <a:lnTo>
                    <a:pt x="52" y="34"/>
                  </a:lnTo>
                  <a:lnTo>
                    <a:pt x="50" y="36"/>
                  </a:lnTo>
                  <a:lnTo>
                    <a:pt x="50" y="38"/>
                  </a:lnTo>
                  <a:lnTo>
                    <a:pt x="50" y="38"/>
                  </a:lnTo>
                  <a:lnTo>
                    <a:pt x="50" y="40"/>
                  </a:lnTo>
                  <a:lnTo>
                    <a:pt x="48" y="40"/>
                  </a:lnTo>
                  <a:lnTo>
                    <a:pt x="50" y="42"/>
                  </a:lnTo>
                  <a:lnTo>
                    <a:pt x="48" y="42"/>
                  </a:lnTo>
                  <a:lnTo>
                    <a:pt x="50" y="44"/>
                  </a:lnTo>
                  <a:lnTo>
                    <a:pt x="50" y="46"/>
                  </a:lnTo>
                  <a:lnTo>
                    <a:pt x="48" y="46"/>
                  </a:lnTo>
                  <a:lnTo>
                    <a:pt x="48" y="44"/>
                  </a:lnTo>
                  <a:lnTo>
                    <a:pt x="46" y="44"/>
                  </a:lnTo>
                  <a:lnTo>
                    <a:pt x="46" y="42"/>
                  </a:lnTo>
                  <a:lnTo>
                    <a:pt x="46" y="40"/>
                  </a:lnTo>
                  <a:lnTo>
                    <a:pt x="44" y="40"/>
                  </a:lnTo>
                  <a:lnTo>
                    <a:pt x="44" y="38"/>
                  </a:lnTo>
                  <a:lnTo>
                    <a:pt x="44" y="40"/>
                  </a:lnTo>
                  <a:lnTo>
                    <a:pt x="42" y="38"/>
                  </a:lnTo>
                  <a:lnTo>
                    <a:pt x="42" y="36"/>
                  </a:lnTo>
                  <a:lnTo>
                    <a:pt x="40" y="36"/>
                  </a:lnTo>
                  <a:lnTo>
                    <a:pt x="40" y="34"/>
                  </a:lnTo>
                  <a:lnTo>
                    <a:pt x="40" y="32"/>
                  </a:lnTo>
                  <a:lnTo>
                    <a:pt x="40" y="30"/>
                  </a:lnTo>
                  <a:lnTo>
                    <a:pt x="38" y="30"/>
                  </a:lnTo>
                  <a:lnTo>
                    <a:pt x="38" y="32"/>
                  </a:lnTo>
                  <a:lnTo>
                    <a:pt x="36" y="32"/>
                  </a:lnTo>
                  <a:lnTo>
                    <a:pt x="36" y="34"/>
                  </a:lnTo>
                  <a:lnTo>
                    <a:pt x="34" y="34"/>
                  </a:lnTo>
                  <a:lnTo>
                    <a:pt x="34" y="36"/>
                  </a:lnTo>
                  <a:lnTo>
                    <a:pt x="34" y="38"/>
                  </a:lnTo>
                  <a:lnTo>
                    <a:pt x="34" y="40"/>
                  </a:lnTo>
                  <a:lnTo>
                    <a:pt x="32" y="40"/>
                  </a:lnTo>
                  <a:lnTo>
                    <a:pt x="32" y="42"/>
                  </a:lnTo>
                  <a:lnTo>
                    <a:pt x="30" y="42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26" y="42"/>
                  </a:lnTo>
                  <a:lnTo>
                    <a:pt x="24" y="42"/>
                  </a:lnTo>
                  <a:lnTo>
                    <a:pt x="22" y="44"/>
                  </a:lnTo>
                  <a:lnTo>
                    <a:pt x="20" y="44"/>
                  </a:lnTo>
                  <a:lnTo>
                    <a:pt x="18" y="44"/>
                  </a:lnTo>
                  <a:lnTo>
                    <a:pt x="16" y="44"/>
                  </a:lnTo>
                  <a:lnTo>
                    <a:pt x="16" y="42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2"/>
                  </a:lnTo>
                  <a:lnTo>
                    <a:pt x="14" y="32"/>
                  </a:lnTo>
                  <a:lnTo>
                    <a:pt x="14" y="30"/>
                  </a:lnTo>
                  <a:lnTo>
                    <a:pt x="12" y="30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38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6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38" y="6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4" y="2"/>
                  </a:lnTo>
                  <a:lnTo>
                    <a:pt x="46" y="2"/>
                  </a:lnTo>
                  <a:lnTo>
                    <a:pt x="44" y="2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5" name="Freeform 922"/>
            <p:cNvSpPr>
              <a:spLocks/>
            </p:cNvSpPr>
            <p:nvPr/>
          </p:nvSpPr>
          <p:spPr bwMode="auto">
            <a:xfrm>
              <a:off x="20703687" y="6218247"/>
              <a:ext cx="15737" cy="15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2 h 2"/>
                <a:gd name="T20" fmla="*/ 2 w 2"/>
                <a:gd name="T21" fmla="*/ 2 h 2"/>
                <a:gd name="T22" fmla="*/ 0 w 2"/>
                <a:gd name="T23" fmla="*/ 0 h 2"/>
                <a:gd name="T24" fmla="*/ 0 w 2"/>
                <a:gd name="T25" fmla="*/ 0 h 2"/>
                <a:gd name="T26" fmla="*/ 0 w 2"/>
                <a:gd name="T27" fmla="*/ 2 h 2"/>
                <a:gd name="T28" fmla="*/ 0 w 2"/>
                <a:gd name="T29" fmla="*/ 2 h 2"/>
                <a:gd name="T30" fmla="*/ 0 w 2"/>
                <a:gd name="T31" fmla="*/ 0 h 2"/>
                <a:gd name="T32" fmla="*/ 0 w 2"/>
                <a:gd name="T33" fmla="*/ 0 h 2"/>
                <a:gd name="T34" fmla="*/ 0 w 2"/>
                <a:gd name="T35" fmla="*/ 0 h 2"/>
                <a:gd name="T36" fmla="*/ 0 w 2"/>
                <a:gd name="T37" fmla="*/ 0 h 2"/>
                <a:gd name="T38" fmla="*/ 0 w 2"/>
                <a:gd name="T39" fmla="*/ 0 h 2"/>
                <a:gd name="T40" fmla="*/ 0 w 2"/>
                <a:gd name="T41" fmla="*/ 0 h 2"/>
                <a:gd name="T42" fmla="*/ 0 w 2"/>
                <a:gd name="T43" fmla="*/ 0 h 2"/>
                <a:gd name="T44" fmla="*/ 0 w 2"/>
                <a:gd name="T45" fmla="*/ 0 h 2"/>
                <a:gd name="T46" fmla="*/ 0 w 2"/>
                <a:gd name="T4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6" name="Freeform 923"/>
            <p:cNvSpPr>
              <a:spLocks/>
            </p:cNvSpPr>
            <p:nvPr/>
          </p:nvSpPr>
          <p:spPr bwMode="auto">
            <a:xfrm>
              <a:off x="20546315" y="6202509"/>
              <a:ext cx="15737" cy="15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  <a:gd name="T14" fmla="*/ 0 w 2"/>
                <a:gd name="T15" fmla="*/ 0 h 2"/>
                <a:gd name="T16" fmla="*/ 0 w 2"/>
                <a:gd name="T17" fmla="*/ 0 h 2"/>
                <a:gd name="T18" fmla="*/ 0 w 2"/>
                <a:gd name="T19" fmla="*/ 0 h 2"/>
                <a:gd name="T20" fmla="*/ 0 w 2"/>
                <a:gd name="T21" fmla="*/ 0 h 2"/>
                <a:gd name="T22" fmla="*/ 0 w 2"/>
                <a:gd name="T23" fmla="*/ 0 h 2"/>
                <a:gd name="T24" fmla="*/ 0 w 2"/>
                <a:gd name="T25" fmla="*/ 0 h 2"/>
                <a:gd name="T26" fmla="*/ 0 w 2"/>
                <a:gd name="T27" fmla="*/ 0 h 2"/>
                <a:gd name="T28" fmla="*/ 0 w 2"/>
                <a:gd name="T29" fmla="*/ 0 h 2"/>
                <a:gd name="T30" fmla="*/ 0 w 2"/>
                <a:gd name="T31" fmla="*/ 0 h 2"/>
                <a:gd name="T32" fmla="*/ 0 w 2"/>
                <a:gd name="T33" fmla="*/ 0 h 2"/>
                <a:gd name="T34" fmla="*/ 2 w 2"/>
                <a:gd name="T35" fmla="*/ 0 h 2"/>
                <a:gd name="T36" fmla="*/ 0 w 2"/>
                <a:gd name="T37" fmla="*/ 0 h 2"/>
                <a:gd name="T38" fmla="*/ 0 w 2"/>
                <a:gd name="T39" fmla="*/ 0 h 2"/>
                <a:gd name="T40" fmla="*/ 0 w 2"/>
                <a:gd name="T4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7" name="Freeform 924"/>
            <p:cNvSpPr>
              <a:spLocks/>
            </p:cNvSpPr>
            <p:nvPr/>
          </p:nvSpPr>
          <p:spPr bwMode="auto">
            <a:xfrm>
              <a:off x="20562052" y="6202509"/>
              <a:ext cx="110160" cy="31474"/>
            </a:xfrm>
            <a:custGeom>
              <a:avLst/>
              <a:gdLst>
                <a:gd name="T0" fmla="*/ 10 w 14"/>
                <a:gd name="T1" fmla="*/ 2 h 4"/>
                <a:gd name="T2" fmla="*/ 10 w 14"/>
                <a:gd name="T3" fmla="*/ 2 h 4"/>
                <a:gd name="T4" fmla="*/ 10 w 14"/>
                <a:gd name="T5" fmla="*/ 4 h 4"/>
                <a:gd name="T6" fmla="*/ 10 w 14"/>
                <a:gd name="T7" fmla="*/ 4 h 4"/>
                <a:gd name="T8" fmla="*/ 10 w 14"/>
                <a:gd name="T9" fmla="*/ 4 h 4"/>
                <a:gd name="T10" fmla="*/ 12 w 14"/>
                <a:gd name="T11" fmla="*/ 2 h 4"/>
                <a:gd name="T12" fmla="*/ 12 w 14"/>
                <a:gd name="T13" fmla="*/ 2 h 4"/>
                <a:gd name="T14" fmla="*/ 12 w 14"/>
                <a:gd name="T15" fmla="*/ 2 h 4"/>
                <a:gd name="T16" fmla="*/ 12 w 14"/>
                <a:gd name="T17" fmla="*/ 4 h 4"/>
                <a:gd name="T18" fmla="*/ 12 w 14"/>
                <a:gd name="T19" fmla="*/ 4 h 4"/>
                <a:gd name="T20" fmla="*/ 14 w 14"/>
                <a:gd name="T21" fmla="*/ 4 h 4"/>
                <a:gd name="T22" fmla="*/ 14 w 14"/>
                <a:gd name="T23" fmla="*/ 4 h 4"/>
                <a:gd name="T24" fmla="*/ 14 w 14"/>
                <a:gd name="T25" fmla="*/ 4 h 4"/>
                <a:gd name="T26" fmla="*/ 14 w 14"/>
                <a:gd name="T27" fmla="*/ 4 h 4"/>
                <a:gd name="T28" fmla="*/ 14 w 14"/>
                <a:gd name="T29" fmla="*/ 4 h 4"/>
                <a:gd name="T30" fmla="*/ 14 w 14"/>
                <a:gd name="T31" fmla="*/ 4 h 4"/>
                <a:gd name="T32" fmla="*/ 12 w 14"/>
                <a:gd name="T33" fmla="*/ 4 h 4"/>
                <a:gd name="T34" fmla="*/ 12 w 14"/>
                <a:gd name="T35" fmla="*/ 4 h 4"/>
                <a:gd name="T36" fmla="*/ 12 w 14"/>
                <a:gd name="T37" fmla="*/ 4 h 4"/>
                <a:gd name="T38" fmla="*/ 12 w 14"/>
                <a:gd name="T39" fmla="*/ 4 h 4"/>
                <a:gd name="T40" fmla="*/ 12 w 14"/>
                <a:gd name="T41" fmla="*/ 4 h 4"/>
                <a:gd name="T42" fmla="*/ 10 w 14"/>
                <a:gd name="T43" fmla="*/ 4 h 4"/>
                <a:gd name="T44" fmla="*/ 10 w 14"/>
                <a:gd name="T45" fmla="*/ 4 h 4"/>
                <a:gd name="T46" fmla="*/ 10 w 14"/>
                <a:gd name="T47" fmla="*/ 4 h 4"/>
                <a:gd name="T48" fmla="*/ 10 w 14"/>
                <a:gd name="T49" fmla="*/ 2 h 4"/>
                <a:gd name="T50" fmla="*/ 10 w 14"/>
                <a:gd name="T51" fmla="*/ 2 h 4"/>
                <a:gd name="T52" fmla="*/ 10 w 14"/>
                <a:gd name="T53" fmla="*/ 2 h 4"/>
                <a:gd name="T54" fmla="*/ 10 w 14"/>
                <a:gd name="T55" fmla="*/ 0 h 4"/>
                <a:gd name="T56" fmla="*/ 8 w 14"/>
                <a:gd name="T57" fmla="*/ 0 h 4"/>
                <a:gd name="T58" fmla="*/ 8 w 14"/>
                <a:gd name="T59" fmla="*/ 2 h 4"/>
                <a:gd name="T60" fmla="*/ 8 w 14"/>
                <a:gd name="T61" fmla="*/ 2 h 4"/>
                <a:gd name="T62" fmla="*/ 8 w 14"/>
                <a:gd name="T63" fmla="*/ 2 h 4"/>
                <a:gd name="T64" fmla="*/ 8 w 14"/>
                <a:gd name="T65" fmla="*/ 0 h 4"/>
                <a:gd name="T66" fmla="*/ 8 w 14"/>
                <a:gd name="T67" fmla="*/ 2 h 4"/>
                <a:gd name="T68" fmla="*/ 6 w 14"/>
                <a:gd name="T69" fmla="*/ 2 h 4"/>
                <a:gd name="T70" fmla="*/ 6 w 14"/>
                <a:gd name="T71" fmla="*/ 2 h 4"/>
                <a:gd name="T72" fmla="*/ 4 w 14"/>
                <a:gd name="T73" fmla="*/ 2 h 4"/>
                <a:gd name="T74" fmla="*/ 4 w 14"/>
                <a:gd name="T75" fmla="*/ 2 h 4"/>
                <a:gd name="T76" fmla="*/ 4 w 14"/>
                <a:gd name="T77" fmla="*/ 2 h 4"/>
                <a:gd name="T78" fmla="*/ 2 w 14"/>
                <a:gd name="T79" fmla="*/ 2 h 4"/>
                <a:gd name="T80" fmla="*/ 2 w 14"/>
                <a:gd name="T81" fmla="*/ 2 h 4"/>
                <a:gd name="T82" fmla="*/ 2 w 14"/>
                <a:gd name="T83" fmla="*/ 2 h 4"/>
                <a:gd name="T84" fmla="*/ 2 w 14"/>
                <a:gd name="T85" fmla="*/ 2 h 4"/>
                <a:gd name="T86" fmla="*/ 0 w 14"/>
                <a:gd name="T87" fmla="*/ 2 h 4"/>
                <a:gd name="T88" fmla="*/ 0 w 14"/>
                <a:gd name="T89" fmla="*/ 2 h 4"/>
                <a:gd name="T90" fmla="*/ 0 w 14"/>
                <a:gd name="T91" fmla="*/ 0 h 4"/>
                <a:gd name="T92" fmla="*/ 0 w 14"/>
                <a:gd name="T93" fmla="*/ 0 h 4"/>
                <a:gd name="T94" fmla="*/ 0 w 14"/>
                <a:gd name="T95" fmla="*/ 2 h 4"/>
                <a:gd name="T96" fmla="*/ 2 w 14"/>
                <a:gd name="T97" fmla="*/ 2 h 4"/>
                <a:gd name="T98" fmla="*/ 2 w 14"/>
                <a:gd name="T99" fmla="*/ 2 h 4"/>
                <a:gd name="T100" fmla="*/ 2 w 14"/>
                <a:gd name="T101" fmla="*/ 2 h 4"/>
                <a:gd name="T102" fmla="*/ 4 w 14"/>
                <a:gd name="T103" fmla="*/ 2 h 4"/>
                <a:gd name="T104" fmla="*/ 4 w 14"/>
                <a:gd name="T105" fmla="*/ 2 h 4"/>
                <a:gd name="T106" fmla="*/ 6 w 14"/>
                <a:gd name="T107" fmla="*/ 2 h 4"/>
                <a:gd name="T108" fmla="*/ 6 w 14"/>
                <a:gd name="T109" fmla="*/ 0 h 4"/>
                <a:gd name="T110" fmla="*/ 8 w 14"/>
                <a:gd name="T111" fmla="*/ 0 h 4"/>
                <a:gd name="T112" fmla="*/ 8 w 14"/>
                <a:gd name="T113" fmla="*/ 0 h 4"/>
                <a:gd name="T114" fmla="*/ 8 w 14"/>
                <a:gd name="T115" fmla="*/ 0 h 4"/>
                <a:gd name="T116" fmla="*/ 8 w 14"/>
                <a:gd name="T117" fmla="*/ 0 h 4"/>
                <a:gd name="T118" fmla="*/ 10 w 14"/>
                <a:gd name="T119" fmla="*/ 0 h 4"/>
                <a:gd name="T120" fmla="*/ 10 w 14"/>
                <a:gd name="T121" fmla="*/ 0 h 4"/>
                <a:gd name="T122" fmla="*/ 10 w 14"/>
                <a:gd name="T1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" h="4">
                  <a:moveTo>
                    <a:pt x="10" y="0"/>
                  </a:move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8" name="Freeform 1008"/>
            <p:cNvSpPr>
              <a:spLocks/>
            </p:cNvSpPr>
            <p:nvPr/>
          </p:nvSpPr>
          <p:spPr bwMode="auto">
            <a:xfrm>
              <a:off x="20546315" y="620250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59" name="Freeform 1009"/>
            <p:cNvSpPr>
              <a:spLocks/>
            </p:cNvSpPr>
            <p:nvPr/>
          </p:nvSpPr>
          <p:spPr bwMode="auto">
            <a:xfrm>
              <a:off x="20562052" y="6123823"/>
              <a:ext cx="236058" cy="110160"/>
            </a:xfrm>
            <a:custGeom>
              <a:avLst/>
              <a:gdLst>
                <a:gd name="T0" fmla="*/ 20 w 30"/>
                <a:gd name="T1" fmla="*/ 8 h 14"/>
                <a:gd name="T2" fmla="*/ 20 w 30"/>
                <a:gd name="T3" fmla="*/ 8 h 14"/>
                <a:gd name="T4" fmla="*/ 18 w 30"/>
                <a:gd name="T5" fmla="*/ 8 h 14"/>
                <a:gd name="T6" fmla="*/ 18 w 30"/>
                <a:gd name="T7" fmla="*/ 12 h 14"/>
                <a:gd name="T8" fmla="*/ 20 w 30"/>
                <a:gd name="T9" fmla="*/ 12 h 14"/>
                <a:gd name="T10" fmla="*/ 18 w 30"/>
                <a:gd name="T11" fmla="*/ 12 h 14"/>
                <a:gd name="T12" fmla="*/ 18 w 30"/>
                <a:gd name="T13" fmla="*/ 12 h 14"/>
                <a:gd name="T14" fmla="*/ 18 w 30"/>
                <a:gd name="T15" fmla="*/ 12 h 14"/>
                <a:gd name="T16" fmla="*/ 18 w 30"/>
                <a:gd name="T17" fmla="*/ 12 h 14"/>
                <a:gd name="T18" fmla="*/ 18 w 30"/>
                <a:gd name="T19" fmla="*/ 12 h 14"/>
                <a:gd name="T20" fmla="*/ 18 w 30"/>
                <a:gd name="T21" fmla="*/ 12 h 14"/>
                <a:gd name="T22" fmla="*/ 16 w 30"/>
                <a:gd name="T23" fmla="*/ 12 h 14"/>
                <a:gd name="T24" fmla="*/ 16 w 30"/>
                <a:gd name="T25" fmla="*/ 14 h 14"/>
                <a:gd name="T26" fmla="*/ 14 w 30"/>
                <a:gd name="T27" fmla="*/ 14 h 14"/>
                <a:gd name="T28" fmla="*/ 14 w 30"/>
                <a:gd name="T29" fmla="*/ 12 h 14"/>
                <a:gd name="T30" fmla="*/ 14 w 30"/>
                <a:gd name="T31" fmla="*/ 14 h 14"/>
                <a:gd name="T32" fmla="*/ 14 w 30"/>
                <a:gd name="T33" fmla="*/ 14 h 14"/>
                <a:gd name="T34" fmla="*/ 12 w 30"/>
                <a:gd name="T35" fmla="*/ 14 h 14"/>
                <a:gd name="T36" fmla="*/ 12 w 30"/>
                <a:gd name="T37" fmla="*/ 12 h 14"/>
                <a:gd name="T38" fmla="*/ 12 w 30"/>
                <a:gd name="T39" fmla="*/ 12 h 14"/>
                <a:gd name="T40" fmla="*/ 12 w 30"/>
                <a:gd name="T41" fmla="*/ 12 h 14"/>
                <a:gd name="T42" fmla="*/ 10 w 30"/>
                <a:gd name="T43" fmla="*/ 14 h 14"/>
                <a:gd name="T44" fmla="*/ 10 w 30"/>
                <a:gd name="T45" fmla="*/ 14 h 14"/>
                <a:gd name="T46" fmla="*/ 10 w 30"/>
                <a:gd name="T47" fmla="*/ 12 h 14"/>
                <a:gd name="T48" fmla="*/ 10 w 30"/>
                <a:gd name="T49" fmla="*/ 12 h 14"/>
                <a:gd name="T50" fmla="*/ 10 w 30"/>
                <a:gd name="T51" fmla="*/ 10 h 14"/>
                <a:gd name="T52" fmla="*/ 8 w 30"/>
                <a:gd name="T53" fmla="*/ 10 h 14"/>
                <a:gd name="T54" fmla="*/ 8 w 30"/>
                <a:gd name="T55" fmla="*/ 10 h 14"/>
                <a:gd name="T56" fmla="*/ 8 w 30"/>
                <a:gd name="T57" fmla="*/ 10 h 14"/>
                <a:gd name="T58" fmla="*/ 6 w 30"/>
                <a:gd name="T59" fmla="*/ 10 h 14"/>
                <a:gd name="T60" fmla="*/ 6 w 30"/>
                <a:gd name="T61" fmla="*/ 12 h 14"/>
                <a:gd name="T62" fmla="*/ 4 w 30"/>
                <a:gd name="T63" fmla="*/ 12 h 14"/>
                <a:gd name="T64" fmla="*/ 2 w 30"/>
                <a:gd name="T65" fmla="*/ 12 h 14"/>
                <a:gd name="T66" fmla="*/ 2 w 30"/>
                <a:gd name="T67" fmla="*/ 12 h 14"/>
                <a:gd name="T68" fmla="*/ 2 w 30"/>
                <a:gd name="T69" fmla="*/ 12 h 14"/>
                <a:gd name="T70" fmla="*/ 0 w 30"/>
                <a:gd name="T71" fmla="*/ 10 h 14"/>
                <a:gd name="T72" fmla="*/ 0 w 30"/>
                <a:gd name="T73" fmla="*/ 10 h 14"/>
                <a:gd name="T74" fmla="*/ 2 w 30"/>
                <a:gd name="T75" fmla="*/ 12 h 14"/>
                <a:gd name="T76" fmla="*/ 4 w 30"/>
                <a:gd name="T77" fmla="*/ 10 h 14"/>
                <a:gd name="T78" fmla="*/ 4 w 30"/>
                <a:gd name="T79" fmla="*/ 6 h 14"/>
                <a:gd name="T80" fmla="*/ 6 w 30"/>
                <a:gd name="T81" fmla="*/ 6 h 14"/>
                <a:gd name="T82" fmla="*/ 10 w 30"/>
                <a:gd name="T83" fmla="*/ 8 h 14"/>
                <a:gd name="T84" fmla="*/ 16 w 30"/>
                <a:gd name="T85" fmla="*/ 6 h 14"/>
                <a:gd name="T86" fmla="*/ 22 w 30"/>
                <a:gd name="T87" fmla="*/ 4 h 14"/>
                <a:gd name="T88" fmla="*/ 24 w 30"/>
                <a:gd name="T89" fmla="*/ 2 h 14"/>
                <a:gd name="T90" fmla="*/ 30 w 30"/>
                <a:gd name="T91" fmla="*/ 0 h 14"/>
                <a:gd name="T92" fmla="*/ 28 w 30"/>
                <a:gd name="T93" fmla="*/ 0 h 14"/>
                <a:gd name="T94" fmla="*/ 28 w 30"/>
                <a:gd name="T95" fmla="*/ 2 h 14"/>
                <a:gd name="T96" fmla="*/ 22 w 30"/>
                <a:gd name="T9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14">
                  <a:moveTo>
                    <a:pt x="22" y="6"/>
                  </a:moveTo>
                  <a:lnTo>
                    <a:pt x="22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6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6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0" name="Freeform 1010"/>
            <p:cNvSpPr>
              <a:spLocks/>
            </p:cNvSpPr>
            <p:nvPr/>
          </p:nvSpPr>
          <p:spPr bwMode="auto">
            <a:xfrm>
              <a:off x="20687950" y="623398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1" name="Freeform 1012"/>
            <p:cNvSpPr>
              <a:spLocks/>
            </p:cNvSpPr>
            <p:nvPr/>
          </p:nvSpPr>
          <p:spPr bwMode="auto">
            <a:xfrm>
              <a:off x="20672212" y="6233979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0 w 2"/>
                <a:gd name="T3" fmla="*/ 0 w 2"/>
                <a:gd name="T4" fmla="*/ 0 w 2"/>
                <a:gd name="T5" fmla="*/ 0 w 2"/>
                <a:gd name="T6" fmla="*/ 2 w 2"/>
                <a:gd name="T7" fmla="*/ 2 w 2"/>
                <a:gd name="T8" fmla="*/ 2 w 2"/>
                <a:gd name="T9" fmla="*/ 2 w 2"/>
                <a:gd name="T10" fmla="*/ 2 w 2"/>
                <a:gd name="T11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2" name="Freeform 1013"/>
            <p:cNvSpPr>
              <a:spLocks/>
            </p:cNvSpPr>
            <p:nvPr/>
          </p:nvSpPr>
          <p:spPr bwMode="auto">
            <a:xfrm>
              <a:off x="20687950" y="6218242"/>
              <a:ext cx="31474" cy="15737"/>
            </a:xfrm>
            <a:custGeom>
              <a:avLst/>
              <a:gdLst>
                <a:gd name="T0" fmla="*/ 2 w 4"/>
                <a:gd name="T1" fmla="*/ 0 h 2"/>
                <a:gd name="T2" fmla="*/ 2 w 4"/>
                <a:gd name="T3" fmla="*/ 2 h 2"/>
                <a:gd name="T4" fmla="*/ 2 w 4"/>
                <a:gd name="T5" fmla="*/ 2 h 2"/>
                <a:gd name="T6" fmla="*/ 2 w 4"/>
                <a:gd name="T7" fmla="*/ 0 h 2"/>
                <a:gd name="T8" fmla="*/ 2 w 4"/>
                <a:gd name="T9" fmla="*/ 0 h 2"/>
                <a:gd name="T10" fmla="*/ 4 w 4"/>
                <a:gd name="T11" fmla="*/ 2 h 2"/>
                <a:gd name="T12" fmla="*/ 4 w 4"/>
                <a:gd name="T13" fmla="*/ 2 h 2"/>
                <a:gd name="T14" fmla="*/ 4 w 4"/>
                <a:gd name="T15" fmla="*/ 2 h 2"/>
                <a:gd name="T16" fmla="*/ 4 w 4"/>
                <a:gd name="T17" fmla="*/ 2 h 2"/>
                <a:gd name="T18" fmla="*/ 4 w 4"/>
                <a:gd name="T19" fmla="*/ 0 h 2"/>
                <a:gd name="T20" fmla="*/ 4 w 4"/>
                <a:gd name="T21" fmla="*/ 0 h 2"/>
                <a:gd name="T22" fmla="*/ 4 w 4"/>
                <a:gd name="T23" fmla="*/ 2 h 2"/>
                <a:gd name="T24" fmla="*/ 4 w 4"/>
                <a:gd name="T25" fmla="*/ 2 h 2"/>
                <a:gd name="T26" fmla="*/ 4 w 4"/>
                <a:gd name="T27" fmla="*/ 2 h 2"/>
                <a:gd name="T28" fmla="*/ 4 w 4"/>
                <a:gd name="T29" fmla="*/ 2 h 2"/>
                <a:gd name="T30" fmla="*/ 4 w 4"/>
                <a:gd name="T31" fmla="*/ 2 h 2"/>
                <a:gd name="T32" fmla="*/ 4 w 4"/>
                <a:gd name="T33" fmla="*/ 2 h 2"/>
                <a:gd name="T34" fmla="*/ 4 w 4"/>
                <a:gd name="T35" fmla="*/ 2 h 2"/>
                <a:gd name="T36" fmla="*/ 4 w 4"/>
                <a:gd name="T37" fmla="*/ 2 h 2"/>
                <a:gd name="T38" fmla="*/ 4 w 4"/>
                <a:gd name="T39" fmla="*/ 2 h 2"/>
                <a:gd name="T40" fmla="*/ 4 w 4"/>
                <a:gd name="T41" fmla="*/ 2 h 2"/>
                <a:gd name="T42" fmla="*/ 4 w 4"/>
                <a:gd name="T43" fmla="*/ 2 h 2"/>
                <a:gd name="T44" fmla="*/ 2 w 4"/>
                <a:gd name="T45" fmla="*/ 2 h 2"/>
                <a:gd name="T46" fmla="*/ 2 w 4"/>
                <a:gd name="T47" fmla="*/ 2 h 2"/>
                <a:gd name="T48" fmla="*/ 2 w 4"/>
                <a:gd name="T49" fmla="*/ 2 h 2"/>
                <a:gd name="T50" fmla="*/ 2 w 4"/>
                <a:gd name="T51" fmla="*/ 2 h 2"/>
                <a:gd name="T52" fmla="*/ 2 w 4"/>
                <a:gd name="T53" fmla="*/ 2 h 2"/>
                <a:gd name="T54" fmla="*/ 2 w 4"/>
                <a:gd name="T55" fmla="*/ 2 h 2"/>
                <a:gd name="T56" fmla="*/ 0 w 4"/>
                <a:gd name="T57" fmla="*/ 2 h 2"/>
                <a:gd name="T58" fmla="*/ 0 w 4"/>
                <a:gd name="T59" fmla="*/ 2 h 2"/>
                <a:gd name="T60" fmla="*/ 0 w 4"/>
                <a:gd name="T61" fmla="*/ 2 h 2"/>
                <a:gd name="T62" fmla="*/ 0 w 4"/>
                <a:gd name="T63" fmla="*/ 2 h 2"/>
                <a:gd name="T64" fmla="*/ 0 w 4"/>
                <a:gd name="T65" fmla="*/ 2 h 2"/>
                <a:gd name="T66" fmla="*/ 0 w 4"/>
                <a:gd name="T67" fmla="*/ 2 h 2"/>
                <a:gd name="T68" fmla="*/ 0 w 4"/>
                <a:gd name="T69" fmla="*/ 2 h 2"/>
                <a:gd name="T70" fmla="*/ 0 w 4"/>
                <a:gd name="T71" fmla="*/ 2 h 2"/>
                <a:gd name="T72" fmla="*/ 0 w 4"/>
                <a:gd name="T73" fmla="*/ 2 h 2"/>
                <a:gd name="T74" fmla="*/ 0 w 4"/>
                <a:gd name="T75" fmla="*/ 2 h 2"/>
                <a:gd name="T76" fmla="*/ 0 w 4"/>
                <a:gd name="T77" fmla="*/ 2 h 2"/>
                <a:gd name="T78" fmla="*/ 0 w 4"/>
                <a:gd name="T79" fmla="*/ 2 h 2"/>
                <a:gd name="T80" fmla="*/ 0 w 4"/>
                <a:gd name="T81" fmla="*/ 0 h 2"/>
                <a:gd name="T82" fmla="*/ 0 w 4"/>
                <a:gd name="T83" fmla="*/ 0 h 2"/>
                <a:gd name="T84" fmla="*/ 0 w 4"/>
                <a:gd name="T85" fmla="*/ 0 h 2"/>
                <a:gd name="T86" fmla="*/ 0 w 4"/>
                <a:gd name="T87" fmla="*/ 2 h 2"/>
                <a:gd name="T88" fmla="*/ 0 w 4"/>
                <a:gd name="T89" fmla="*/ 0 h 2"/>
                <a:gd name="T90" fmla="*/ 2 w 4"/>
                <a:gd name="T91" fmla="*/ 0 h 2"/>
                <a:gd name="T92" fmla="*/ 2 w 4"/>
                <a:gd name="T93" fmla="*/ 0 h 2"/>
                <a:gd name="T94" fmla="*/ 2 w 4"/>
                <a:gd name="T95" fmla="*/ 0 h 2"/>
                <a:gd name="T96" fmla="*/ 2 w 4"/>
                <a:gd name="T97" fmla="*/ 0 h 2"/>
                <a:gd name="T98" fmla="*/ 2 w 4"/>
                <a:gd name="T99" fmla="*/ 0 h 2"/>
                <a:gd name="T100" fmla="*/ 2 w 4"/>
                <a:gd name="T101" fmla="*/ 0 h 2"/>
                <a:gd name="T102" fmla="*/ 2 w 4"/>
                <a:gd name="T103" fmla="*/ 0 h 2"/>
                <a:gd name="T104" fmla="*/ 2 w 4"/>
                <a:gd name="T10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3" name="Freeform 1014"/>
            <p:cNvSpPr>
              <a:spLocks/>
            </p:cNvSpPr>
            <p:nvPr/>
          </p:nvSpPr>
          <p:spPr bwMode="auto">
            <a:xfrm>
              <a:off x="20483366" y="6202505"/>
              <a:ext cx="188846" cy="94423"/>
            </a:xfrm>
            <a:custGeom>
              <a:avLst/>
              <a:gdLst>
                <a:gd name="T0" fmla="*/ 8 w 24"/>
                <a:gd name="T1" fmla="*/ 2 h 12"/>
                <a:gd name="T2" fmla="*/ 10 w 24"/>
                <a:gd name="T3" fmla="*/ 2 h 12"/>
                <a:gd name="T4" fmla="*/ 10 w 24"/>
                <a:gd name="T5" fmla="*/ 2 h 12"/>
                <a:gd name="T6" fmla="*/ 10 w 24"/>
                <a:gd name="T7" fmla="*/ 2 h 12"/>
                <a:gd name="T8" fmla="*/ 12 w 24"/>
                <a:gd name="T9" fmla="*/ 2 h 12"/>
                <a:gd name="T10" fmla="*/ 12 w 24"/>
                <a:gd name="T11" fmla="*/ 2 h 12"/>
                <a:gd name="T12" fmla="*/ 16 w 24"/>
                <a:gd name="T13" fmla="*/ 2 h 12"/>
                <a:gd name="T14" fmla="*/ 16 w 24"/>
                <a:gd name="T15" fmla="*/ 2 h 12"/>
                <a:gd name="T16" fmla="*/ 18 w 24"/>
                <a:gd name="T17" fmla="*/ 0 h 12"/>
                <a:gd name="T18" fmla="*/ 18 w 24"/>
                <a:gd name="T19" fmla="*/ 0 h 12"/>
                <a:gd name="T20" fmla="*/ 18 w 24"/>
                <a:gd name="T21" fmla="*/ 2 h 12"/>
                <a:gd name="T22" fmla="*/ 18 w 24"/>
                <a:gd name="T23" fmla="*/ 2 h 12"/>
                <a:gd name="T24" fmla="*/ 18 w 24"/>
                <a:gd name="T25" fmla="*/ 0 h 12"/>
                <a:gd name="T26" fmla="*/ 20 w 24"/>
                <a:gd name="T27" fmla="*/ 2 h 12"/>
                <a:gd name="T28" fmla="*/ 20 w 24"/>
                <a:gd name="T29" fmla="*/ 2 h 12"/>
                <a:gd name="T30" fmla="*/ 20 w 24"/>
                <a:gd name="T31" fmla="*/ 4 h 12"/>
                <a:gd name="T32" fmla="*/ 20 w 24"/>
                <a:gd name="T33" fmla="*/ 4 h 12"/>
                <a:gd name="T34" fmla="*/ 20 w 24"/>
                <a:gd name="T35" fmla="*/ 4 h 12"/>
                <a:gd name="T36" fmla="*/ 22 w 24"/>
                <a:gd name="T37" fmla="*/ 4 h 12"/>
                <a:gd name="T38" fmla="*/ 22 w 24"/>
                <a:gd name="T39" fmla="*/ 4 h 12"/>
                <a:gd name="T40" fmla="*/ 22 w 24"/>
                <a:gd name="T41" fmla="*/ 4 h 12"/>
                <a:gd name="T42" fmla="*/ 24 w 24"/>
                <a:gd name="T43" fmla="*/ 4 h 12"/>
                <a:gd name="T44" fmla="*/ 24 w 24"/>
                <a:gd name="T45" fmla="*/ 4 h 12"/>
                <a:gd name="T46" fmla="*/ 24 w 24"/>
                <a:gd name="T47" fmla="*/ 4 h 12"/>
                <a:gd name="T48" fmla="*/ 24 w 24"/>
                <a:gd name="T49" fmla="*/ 6 h 12"/>
                <a:gd name="T50" fmla="*/ 22 w 24"/>
                <a:gd name="T51" fmla="*/ 8 h 12"/>
                <a:gd name="T52" fmla="*/ 22 w 24"/>
                <a:gd name="T53" fmla="*/ 8 h 12"/>
                <a:gd name="T54" fmla="*/ 22 w 24"/>
                <a:gd name="T55" fmla="*/ 8 h 12"/>
                <a:gd name="T56" fmla="*/ 20 w 24"/>
                <a:gd name="T57" fmla="*/ 8 h 12"/>
                <a:gd name="T58" fmla="*/ 18 w 24"/>
                <a:gd name="T59" fmla="*/ 10 h 12"/>
                <a:gd name="T60" fmla="*/ 18 w 24"/>
                <a:gd name="T61" fmla="*/ 10 h 12"/>
                <a:gd name="T62" fmla="*/ 16 w 24"/>
                <a:gd name="T63" fmla="*/ 10 h 12"/>
                <a:gd name="T64" fmla="*/ 12 w 24"/>
                <a:gd name="T65" fmla="*/ 12 h 12"/>
                <a:gd name="T66" fmla="*/ 12 w 24"/>
                <a:gd name="T67" fmla="*/ 12 h 12"/>
                <a:gd name="T68" fmla="*/ 12 w 24"/>
                <a:gd name="T69" fmla="*/ 12 h 12"/>
                <a:gd name="T70" fmla="*/ 12 w 24"/>
                <a:gd name="T71" fmla="*/ 10 h 12"/>
                <a:gd name="T72" fmla="*/ 10 w 24"/>
                <a:gd name="T73" fmla="*/ 10 h 12"/>
                <a:gd name="T74" fmla="*/ 10 w 24"/>
                <a:gd name="T75" fmla="*/ 10 h 12"/>
                <a:gd name="T76" fmla="*/ 10 w 24"/>
                <a:gd name="T77" fmla="*/ 10 h 12"/>
                <a:gd name="T78" fmla="*/ 10 w 24"/>
                <a:gd name="T79" fmla="*/ 10 h 12"/>
                <a:gd name="T80" fmla="*/ 8 w 24"/>
                <a:gd name="T81" fmla="*/ 10 h 12"/>
                <a:gd name="T82" fmla="*/ 8 w 24"/>
                <a:gd name="T83" fmla="*/ 12 h 12"/>
                <a:gd name="T84" fmla="*/ 4 w 24"/>
                <a:gd name="T85" fmla="*/ 10 h 12"/>
                <a:gd name="T86" fmla="*/ 4 w 24"/>
                <a:gd name="T87" fmla="*/ 10 h 12"/>
                <a:gd name="T88" fmla="*/ 2 w 24"/>
                <a:gd name="T89" fmla="*/ 8 h 12"/>
                <a:gd name="T90" fmla="*/ 2 w 24"/>
                <a:gd name="T91" fmla="*/ 6 h 12"/>
                <a:gd name="T92" fmla="*/ 2 w 24"/>
                <a:gd name="T93" fmla="*/ 6 h 12"/>
                <a:gd name="T94" fmla="*/ 2 w 24"/>
                <a:gd name="T95" fmla="*/ 4 h 12"/>
                <a:gd name="T96" fmla="*/ 0 w 24"/>
                <a:gd name="T97" fmla="*/ 2 h 12"/>
                <a:gd name="T98" fmla="*/ 2 w 24"/>
                <a:gd name="T99" fmla="*/ 4 h 12"/>
                <a:gd name="T100" fmla="*/ 4 w 24"/>
                <a:gd name="T101" fmla="*/ 2 h 12"/>
                <a:gd name="T102" fmla="*/ 6 w 24"/>
                <a:gd name="T103" fmla="*/ 0 h 12"/>
                <a:gd name="T104" fmla="*/ 6 w 24"/>
                <a:gd name="T105" fmla="*/ 0 h 12"/>
                <a:gd name="T106" fmla="*/ 6 w 24"/>
                <a:gd name="T107" fmla="*/ 0 h 12"/>
                <a:gd name="T108" fmla="*/ 6 w 24"/>
                <a:gd name="T109" fmla="*/ 0 h 12"/>
                <a:gd name="T110" fmla="*/ 8 w 24"/>
                <a:gd name="T111" fmla="*/ 0 h 12"/>
                <a:gd name="T112" fmla="*/ 8 w 24"/>
                <a:gd name="T1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" h="12">
                  <a:moveTo>
                    <a:pt x="8" y="0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4" name="Freeform 1015"/>
            <p:cNvSpPr>
              <a:spLocks/>
            </p:cNvSpPr>
            <p:nvPr/>
          </p:nvSpPr>
          <p:spPr bwMode="auto">
            <a:xfrm>
              <a:off x="17957546" y="3464230"/>
              <a:ext cx="857680" cy="472116"/>
            </a:xfrm>
            <a:custGeom>
              <a:avLst/>
              <a:gdLst>
                <a:gd name="T0" fmla="*/ 48 w 109"/>
                <a:gd name="T1" fmla="*/ 0 h 60"/>
                <a:gd name="T2" fmla="*/ 50 w 109"/>
                <a:gd name="T3" fmla="*/ 4 h 60"/>
                <a:gd name="T4" fmla="*/ 56 w 109"/>
                <a:gd name="T5" fmla="*/ 6 h 60"/>
                <a:gd name="T6" fmla="*/ 60 w 109"/>
                <a:gd name="T7" fmla="*/ 8 h 60"/>
                <a:gd name="T8" fmla="*/ 66 w 109"/>
                <a:gd name="T9" fmla="*/ 10 h 60"/>
                <a:gd name="T10" fmla="*/ 66 w 109"/>
                <a:gd name="T11" fmla="*/ 14 h 60"/>
                <a:gd name="T12" fmla="*/ 70 w 109"/>
                <a:gd name="T13" fmla="*/ 18 h 60"/>
                <a:gd name="T14" fmla="*/ 74 w 109"/>
                <a:gd name="T15" fmla="*/ 24 h 60"/>
                <a:gd name="T16" fmla="*/ 78 w 109"/>
                <a:gd name="T17" fmla="*/ 20 h 60"/>
                <a:gd name="T18" fmla="*/ 78 w 109"/>
                <a:gd name="T19" fmla="*/ 16 h 60"/>
                <a:gd name="T20" fmla="*/ 85 w 109"/>
                <a:gd name="T21" fmla="*/ 18 h 60"/>
                <a:gd name="T22" fmla="*/ 85 w 109"/>
                <a:gd name="T23" fmla="*/ 18 h 60"/>
                <a:gd name="T24" fmla="*/ 91 w 109"/>
                <a:gd name="T25" fmla="*/ 18 h 60"/>
                <a:gd name="T26" fmla="*/ 91 w 109"/>
                <a:gd name="T27" fmla="*/ 22 h 60"/>
                <a:gd name="T28" fmla="*/ 95 w 109"/>
                <a:gd name="T29" fmla="*/ 26 h 60"/>
                <a:gd name="T30" fmla="*/ 99 w 109"/>
                <a:gd name="T31" fmla="*/ 26 h 60"/>
                <a:gd name="T32" fmla="*/ 105 w 109"/>
                <a:gd name="T33" fmla="*/ 26 h 60"/>
                <a:gd name="T34" fmla="*/ 107 w 109"/>
                <a:gd name="T35" fmla="*/ 32 h 60"/>
                <a:gd name="T36" fmla="*/ 107 w 109"/>
                <a:gd name="T37" fmla="*/ 36 h 60"/>
                <a:gd name="T38" fmla="*/ 103 w 109"/>
                <a:gd name="T39" fmla="*/ 40 h 60"/>
                <a:gd name="T40" fmla="*/ 99 w 109"/>
                <a:gd name="T41" fmla="*/ 44 h 60"/>
                <a:gd name="T42" fmla="*/ 95 w 109"/>
                <a:gd name="T43" fmla="*/ 50 h 60"/>
                <a:gd name="T44" fmla="*/ 89 w 109"/>
                <a:gd name="T45" fmla="*/ 54 h 60"/>
                <a:gd name="T46" fmla="*/ 80 w 109"/>
                <a:gd name="T47" fmla="*/ 54 h 60"/>
                <a:gd name="T48" fmla="*/ 78 w 109"/>
                <a:gd name="T49" fmla="*/ 60 h 60"/>
                <a:gd name="T50" fmla="*/ 76 w 109"/>
                <a:gd name="T51" fmla="*/ 56 h 60"/>
                <a:gd name="T52" fmla="*/ 70 w 109"/>
                <a:gd name="T53" fmla="*/ 54 h 60"/>
                <a:gd name="T54" fmla="*/ 64 w 109"/>
                <a:gd name="T55" fmla="*/ 56 h 60"/>
                <a:gd name="T56" fmla="*/ 60 w 109"/>
                <a:gd name="T57" fmla="*/ 54 h 60"/>
                <a:gd name="T58" fmla="*/ 56 w 109"/>
                <a:gd name="T59" fmla="*/ 52 h 60"/>
                <a:gd name="T60" fmla="*/ 50 w 109"/>
                <a:gd name="T61" fmla="*/ 50 h 60"/>
                <a:gd name="T62" fmla="*/ 48 w 109"/>
                <a:gd name="T63" fmla="*/ 50 h 60"/>
                <a:gd name="T64" fmla="*/ 46 w 109"/>
                <a:gd name="T65" fmla="*/ 56 h 60"/>
                <a:gd name="T66" fmla="*/ 42 w 109"/>
                <a:gd name="T67" fmla="*/ 60 h 60"/>
                <a:gd name="T68" fmla="*/ 36 w 109"/>
                <a:gd name="T69" fmla="*/ 60 h 60"/>
                <a:gd name="T70" fmla="*/ 28 w 109"/>
                <a:gd name="T71" fmla="*/ 56 h 60"/>
                <a:gd name="T72" fmla="*/ 24 w 109"/>
                <a:gd name="T73" fmla="*/ 50 h 60"/>
                <a:gd name="T74" fmla="*/ 22 w 109"/>
                <a:gd name="T75" fmla="*/ 48 h 60"/>
                <a:gd name="T76" fmla="*/ 16 w 109"/>
                <a:gd name="T77" fmla="*/ 44 h 60"/>
                <a:gd name="T78" fmla="*/ 10 w 109"/>
                <a:gd name="T79" fmla="*/ 40 h 60"/>
                <a:gd name="T80" fmla="*/ 8 w 109"/>
                <a:gd name="T81" fmla="*/ 34 h 60"/>
                <a:gd name="T82" fmla="*/ 6 w 109"/>
                <a:gd name="T83" fmla="*/ 32 h 60"/>
                <a:gd name="T84" fmla="*/ 8 w 109"/>
                <a:gd name="T85" fmla="*/ 28 h 60"/>
                <a:gd name="T86" fmla="*/ 2 w 109"/>
                <a:gd name="T87" fmla="*/ 26 h 60"/>
                <a:gd name="T88" fmla="*/ 0 w 109"/>
                <a:gd name="T89" fmla="*/ 18 h 60"/>
                <a:gd name="T90" fmla="*/ 4 w 109"/>
                <a:gd name="T91" fmla="*/ 22 h 60"/>
                <a:gd name="T92" fmla="*/ 8 w 109"/>
                <a:gd name="T93" fmla="*/ 16 h 60"/>
                <a:gd name="T94" fmla="*/ 16 w 109"/>
                <a:gd name="T95" fmla="*/ 16 h 60"/>
                <a:gd name="T96" fmla="*/ 20 w 109"/>
                <a:gd name="T97" fmla="*/ 12 h 60"/>
                <a:gd name="T98" fmla="*/ 24 w 109"/>
                <a:gd name="T99" fmla="*/ 8 h 60"/>
                <a:gd name="T100" fmla="*/ 30 w 109"/>
                <a:gd name="T101" fmla="*/ 6 h 60"/>
                <a:gd name="T102" fmla="*/ 38 w 109"/>
                <a:gd name="T103" fmla="*/ 4 h 60"/>
                <a:gd name="T104" fmla="*/ 38 w 109"/>
                <a:gd name="T105" fmla="*/ 0 h 60"/>
                <a:gd name="T106" fmla="*/ 40 w 109"/>
                <a:gd name="T107" fmla="*/ 2 h 60"/>
                <a:gd name="T108" fmla="*/ 44 w 109"/>
                <a:gd name="T109" fmla="*/ 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9" h="60">
                  <a:moveTo>
                    <a:pt x="46" y="4"/>
                  </a:moveTo>
                  <a:lnTo>
                    <a:pt x="48" y="4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2"/>
                  </a:lnTo>
                  <a:lnTo>
                    <a:pt x="50" y="4"/>
                  </a:lnTo>
                  <a:lnTo>
                    <a:pt x="52" y="4"/>
                  </a:lnTo>
                  <a:lnTo>
                    <a:pt x="52" y="6"/>
                  </a:lnTo>
                  <a:lnTo>
                    <a:pt x="54" y="6"/>
                  </a:lnTo>
                  <a:lnTo>
                    <a:pt x="56" y="6"/>
                  </a:lnTo>
                  <a:lnTo>
                    <a:pt x="58" y="6"/>
                  </a:lnTo>
                  <a:lnTo>
                    <a:pt x="58" y="8"/>
                  </a:lnTo>
                  <a:lnTo>
                    <a:pt x="60" y="6"/>
                  </a:lnTo>
                  <a:lnTo>
                    <a:pt x="60" y="8"/>
                  </a:lnTo>
                  <a:lnTo>
                    <a:pt x="62" y="8"/>
                  </a:lnTo>
                  <a:lnTo>
                    <a:pt x="62" y="10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68" y="10"/>
                  </a:lnTo>
                  <a:lnTo>
                    <a:pt x="70" y="12"/>
                  </a:lnTo>
                  <a:lnTo>
                    <a:pt x="68" y="14"/>
                  </a:lnTo>
                  <a:lnTo>
                    <a:pt x="66" y="14"/>
                  </a:lnTo>
                  <a:lnTo>
                    <a:pt x="66" y="16"/>
                  </a:lnTo>
                  <a:lnTo>
                    <a:pt x="68" y="16"/>
                  </a:lnTo>
                  <a:lnTo>
                    <a:pt x="68" y="18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2" y="20"/>
                  </a:lnTo>
                  <a:lnTo>
                    <a:pt x="72" y="22"/>
                  </a:lnTo>
                  <a:lnTo>
                    <a:pt x="74" y="24"/>
                  </a:lnTo>
                  <a:lnTo>
                    <a:pt x="76" y="24"/>
                  </a:lnTo>
                  <a:lnTo>
                    <a:pt x="76" y="22"/>
                  </a:lnTo>
                  <a:lnTo>
                    <a:pt x="78" y="22"/>
                  </a:lnTo>
                  <a:lnTo>
                    <a:pt x="78" y="20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78" y="18"/>
                  </a:lnTo>
                  <a:lnTo>
                    <a:pt x="78" y="16"/>
                  </a:lnTo>
                  <a:lnTo>
                    <a:pt x="80" y="16"/>
                  </a:lnTo>
                  <a:lnTo>
                    <a:pt x="82" y="16"/>
                  </a:lnTo>
                  <a:lnTo>
                    <a:pt x="82" y="18"/>
                  </a:lnTo>
                  <a:lnTo>
                    <a:pt x="85" y="18"/>
                  </a:lnTo>
                  <a:lnTo>
                    <a:pt x="87" y="18"/>
                  </a:lnTo>
                  <a:lnTo>
                    <a:pt x="85" y="18"/>
                  </a:lnTo>
                  <a:lnTo>
                    <a:pt x="87" y="18"/>
                  </a:lnTo>
                  <a:lnTo>
                    <a:pt x="85" y="18"/>
                  </a:lnTo>
                  <a:lnTo>
                    <a:pt x="87" y="20"/>
                  </a:lnTo>
                  <a:lnTo>
                    <a:pt x="89" y="20"/>
                  </a:lnTo>
                  <a:lnTo>
                    <a:pt x="91" y="20"/>
                  </a:lnTo>
                  <a:lnTo>
                    <a:pt x="91" y="18"/>
                  </a:lnTo>
                  <a:lnTo>
                    <a:pt x="93" y="18"/>
                  </a:lnTo>
                  <a:lnTo>
                    <a:pt x="93" y="20"/>
                  </a:lnTo>
                  <a:lnTo>
                    <a:pt x="93" y="22"/>
                  </a:lnTo>
                  <a:lnTo>
                    <a:pt x="91" y="22"/>
                  </a:lnTo>
                  <a:lnTo>
                    <a:pt x="91" y="24"/>
                  </a:lnTo>
                  <a:lnTo>
                    <a:pt x="93" y="24"/>
                  </a:lnTo>
                  <a:lnTo>
                    <a:pt x="93" y="26"/>
                  </a:lnTo>
                  <a:lnTo>
                    <a:pt x="95" y="26"/>
                  </a:lnTo>
                  <a:lnTo>
                    <a:pt x="95" y="26"/>
                  </a:lnTo>
                  <a:lnTo>
                    <a:pt x="95" y="26"/>
                  </a:lnTo>
                  <a:lnTo>
                    <a:pt x="97" y="26"/>
                  </a:lnTo>
                  <a:lnTo>
                    <a:pt x="99" y="26"/>
                  </a:lnTo>
                  <a:lnTo>
                    <a:pt x="99" y="26"/>
                  </a:lnTo>
                  <a:lnTo>
                    <a:pt x="101" y="26"/>
                  </a:lnTo>
                  <a:lnTo>
                    <a:pt x="103" y="26"/>
                  </a:lnTo>
                  <a:lnTo>
                    <a:pt x="105" y="26"/>
                  </a:lnTo>
                  <a:lnTo>
                    <a:pt x="105" y="28"/>
                  </a:lnTo>
                  <a:lnTo>
                    <a:pt x="105" y="30"/>
                  </a:lnTo>
                  <a:lnTo>
                    <a:pt x="105" y="32"/>
                  </a:lnTo>
                  <a:lnTo>
                    <a:pt x="107" y="32"/>
                  </a:lnTo>
                  <a:lnTo>
                    <a:pt x="109" y="32"/>
                  </a:lnTo>
                  <a:lnTo>
                    <a:pt x="109" y="34"/>
                  </a:lnTo>
                  <a:lnTo>
                    <a:pt x="109" y="36"/>
                  </a:lnTo>
                  <a:lnTo>
                    <a:pt x="107" y="36"/>
                  </a:lnTo>
                  <a:lnTo>
                    <a:pt x="107" y="38"/>
                  </a:lnTo>
                  <a:lnTo>
                    <a:pt x="105" y="38"/>
                  </a:lnTo>
                  <a:lnTo>
                    <a:pt x="103" y="38"/>
                  </a:lnTo>
                  <a:lnTo>
                    <a:pt x="103" y="40"/>
                  </a:lnTo>
                  <a:lnTo>
                    <a:pt x="101" y="40"/>
                  </a:lnTo>
                  <a:lnTo>
                    <a:pt x="101" y="42"/>
                  </a:lnTo>
                  <a:lnTo>
                    <a:pt x="99" y="42"/>
                  </a:lnTo>
                  <a:lnTo>
                    <a:pt x="99" y="44"/>
                  </a:lnTo>
                  <a:lnTo>
                    <a:pt x="99" y="46"/>
                  </a:lnTo>
                  <a:lnTo>
                    <a:pt x="99" y="48"/>
                  </a:lnTo>
                  <a:lnTo>
                    <a:pt x="97" y="50"/>
                  </a:lnTo>
                  <a:lnTo>
                    <a:pt x="95" y="50"/>
                  </a:lnTo>
                  <a:lnTo>
                    <a:pt x="95" y="52"/>
                  </a:lnTo>
                  <a:lnTo>
                    <a:pt x="93" y="52"/>
                  </a:lnTo>
                  <a:lnTo>
                    <a:pt x="93" y="54"/>
                  </a:lnTo>
                  <a:lnTo>
                    <a:pt x="89" y="54"/>
                  </a:lnTo>
                  <a:lnTo>
                    <a:pt x="87" y="54"/>
                  </a:lnTo>
                  <a:lnTo>
                    <a:pt x="85" y="54"/>
                  </a:lnTo>
                  <a:lnTo>
                    <a:pt x="82" y="54"/>
                  </a:lnTo>
                  <a:lnTo>
                    <a:pt x="80" y="54"/>
                  </a:lnTo>
                  <a:lnTo>
                    <a:pt x="80" y="56"/>
                  </a:lnTo>
                  <a:lnTo>
                    <a:pt x="80" y="58"/>
                  </a:lnTo>
                  <a:lnTo>
                    <a:pt x="78" y="58"/>
                  </a:lnTo>
                  <a:lnTo>
                    <a:pt x="78" y="60"/>
                  </a:lnTo>
                  <a:lnTo>
                    <a:pt x="78" y="58"/>
                  </a:lnTo>
                  <a:lnTo>
                    <a:pt x="78" y="56"/>
                  </a:lnTo>
                  <a:lnTo>
                    <a:pt x="76" y="58"/>
                  </a:lnTo>
                  <a:lnTo>
                    <a:pt x="76" y="56"/>
                  </a:lnTo>
                  <a:lnTo>
                    <a:pt x="74" y="56"/>
                  </a:lnTo>
                  <a:lnTo>
                    <a:pt x="72" y="56"/>
                  </a:lnTo>
                  <a:lnTo>
                    <a:pt x="72" y="54"/>
                  </a:lnTo>
                  <a:lnTo>
                    <a:pt x="70" y="54"/>
                  </a:lnTo>
                  <a:lnTo>
                    <a:pt x="70" y="56"/>
                  </a:lnTo>
                  <a:lnTo>
                    <a:pt x="68" y="56"/>
                  </a:lnTo>
                  <a:lnTo>
                    <a:pt x="66" y="56"/>
                  </a:lnTo>
                  <a:lnTo>
                    <a:pt x="64" y="56"/>
                  </a:lnTo>
                  <a:lnTo>
                    <a:pt x="62" y="54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0" y="54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58" y="54"/>
                  </a:lnTo>
                  <a:lnTo>
                    <a:pt x="56" y="52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2" y="50"/>
                  </a:lnTo>
                  <a:lnTo>
                    <a:pt x="50" y="50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50" y="50"/>
                  </a:lnTo>
                  <a:lnTo>
                    <a:pt x="48" y="50"/>
                  </a:lnTo>
                  <a:lnTo>
                    <a:pt x="48" y="52"/>
                  </a:lnTo>
                  <a:lnTo>
                    <a:pt x="48" y="54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4" y="56"/>
                  </a:lnTo>
                  <a:lnTo>
                    <a:pt x="44" y="58"/>
                  </a:lnTo>
                  <a:lnTo>
                    <a:pt x="44" y="60"/>
                  </a:lnTo>
                  <a:lnTo>
                    <a:pt x="42" y="60"/>
                  </a:lnTo>
                  <a:lnTo>
                    <a:pt x="40" y="60"/>
                  </a:lnTo>
                  <a:lnTo>
                    <a:pt x="40" y="58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0" y="56"/>
                  </a:lnTo>
                  <a:lnTo>
                    <a:pt x="28" y="56"/>
                  </a:lnTo>
                  <a:lnTo>
                    <a:pt x="28" y="54"/>
                  </a:lnTo>
                  <a:lnTo>
                    <a:pt x="26" y="52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52"/>
                  </a:lnTo>
                  <a:lnTo>
                    <a:pt x="22" y="52"/>
                  </a:lnTo>
                  <a:lnTo>
                    <a:pt x="22" y="50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18" y="46"/>
                  </a:lnTo>
                  <a:lnTo>
                    <a:pt x="16" y="44"/>
                  </a:lnTo>
                  <a:lnTo>
                    <a:pt x="16" y="42"/>
                  </a:lnTo>
                  <a:lnTo>
                    <a:pt x="14" y="42"/>
                  </a:lnTo>
                  <a:lnTo>
                    <a:pt x="12" y="42"/>
                  </a:lnTo>
                  <a:lnTo>
                    <a:pt x="10" y="40"/>
                  </a:lnTo>
                  <a:lnTo>
                    <a:pt x="10" y="38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2" y="14"/>
                  </a:lnTo>
                  <a:lnTo>
                    <a:pt x="14" y="16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4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2" y="2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4" y="6"/>
                  </a:lnTo>
                  <a:lnTo>
                    <a:pt x="44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65" name="Freeform 1016"/>
            <p:cNvSpPr>
              <a:spLocks/>
            </p:cNvSpPr>
            <p:nvPr/>
          </p:nvSpPr>
          <p:spPr bwMode="auto">
            <a:xfrm>
              <a:off x="17280847" y="2921299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6" name="Freeform 1017"/>
            <p:cNvSpPr>
              <a:spLocks/>
            </p:cNvSpPr>
            <p:nvPr/>
          </p:nvSpPr>
          <p:spPr bwMode="auto">
            <a:xfrm>
              <a:off x="17312321" y="2921299"/>
              <a:ext cx="31474" cy="0"/>
            </a:xfrm>
            <a:custGeom>
              <a:avLst/>
              <a:gdLst>
                <a:gd name="T0" fmla="*/ 4 w 4"/>
                <a:gd name="T1" fmla="*/ 0 w 4"/>
                <a:gd name="T2" fmla="*/ 2 w 4"/>
                <a:gd name="T3" fmla="*/ 4 w 4"/>
                <a:gd name="T4" fmla="*/ 4 w 4"/>
                <a:gd name="T5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7" name="Freeform 1018"/>
            <p:cNvSpPr>
              <a:spLocks/>
            </p:cNvSpPr>
            <p:nvPr/>
          </p:nvSpPr>
          <p:spPr bwMode="auto">
            <a:xfrm>
              <a:off x="17343795" y="2905562"/>
              <a:ext cx="31474" cy="0"/>
            </a:xfrm>
            <a:custGeom>
              <a:avLst/>
              <a:gdLst>
                <a:gd name="T0" fmla="*/ 4 w 4"/>
                <a:gd name="T1" fmla="*/ 2 w 4"/>
                <a:gd name="T2" fmla="*/ 0 w 4"/>
                <a:gd name="T3" fmla="*/ 2 w 4"/>
                <a:gd name="T4" fmla="*/ 4 w 4"/>
                <a:gd name="T5" fmla="*/ 4 w 4"/>
                <a:gd name="T6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8" name="Freeform 1019"/>
            <p:cNvSpPr>
              <a:spLocks/>
            </p:cNvSpPr>
            <p:nvPr/>
          </p:nvSpPr>
          <p:spPr bwMode="auto">
            <a:xfrm>
              <a:off x="17469693" y="2905562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69" name="Freeform 1020"/>
            <p:cNvSpPr>
              <a:spLocks/>
            </p:cNvSpPr>
            <p:nvPr/>
          </p:nvSpPr>
          <p:spPr bwMode="auto">
            <a:xfrm>
              <a:off x="17391007" y="2905562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0" name="Freeform 1021"/>
            <p:cNvSpPr>
              <a:spLocks/>
            </p:cNvSpPr>
            <p:nvPr/>
          </p:nvSpPr>
          <p:spPr bwMode="auto">
            <a:xfrm>
              <a:off x="17406744" y="2889825"/>
              <a:ext cx="31474" cy="15737"/>
            </a:xfrm>
            <a:custGeom>
              <a:avLst/>
              <a:gdLst>
                <a:gd name="T0" fmla="*/ 2 w 4"/>
                <a:gd name="T1" fmla="*/ 0 h 2"/>
                <a:gd name="T2" fmla="*/ 2 w 4"/>
                <a:gd name="T3" fmla="*/ 2 h 2"/>
                <a:gd name="T4" fmla="*/ 2 w 4"/>
                <a:gd name="T5" fmla="*/ 0 h 2"/>
                <a:gd name="T6" fmla="*/ 2 w 4"/>
                <a:gd name="T7" fmla="*/ 2 h 2"/>
                <a:gd name="T8" fmla="*/ 0 w 4"/>
                <a:gd name="T9" fmla="*/ 2 h 2"/>
                <a:gd name="T10" fmla="*/ 2 w 4"/>
                <a:gd name="T11" fmla="*/ 0 h 2"/>
                <a:gd name="T12" fmla="*/ 4 w 4"/>
                <a:gd name="T13" fmla="*/ 0 h 2"/>
                <a:gd name="T14" fmla="*/ 2 w 4"/>
                <a:gd name="T15" fmla="*/ 0 h 2"/>
                <a:gd name="T16" fmla="*/ 2 w 4"/>
                <a:gd name="T17" fmla="*/ 0 h 2"/>
                <a:gd name="T18" fmla="*/ 2 w 4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1" name="Freeform 1022"/>
            <p:cNvSpPr>
              <a:spLocks/>
            </p:cNvSpPr>
            <p:nvPr/>
          </p:nvSpPr>
          <p:spPr bwMode="auto">
            <a:xfrm>
              <a:off x="17438219" y="2889825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2" name="Freeform 1023"/>
            <p:cNvSpPr>
              <a:spLocks/>
            </p:cNvSpPr>
            <p:nvPr/>
          </p:nvSpPr>
          <p:spPr bwMode="auto">
            <a:xfrm>
              <a:off x="17878860" y="2842613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2 w 2"/>
                <a:gd name="T5" fmla="*/ 0 h 2"/>
                <a:gd name="T6" fmla="*/ 2 w 2"/>
                <a:gd name="T7" fmla="*/ 2 h 2"/>
                <a:gd name="T8" fmla="*/ 0 w 2"/>
                <a:gd name="T9" fmla="*/ 2 h 2"/>
                <a:gd name="T10" fmla="*/ 0 w 2"/>
                <a:gd name="T11" fmla="*/ 0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3" name="Freeform 1024"/>
            <p:cNvSpPr>
              <a:spLocks/>
            </p:cNvSpPr>
            <p:nvPr/>
          </p:nvSpPr>
          <p:spPr bwMode="auto">
            <a:xfrm>
              <a:off x="17894598" y="2826876"/>
              <a:ext cx="15737" cy="0"/>
            </a:xfrm>
            <a:custGeom>
              <a:avLst/>
              <a:gdLst>
                <a:gd name="T0" fmla="*/ 0 w 2"/>
                <a:gd name="T1" fmla="*/ 2 w 2"/>
                <a:gd name="T2" fmla="*/ 0 w 2"/>
                <a:gd name="T3" fmla="*/ 0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4" name="Freeform 1025"/>
            <p:cNvSpPr>
              <a:spLocks/>
            </p:cNvSpPr>
            <p:nvPr/>
          </p:nvSpPr>
          <p:spPr bwMode="auto">
            <a:xfrm>
              <a:off x="18177867" y="2811139"/>
              <a:ext cx="62949" cy="62949"/>
            </a:xfrm>
            <a:custGeom>
              <a:avLst/>
              <a:gdLst>
                <a:gd name="T0" fmla="*/ 4 w 8"/>
                <a:gd name="T1" fmla="*/ 2 h 8"/>
                <a:gd name="T2" fmla="*/ 6 w 8"/>
                <a:gd name="T3" fmla="*/ 6 h 8"/>
                <a:gd name="T4" fmla="*/ 8 w 8"/>
                <a:gd name="T5" fmla="*/ 6 h 8"/>
                <a:gd name="T6" fmla="*/ 6 w 8"/>
                <a:gd name="T7" fmla="*/ 6 h 8"/>
                <a:gd name="T8" fmla="*/ 6 w 8"/>
                <a:gd name="T9" fmla="*/ 8 h 8"/>
                <a:gd name="T10" fmla="*/ 8 w 8"/>
                <a:gd name="T11" fmla="*/ 8 h 8"/>
                <a:gd name="T12" fmla="*/ 6 w 8"/>
                <a:gd name="T13" fmla="*/ 8 h 8"/>
                <a:gd name="T14" fmla="*/ 4 w 8"/>
                <a:gd name="T15" fmla="*/ 8 h 8"/>
                <a:gd name="T16" fmla="*/ 2 w 8"/>
                <a:gd name="T17" fmla="*/ 8 h 8"/>
                <a:gd name="T18" fmla="*/ 0 w 8"/>
                <a:gd name="T19" fmla="*/ 8 h 8"/>
                <a:gd name="T20" fmla="*/ 2 w 8"/>
                <a:gd name="T21" fmla="*/ 8 h 8"/>
                <a:gd name="T22" fmla="*/ 2 w 8"/>
                <a:gd name="T23" fmla="*/ 6 h 8"/>
                <a:gd name="T24" fmla="*/ 2 w 8"/>
                <a:gd name="T25" fmla="*/ 4 h 8"/>
                <a:gd name="T26" fmla="*/ 4 w 8"/>
                <a:gd name="T27" fmla="*/ 4 h 8"/>
                <a:gd name="T28" fmla="*/ 4 w 8"/>
                <a:gd name="T29" fmla="*/ 6 h 8"/>
                <a:gd name="T30" fmla="*/ 4 w 8"/>
                <a:gd name="T31" fmla="*/ 4 h 8"/>
                <a:gd name="T32" fmla="*/ 4 w 8"/>
                <a:gd name="T33" fmla="*/ 2 h 8"/>
                <a:gd name="T34" fmla="*/ 2 w 8"/>
                <a:gd name="T35" fmla="*/ 2 h 8"/>
                <a:gd name="T36" fmla="*/ 2 w 8"/>
                <a:gd name="T37" fmla="*/ 4 h 8"/>
                <a:gd name="T38" fmla="*/ 0 w 8"/>
                <a:gd name="T39" fmla="*/ 4 h 8"/>
                <a:gd name="T40" fmla="*/ 0 w 8"/>
                <a:gd name="T41" fmla="*/ 2 h 8"/>
                <a:gd name="T42" fmla="*/ 0 w 8"/>
                <a:gd name="T43" fmla="*/ 0 h 8"/>
                <a:gd name="T44" fmla="*/ 2 w 8"/>
                <a:gd name="T45" fmla="*/ 0 h 8"/>
                <a:gd name="T46" fmla="*/ 2 w 8"/>
                <a:gd name="T47" fmla="*/ 2 h 8"/>
                <a:gd name="T48" fmla="*/ 4 w 8"/>
                <a:gd name="T49" fmla="*/ 2 h 8"/>
                <a:gd name="T50" fmla="*/ 4 w 8"/>
                <a:gd name="T51" fmla="*/ 2 h 8"/>
                <a:gd name="T52" fmla="*/ 4 w 8"/>
                <a:gd name="T5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lnTo>
                    <a:pt x="6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5" name="Freeform 1026"/>
            <p:cNvSpPr>
              <a:spLocks/>
            </p:cNvSpPr>
            <p:nvPr/>
          </p:nvSpPr>
          <p:spPr bwMode="auto">
            <a:xfrm>
              <a:off x="17438219" y="2795401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6" name="Freeform 1027"/>
            <p:cNvSpPr>
              <a:spLocks/>
            </p:cNvSpPr>
            <p:nvPr/>
          </p:nvSpPr>
          <p:spPr bwMode="auto">
            <a:xfrm>
              <a:off x="17438219" y="2795401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7" name="Freeform 1028"/>
            <p:cNvSpPr>
              <a:spLocks/>
            </p:cNvSpPr>
            <p:nvPr/>
          </p:nvSpPr>
          <p:spPr bwMode="auto">
            <a:xfrm>
              <a:off x="17564116" y="2732453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8" name="Freeform 1029"/>
            <p:cNvSpPr>
              <a:spLocks/>
            </p:cNvSpPr>
            <p:nvPr/>
          </p:nvSpPr>
          <p:spPr bwMode="auto">
            <a:xfrm>
              <a:off x="17831649" y="2732453"/>
              <a:ext cx="47212" cy="15737"/>
            </a:xfrm>
            <a:custGeom>
              <a:avLst/>
              <a:gdLst>
                <a:gd name="T0" fmla="*/ 4 w 6"/>
                <a:gd name="T1" fmla="*/ 0 h 2"/>
                <a:gd name="T2" fmla="*/ 6 w 6"/>
                <a:gd name="T3" fmla="*/ 2 h 2"/>
                <a:gd name="T4" fmla="*/ 4 w 6"/>
                <a:gd name="T5" fmla="*/ 2 h 2"/>
                <a:gd name="T6" fmla="*/ 2 w 6"/>
                <a:gd name="T7" fmla="*/ 2 h 2"/>
                <a:gd name="T8" fmla="*/ 0 w 6"/>
                <a:gd name="T9" fmla="*/ 2 h 2"/>
                <a:gd name="T10" fmla="*/ 0 w 6"/>
                <a:gd name="T11" fmla="*/ 0 h 2"/>
                <a:gd name="T12" fmla="*/ 2 w 6"/>
                <a:gd name="T13" fmla="*/ 0 h 2"/>
                <a:gd name="T14" fmla="*/ 4 w 6"/>
                <a:gd name="T15" fmla="*/ 0 h 2"/>
                <a:gd name="T16" fmla="*/ 4 w 6"/>
                <a:gd name="T17" fmla="*/ 0 h 2"/>
                <a:gd name="T18" fmla="*/ 4 w 6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9D9D9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79" name="Freeform 1030"/>
            <p:cNvSpPr>
              <a:spLocks/>
            </p:cNvSpPr>
            <p:nvPr/>
          </p:nvSpPr>
          <p:spPr bwMode="auto">
            <a:xfrm>
              <a:off x="17532642" y="2716715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0" name="Freeform 1031"/>
            <p:cNvSpPr>
              <a:spLocks/>
            </p:cNvSpPr>
            <p:nvPr/>
          </p:nvSpPr>
          <p:spPr bwMode="auto">
            <a:xfrm>
              <a:off x="18083444" y="2716715"/>
              <a:ext cx="15737" cy="31474"/>
            </a:xfrm>
            <a:custGeom>
              <a:avLst/>
              <a:gdLst>
                <a:gd name="T0" fmla="*/ 2 w 2"/>
                <a:gd name="T1" fmla="*/ 0 h 4"/>
                <a:gd name="T2" fmla="*/ 0 w 2"/>
                <a:gd name="T3" fmla="*/ 2 h 4"/>
                <a:gd name="T4" fmla="*/ 0 w 2"/>
                <a:gd name="T5" fmla="*/ 4 h 4"/>
                <a:gd name="T6" fmla="*/ 0 w 2"/>
                <a:gd name="T7" fmla="*/ 2 h 4"/>
                <a:gd name="T8" fmla="*/ 0 w 2"/>
                <a:gd name="T9" fmla="*/ 0 h 4"/>
                <a:gd name="T10" fmla="*/ 2 w 2"/>
                <a:gd name="T11" fmla="*/ 0 h 4"/>
                <a:gd name="T12" fmla="*/ 2 w 2"/>
                <a:gd name="T13" fmla="*/ 0 h 4"/>
                <a:gd name="T14" fmla="*/ 2 w 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9D9D9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1" name="Freeform 1032"/>
            <p:cNvSpPr>
              <a:spLocks/>
            </p:cNvSpPr>
            <p:nvPr/>
          </p:nvSpPr>
          <p:spPr bwMode="auto">
            <a:xfrm>
              <a:off x="18099181" y="2685241"/>
              <a:ext cx="78686" cy="110160"/>
            </a:xfrm>
            <a:custGeom>
              <a:avLst/>
              <a:gdLst>
                <a:gd name="T0" fmla="*/ 4 w 10"/>
                <a:gd name="T1" fmla="*/ 2 h 14"/>
                <a:gd name="T2" fmla="*/ 4 w 10"/>
                <a:gd name="T3" fmla="*/ 4 h 14"/>
                <a:gd name="T4" fmla="*/ 8 w 10"/>
                <a:gd name="T5" fmla="*/ 4 h 14"/>
                <a:gd name="T6" fmla="*/ 8 w 10"/>
                <a:gd name="T7" fmla="*/ 6 h 14"/>
                <a:gd name="T8" fmla="*/ 6 w 10"/>
                <a:gd name="T9" fmla="*/ 6 h 14"/>
                <a:gd name="T10" fmla="*/ 6 w 10"/>
                <a:gd name="T11" fmla="*/ 8 h 14"/>
                <a:gd name="T12" fmla="*/ 8 w 10"/>
                <a:gd name="T13" fmla="*/ 8 h 14"/>
                <a:gd name="T14" fmla="*/ 8 w 10"/>
                <a:gd name="T15" fmla="*/ 10 h 14"/>
                <a:gd name="T16" fmla="*/ 10 w 10"/>
                <a:gd name="T17" fmla="*/ 10 h 14"/>
                <a:gd name="T18" fmla="*/ 10 w 10"/>
                <a:gd name="T19" fmla="*/ 12 h 14"/>
                <a:gd name="T20" fmla="*/ 8 w 10"/>
                <a:gd name="T21" fmla="*/ 12 h 14"/>
                <a:gd name="T22" fmla="*/ 10 w 10"/>
                <a:gd name="T23" fmla="*/ 12 h 14"/>
                <a:gd name="T24" fmla="*/ 8 w 10"/>
                <a:gd name="T25" fmla="*/ 12 h 14"/>
                <a:gd name="T26" fmla="*/ 8 w 10"/>
                <a:gd name="T27" fmla="*/ 10 h 14"/>
                <a:gd name="T28" fmla="*/ 6 w 10"/>
                <a:gd name="T29" fmla="*/ 10 h 14"/>
                <a:gd name="T30" fmla="*/ 4 w 10"/>
                <a:gd name="T31" fmla="*/ 12 h 14"/>
                <a:gd name="T32" fmla="*/ 4 w 10"/>
                <a:gd name="T33" fmla="*/ 14 h 14"/>
                <a:gd name="T34" fmla="*/ 4 w 10"/>
                <a:gd name="T35" fmla="*/ 12 h 14"/>
                <a:gd name="T36" fmla="*/ 4 w 10"/>
                <a:gd name="T37" fmla="*/ 14 h 14"/>
                <a:gd name="T38" fmla="*/ 2 w 10"/>
                <a:gd name="T39" fmla="*/ 14 h 14"/>
                <a:gd name="T40" fmla="*/ 2 w 10"/>
                <a:gd name="T41" fmla="*/ 12 h 14"/>
                <a:gd name="T42" fmla="*/ 2 w 10"/>
                <a:gd name="T43" fmla="*/ 14 h 14"/>
                <a:gd name="T44" fmla="*/ 2 w 10"/>
                <a:gd name="T45" fmla="*/ 12 h 14"/>
                <a:gd name="T46" fmla="*/ 2 w 10"/>
                <a:gd name="T47" fmla="*/ 14 h 14"/>
                <a:gd name="T48" fmla="*/ 2 w 10"/>
                <a:gd name="T49" fmla="*/ 12 h 14"/>
                <a:gd name="T50" fmla="*/ 0 w 10"/>
                <a:gd name="T51" fmla="*/ 12 h 14"/>
                <a:gd name="T52" fmla="*/ 0 w 10"/>
                <a:gd name="T53" fmla="*/ 10 h 14"/>
                <a:gd name="T54" fmla="*/ 2 w 10"/>
                <a:gd name="T55" fmla="*/ 10 h 14"/>
                <a:gd name="T56" fmla="*/ 2 w 10"/>
                <a:gd name="T57" fmla="*/ 8 h 14"/>
                <a:gd name="T58" fmla="*/ 0 w 10"/>
                <a:gd name="T59" fmla="*/ 8 h 14"/>
                <a:gd name="T60" fmla="*/ 2 w 10"/>
                <a:gd name="T61" fmla="*/ 8 h 14"/>
                <a:gd name="T62" fmla="*/ 2 w 10"/>
                <a:gd name="T63" fmla="*/ 6 h 14"/>
                <a:gd name="T64" fmla="*/ 0 w 10"/>
                <a:gd name="T65" fmla="*/ 6 h 14"/>
                <a:gd name="T66" fmla="*/ 2 w 10"/>
                <a:gd name="T67" fmla="*/ 6 h 14"/>
                <a:gd name="T68" fmla="*/ 0 w 10"/>
                <a:gd name="T69" fmla="*/ 6 h 14"/>
                <a:gd name="T70" fmla="*/ 0 w 10"/>
                <a:gd name="T71" fmla="*/ 4 h 14"/>
                <a:gd name="T72" fmla="*/ 2 w 10"/>
                <a:gd name="T73" fmla="*/ 4 h 14"/>
                <a:gd name="T74" fmla="*/ 2 w 10"/>
                <a:gd name="T75" fmla="*/ 6 h 14"/>
                <a:gd name="T76" fmla="*/ 2 w 10"/>
                <a:gd name="T77" fmla="*/ 4 h 14"/>
                <a:gd name="T78" fmla="*/ 4 w 10"/>
                <a:gd name="T79" fmla="*/ 4 h 14"/>
                <a:gd name="T80" fmla="*/ 2 w 10"/>
                <a:gd name="T81" fmla="*/ 4 h 14"/>
                <a:gd name="T82" fmla="*/ 4 w 10"/>
                <a:gd name="T83" fmla="*/ 4 h 14"/>
                <a:gd name="T84" fmla="*/ 4 w 10"/>
                <a:gd name="T85" fmla="*/ 6 h 14"/>
                <a:gd name="T86" fmla="*/ 2 w 10"/>
                <a:gd name="T87" fmla="*/ 6 h 14"/>
                <a:gd name="T88" fmla="*/ 4 w 10"/>
                <a:gd name="T89" fmla="*/ 6 h 14"/>
                <a:gd name="T90" fmla="*/ 4 w 10"/>
                <a:gd name="T91" fmla="*/ 4 h 14"/>
                <a:gd name="T92" fmla="*/ 4 w 10"/>
                <a:gd name="T93" fmla="*/ 6 h 14"/>
                <a:gd name="T94" fmla="*/ 6 w 10"/>
                <a:gd name="T95" fmla="*/ 6 h 14"/>
                <a:gd name="T96" fmla="*/ 6 w 10"/>
                <a:gd name="T97" fmla="*/ 4 h 14"/>
                <a:gd name="T98" fmla="*/ 4 w 10"/>
                <a:gd name="T99" fmla="*/ 4 h 14"/>
                <a:gd name="T100" fmla="*/ 2 w 10"/>
                <a:gd name="T101" fmla="*/ 4 h 14"/>
                <a:gd name="T102" fmla="*/ 2 w 10"/>
                <a:gd name="T103" fmla="*/ 2 h 14"/>
                <a:gd name="T104" fmla="*/ 0 w 10"/>
                <a:gd name="T105" fmla="*/ 2 h 14"/>
                <a:gd name="T106" fmla="*/ 2 w 10"/>
                <a:gd name="T107" fmla="*/ 2 h 14"/>
                <a:gd name="T108" fmla="*/ 4 w 10"/>
                <a:gd name="T109" fmla="*/ 0 h 14"/>
                <a:gd name="T110" fmla="*/ 4 w 10"/>
                <a:gd name="T111" fmla="*/ 2 h 14"/>
                <a:gd name="T112" fmla="*/ 4 w 10"/>
                <a:gd name="T113" fmla="*/ 2 h 14"/>
                <a:gd name="T114" fmla="*/ 4 w 10"/>
                <a:gd name="T1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" h="14">
                  <a:moveTo>
                    <a:pt x="4" y="2"/>
                  </a:moveTo>
                  <a:lnTo>
                    <a:pt x="4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8" y="8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9D9D9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2" name="Freeform 1033"/>
            <p:cNvSpPr>
              <a:spLocks/>
            </p:cNvSpPr>
            <p:nvPr/>
          </p:nvSpPr>
          <p:spPr bwMode="auto">
            <a:xfrm>
              <a:off x="17501167" y="2685241"/>
              <a:ext cx="0" cy="157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3" name="Freeform 1034"/>
            <p:cNvSpPr>
              <a:spLocks/>
            </p:cNvSpPr>
            <p:nvPr/>
          </p:nvSpPr>
          <p:spPr bwMode="auto">
            <a:xfrm>
              <a:off x="17501167" y="2669504"/>
              <a:ext cx="31474" cy="15737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2 h 2"/>
                <a:gd name="T4" fmla="*/ 0 w 4"/>
                <a:gd name="T5" fmla="*/ 2 h 2"/>
                <a:gd name="T6" fmla="*/ 2 w 4"/>
                <a:gd name="T7" fmla="*/ 2 h 2"/>
                <a:gd name="T8" fmla="*/ 2 w 4"/>
                <a:gd name="T9" fmla="*/ 0 h 2"/>
                <a:gd name="T10" fmla="*/ 4 w 4"/>
                <a:gd name="T11" fmla="*/ 0 h 2"/>
                <a:gd name="T12" fmla="*/ 4 w 4"/>
                <a:gd name="T13" fmla="*/ 2 h 2"/>
                <a:gd name="T14" fmla="*/ 4 w 4"/>
                <a:gd name="T15" fmla="*/ 2 h 2"/>
                <a:gd name="T16" fmla="*/ 4 w 4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4" name="Freeform 1035"/>
            <p:cNvSpPr>
              <a:spLocks/>
            </p:cNvSpPr>
            <p:nvPr/>
          </p:nvSpPr>
          <p:spPr bwMode="auto">
            <a:xfrm>
              <a:off x="17186423" y="2638029"/>
              <a:ext cx="1148816" cy="1534380"/>
            </a:xfrm>
            <a:custGeom>
              <a:avLst/>
              <a:gdLst>
                <a:gd name="T0" fmla="*/ 64 w 146"/>
                <a:gd name="T1" fmla="*/ 4 h 195"/>
                <a:gd name="T2" fmla="*/ 68 w 146"/>
                <a:gd name="T3" fmla="*/ 12 h 195"/>
                <a:gd name="T4" fmla="*/ 80 w 146"/>
                <a:gd name="T5" fmla="*/ 16 h 195"/>
                <a:gd name="T6" fmla="*/ 80 w 146"/>
                <a:gd name="T7" fmla="*/ 26 h 195"/>
                <a:gd name="T8" fmla="*/ 92 w 146"/>
                <a:gd name="T9" fmla="*/ 26 h 195"/>
                <a:gd name="T10" fmla="*/ 100 w 146"/>
                <a:gd name="T11" fmla="*/ 20 h 195"/>
                <a:gd name="T12" fmla="*/ 110 w 146"/>
                <a:gd name="T13" fmla="*/ 14 h 195"/>
                <a:gd name="T14" fmla="*/ 106 w 146"/>
                <a:gd name="T15" fmla="*/ 16 h 195"/>
                <a:gd name="T16" fmla="*/ 116 w 146"/>
                <a:gd name="T17" fmla="*/ 18 h 195"/>
                <a:gd name="T18" fmla="*/ 124 w 146"/>
                <a:gd name="T19" fmla="*/ 22 h 195"/>
                <a:gd name="T20" fmla="*/ 128 w 146"/>
                <a:gd name="T21" fmla="*/ 32 h 195"/>
                <a:gd name="T22" fmla="*/ 136 w 146"/>
                <a:gd name="T23" fmla="*/ 42 h 195"/>
                <a:gd name="T24" fmla="*/ 132 w 146"/>
                <a:gd name="T25" fmla="*/ 56 h 195"/>
                <a:gd name="T26" fmla="*/ 140 w 146"/>
                <a:gd name="T27" fmla="*/ 70 h 195"/>
                <a:gd name="T28" fmla="*/ 140 w 146"/>
                <a:gd name="T29" fmla="*/ 84 h 195"/>
                <a:gd name="T30" fmla="*/ 146 w 146"/>
                <a:gd name="T31" fmla="*/ 101 h 195"/>
                <a:gd name="T32" fmla="*/ 140 w 146"/>
                <a:gd name="T33" fmla="*/ 107 h 195"/>
                <a:gd name="T34" fmla="*/ 130 w 146"/>
                <a:gd name="T35" fmla="*/ 111 h 195"/>
                <a:gd name="T36" fmla="*/ 116 w 146"/>
                <a:gd name="T37" fmla="*/ 117 h 195"/>
                <a:gd name="T38" fmla="*/ 102 w 146"/>
                <a:gd name="T39" fmla="*/ 125 h 195"/>
                <a:gd name="T40" fmla="*/ 104 w 146"/>
                <a:gd name="T41" fmla="*/ 131 h 195"/>
                <a:gd name="T42" fmla="*/ 104 w 146"/>
                <a:gd name="T43" fmla="*/ 139 h 195"/>
                <a:gd name="T44" fmla="*/ 116 w 146"/>
                <a:gd name="T45" fmla="*/ 151 h 195"/>
                <a:gd name="T46" fmla="*/ 126 w 146"/>
                <a:gd name="T47" fmla="*/ 159 h 195"/>
                <a:gd name="T48" fmla="*/ 120 w 146"/>
                <a:gd name="T49" fmla="*/ 169 h 195"/>
                <a:gd name="T50" fmla="*/ 110 w 146"/>
                <a:gd name="T51" fmla="*/ 177 h 195"/>
                <a:gd name="T52" fmla="*/ 114 w 146"/>
                <a:gd name="T53" fmla="*/ 189 h 195"/>
                <a:gd name="T54" fmla="*/ 104 w 146"/>
                <a:gd name="T55" fmla="*/ 185 h 195"/>
                <a:gd name="T56" fmla="*/ 90 w 146"/>
                <a:gd name="T57" fmla="*/ 189 h 195"/>
                <a:gd name="T58" fmla="*/ 82 w 146"/>
                <a:gd name="T59" fmla="*/ 193 h 195"/>
                <a:gd name="T60" fmla="*/ 72 w 146"/>
                <a:gd name="T61" fmla="*/ 191 h 195"/>
                <a:gd name="T62" fmla="*/ 62 w 146"/>
                <a:gd name="T63" fmla="*/ 187 h 195"/>
                <a:gd name="T64" fmla="*/ 52 w 146"/>
                <a:gd name="T65" fmla="*/ 183 h 195"/>
                <a:gd name="T66" fmla="*/ 46 w 146"/>
                <a:gd name="T67" fmla="*/ 183 h 195"/>
                <a:gd name="T68" fmla="*/ 40 w 146"/>
                <a:gd name="T69" fmla="*/ 189 h 195"/>
                <a:gd name="T70" fmla="*/ 28 w 146"/>
                <a:gd name="T71" fmla="*/ 187 h 195"/>
                <a:gd name="T72" fmla="*/ 28 w 146"/>
                <a:gd name="T73" fmla="*/ 179 h 195"/>
                <a:gd name="T74" fmla="*/ 32 w 146"/>
                <a:gd name="T75" fmla="*/ 165 h 195"/>
                <a:gd name="T76" fmla="*/ 34 w 146"/>
                <a:gd name="T77" fmla="*/ 153 h 195"/>
                <a:gd name="T78" fmla="*/ 20 w 146"/>
                <a:gd name="T79" fmla="*/ 151 h 195"/>
                <a:gd name="T80" fmla="*/ 12 w 146"/>
                <a:gd name="T81" fmla="*/ 149 h 195"/>
                <a:gd name="T82" fmla="*/ 8 w 146"/>
                <a:gd name="T83" fmla="*/ 137 h 195"/>
                <a:gd name="T84" fmla="*/ 4 w 146"/>
                <a:gd name="T85" fmla="*/ 129 h 195"/>
                <a:gd name="T86" fmla="*/ 4 w 146"/>
                <a:gd name="T87" fmla="*/ 117 h 195"/>
                <a:gd name="T88" fmla="*/ 4 w 146"/>
                <a:gd name="T89" fmla="*/ 105 h 195"/>
                <a:gd name="T90" fmla="*/ 4 w 146"/>
                <a:gd name="T91" fmla="*/ 101 h 195"/>
                <a:gd name="T92" fmla="*/ 4 w 146"/>
                <a:gd name="T93" fmla="*/ 84 h 195"/>
                <a:gd name="T94" fmla="*/ 14 w 146"/>
                <a:gd name="T95" fmla="*/ 82 h 195"/>
                <a:gd name="T96" fmla="*/ 18 w 146"/>
                <a:gd name="T97" fmla="*/ 68 h 195"/>
                <a:gd name="T98" fmla="*/ 16 w 146"/>
                <a:gd name="T99" fmla="*/ 62 h 195"/>
                <a:gd name="T100" fmla="*/ 20 w 146"/>
                <a:gd name="T101" fmla="*/ 46 h 195"/>
                <a:gd name="T102" fmla="*/ 20 w 146"/>
                <a:gd name="T103" fmla="*/ 36 h 195"/>
                <a:gd name="T104" fmla="*/ 36 w 146"/>
                <a:gd name="T105" fmla="*/ 38 h 195"/>
                <a:gd name="T106" fmla="*/ 42 w 146"/>
                <a:gd name="T107" fmla="*/ 36 h 195"/>
                <a:gd name="T108" fmla="*/ 42 w 146"/>
                <a:gd name="T109" fmla="*/ 36 h 195"/>
                <a:gd name="T110" fmla="*/ 52 w 146"/>
                <a:gd name="T111" fmla="*/ 30 h 195"/>
                <a:gd name="T112" fmla="*/ 58 w 146"/>
                <a:gd name="T113" fmla="*/ 36 h 195"/>
                <a:gd name="T114" fmla="*/ 48 w 146"/>
                <a:gd name="T115" fmla="*/ 26 h 195"/>
                <a:gd name="T116" fmla="*/ 48 w 146"/>
                <a:gd name="T117" fmla="*/ 18 h 195"/>
                <a:gd name="T118" fmla="*/ 50 w 146"/>
                <a:gd name="T119" fmla="*/ 14 h 195"/>
                <a:gd name="T120" fmla="*/ 46 w 146"/>
                <a:gd name="T121" fmla="*/ 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6" h="195">
                  <a:moveTo>
                    <a:pt x="50" y="0"/>
                  </a:moveTo>
                  <a:lnTo>
                    <a:pt x="50" y="2"/>
                  </a:lnTo>
                  <a:lnTo>
                    <a:pt x="52" y="2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6" y="4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6"/>
                  </a:lnTo>
                  <a:lnTo>
                    <a:pt x="64" y="6"/>
                  </a:lnTo>
                  <a:lnTo>
                    <a:pt x="64" y="8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4" y="12"/>
                  </a:lnTo>
                  <a:lnTo>
                    <a:pt x="62" y="12"/>
                  </a:lnTo>
                  <a:lnTo>
                    <a:pt x="64" y="14"/>
                  </a:lnTo>
                  <a:lnTo>
                    <a:pt x="68" y="12"/>
                  </a:lnTo>
                  <a:lnTo>
                    <a:pt x="68" y="14"/>
                  </a:lnTo>
                  <a:lnTo>
                    <a:pt x="68" y="16"/>
                  </a:lnTo>
                  <a:lnTo>
                    <a:pt x="68" y="18"/>
                  </a:lnTo>
                  <a:lnTo>
                    <a:pt x="68" y="16"/>
                  </a:lnTo>
                  <a:lnTo>
                    <a:pt x="70" y="14"/>
                  </a:lnTo>
                  <a:lnTo>
                    <a:pt x="72" y="14"/>
                  </a:lnTo>
                  <a:lnTo>
                    <a:pt x="76" y="16"/>
                  </a:lnTo>
                  <a:lnTo>
                    <a:pt x="76" y="18"/>
                  </a:lnTo>
                  <a:lnTo>
                    <a:pt x="78" y="18"/>
                  </a:lnTo>
                  <a:lnTo>
                    <a:pt x="80" y="16"/>
                  </a:lnTo>
                  <a:lnTo>
                    <a:pt x="82" y="16"/>
                  </a:lnTo>
                  <a:lnTo>
                    <a:pt x="84" y="16"/>
                  </a:lnTo>
                  <a:lnTo>
                    <a:pt x="84" y="18"/>
                  </a:lnTo>
                  <a:lnTo>
                    <a:pt x="84" y="20"/>
                  </a:lnTo>
                  <a:lnTo>
                    <a:pt x="84" y="22"/>
                  </a:lnTo>
                  <a:lnTo>
                    <a:pt x="82" y="22"/>
                  </a:lnTo>
                  <a:lnTo>
                    <a:pt x="80" y="24"/>
                  </a:lnTo>
                  <a:lnTo>
                    <a:pt x="78" y="24"/>
                  </a:lnTo>
                  <a:lnTo>
                    <a:pt x="78" y="26"/>
                  </a:lnTo>
                  <a:lnTo>
                    <a:pt x="80" y="26"/>
                  </a:lnTo>
                  <a:lnTo>
                    <a:pt x="80" y="28"/>
                  </a:lnTo>
                  <a:lnTo>
                    <a:pt x="82" y="26"/>
                  </a:lnTo>
                  <a:lnTo>
                    <a:pt x="84" y="26"/>
                  </a:lnTo>
                  <a:lnTo>
                    <a:pt x="86" y="26"/>
                  </a:lnTo>
                  <a:lnTo>
                    <a:pt x="86" y="28"/>
                  </a:lnTo>
                  <a:lnTo>
                    <a:pt x="88" y="28"/>
                  </a:lnTo>
                  <a:lnTo>
                    <a:pt x="90" y="30"/>
                  </a:lnTo>
                  <a:lnTo>
                    <a:pt x="90" y="28"/>
                  </a:lnTo>
                  <a:lnTo>
                    <a:pt x="90" y="26"/>
                  </a:lnTo>
                  <a:lnTo>
                    <a:pt x="92" y="26"/>
                  </a:lnTo>
                  <a:lnTo>
                    <a:pt x="92" y="24"/>
                  </a:lnTo>
                  <a:lnTo>
                    <a:pt x="92" y="22"/>
                  </a:lnTo>
                  <a:lnTo>
                    <a:pt x="94" y="22"/>
                  </a:lnTo>
                  <a:lnTo>
                    <a:pt x="96" y="22"/>
                  </a:lnTo>
                  <a:lnTo>
                    <a:pt x="100" y="22"/>
                  </a:lnTo>
                  <a:lnTo>
                    <a:pt x="100" y="20"/>
                  </a:lnTo>
                  <a:lnTo>
                    <a:pt x="100" y="22"/>
                  </a:lnTo>
                  <a:lnTo>
                    <a:pt x="100" y="24"/>
                  </a:lnTo>
                  <a:lnTo>
                    <a:pt x="100" y="22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2" y="18"/>
                  </a:lnTo>
                  <a:lnTo>
                    <a:pt x="102" y="16"/>
                  </a:lnTo>
                  <a:lnTo>
                    <a:pt x="104" y="16"/>
                  </a:lnTo>
                  <a:lnTo>
                    <a:pt x="104" y="14"/>
                  </a:lnTo>
                  <a:lnTo>
                    <a:pt x="106" y="12"/>
                  </a:lnTo>
                  <a:lnTo>
                    <a:pt x="106" y="14"/>
                  </a:lnTo>
                  <a:lnTo>
                    <a:pt x="110" y="14"/>
                  </a:lnTo>
                  <a:lnTo>
                    <a:pt x="112" y="14"/>
                  </a:lnTo>
                  <a:lnTo>
                    <a:pt x="110" y="14"/>
                  </a:lnTo>
                  <a:lnTo>
                    <a:pt x="108" y="14"/>
                  </a:lnTo>
                  <a:lnTo>
                    <a:pt x="106" y="14"/>
                  </a:lnTo>
                  <a:lnTo>
                    <a:pt x="106" y="16"/>
                  </a:lnTo>
                  <a:lnTo>
                    <a:pt x="104" y="16"/>
                  </a:lnTo>
                  <a:lnTo>
                    <a:pt x="104" y="18"/>
                  </a:lnTo>
                  <a:lnTo>
                    <a:pt x="102" y="18"/>
                  </a:lnTo>
                  <a:lnTo>
                    <a:pt x="104" y="20"/>
                  </a:lnTo>
                  <a:lnTo>
                    <a:pt x="104" y="18"/>
                  </a:lnTo>
                  <a:lnTo>
                    <a:pt x="104" y="16"/>
                  </a:lnTo>
                  <a:lnTo>
                    <a:pt x="106" y="16"/>
                  </a:lnTo>
                  <a:lnTo>
                    <a:pt x="108" y="16"/>
                  </a:lnTo>
                  <a:lnTo>
                    <a:pt x="108" y="14"/>
                  </a:lnTo>
                  <a:lnTo>
                    <a:pt x="108" y="16"/>
                  </a:lnTo>
                  <a:lnTo>
                    <a:pt x="110" y="16"/>
                  </a:lnTo>
                  <a:lnTo>
                    <a:pt x="112" y="16"/>
                  </a:lnTo>
                  <a:lnTo>
                    <a:pt x="112" y="14"/>
                  </a:lnTo>
                  <a:lnTo>
                    <a:pt x="114" y="14"/>
                  </a:lnTo>
                  <a:lnTo>
                    <a:pt x="114" y="16"/>
                  </a:lnTo>
                  <a:lnTo>
                    <a:pt x="114" y="18"/>
                  </a:lnTo>
                  <a:lnTo>
                    <a:pt x="116" y="18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6" y="20"/>
                  </a:lnTo>
                  <a:lnTo>
                    <a:pt x="118" y="20"/>
                  </a:lnTo>
                  <a:lnTo>
                    <a:pt x="118" y="22"/>
                  </a:lnTo>
                  <a:lnTo>
                    <a:pt x="120" y="22"/>
                  </a:lnTo>
                  <a:lnTo>
                    <a:pt x="120" y="24"/>
                  </a:lnTo>
                  <a:lnTo>
                    <a:pt x="122" y="24"/>
                  </a:lnTo>
                  <a:lnTo>
                    <a:pt x="122" y="22"/>
                  </a:lnTo>
                  <a:lnTo>
                    <a:pt x="124" y="22"/>
                  </a:lnTo>
                  <a:lnTo>
                    <a:pt x="126" y="22"/>
                  </a:lnTo>
                  <a:lnTo>
                    <a:pt x="124" y="22"/>
                  </a:lnTo>
                  <a:lnTo>
                    <a:pt x="126" y="22"/>
                  </a:lnTo>
                  <a:lnTo>
                    <a:pt x="126" y="24"/>
                  </a:lnTo>
                  <a:lnTo>
                    <a:pt x="126" y="26"/>
                  </a:lnTo>
                  <a:lnTo>
                    <a:pt x="128" y="26"/>
                  </a:lnTo>
                  <a:lnTo>
                    <a:pt x="128" y="28"/>
                  </a:lnTo>
                  <a:lnTo>
                    <a:pt x="126" y="30"/>
                  </a:lnTo>
                  <a:lnTo>
                    <a:pt x="128" y="30"/>
                  </a:lnTo>
                  <a:lnTo>
                    <a:pt x="128" y="32"/>
                  </a:lnTo>
                  <a:lnTo>
                    <a:pt x="130" y="32"/>
                  </a:lnTo>
                  <a:lnTo>
                    <a:pt x="130" y="34"/>
                  </a:lnTo>
                  <a:lnTo>
                    <a:pt x="132" y="34"/>
                  </a:lnTo>
                  <a:lnTo>
                    <a:pt x="134" y="34"/>
                  </a:lnTo>
                  <a:lnTo>
                    <a:pt x="134" y="36"/>
                  </a:lnTo>
                  <a:lnTo>
                    <a:pt x="134" y="36"/>
                  </a:lnTo>
                  <a:lnTo>
                    <a:pt x="134" y="38"/>
                  </a:lnTo>
                  <a:lnTo>
                    <a:pt x="136" y="38"/>
                  </a:lnTo>
                  <a:lnTo>
                    <a:pt x="136" y="40"/>
                  </a:lnTo>
                  <a:lnTo>
                    <a:pt x="136" y="42"/>
                  </a:lnTo>
                  <a:lnTo>
                    <a:pt x="136" y="44"/>
                  </a:lnTo>
                  <a:lnTo>
                    <a:pt x="136" y="46"/>
                  </a:lnTo>
                  <a:lnTo>
                    <a:pt x="138" y="46"/>
                  </a:lnTo>
                  <a:lnTo>
                    <a:pt x="136" y="46"/>
                  </a:lnTo>
                  <a:lnTo>
                    <a:pt x="136" y="48"/>
                  </a:lnTo>
                  <a:lnTo>
                    <a:pt x="136" y="50"/>
                  </a:lnTo>
                  <a:lnTo>
                    <a:pt x="134" y="52"/>
                  </a:lnTo>
                  <a:lnTo>
                    <a:pt x="132" y="52"/>
                  </a:lnTo>
                  <a:lnTo>
                    <a:pt x="132" y="54"/>
                  </a:lnTo>
                  <a:lnTo>
                    <a:pt x="132" y="56"/>
                  </a:lnTo>
                  <a:lnTo>
                    <a:pt x="132" y="58"/>
                  </a:lnTo>
                  <a:lnTo>
                    <a:pt x="134" y="58"/>
                  </a:lnTo>
                  <a:lnTo>
                    <a:pt x="136" y="60"/>
                  </a:lnTo>
                  <a:lnTo>
                    <a:pt x="138" y="62"/>
                  </a:lnTo>
                  <a:lnTo>
                    <a:pt x="140" y="64"/>
                  </a:lnTo>
                  <a:lnTo>
                    <a:pt x="140" y="66"/>
                  </a:lnTo>
                  <a:lnTo>
                    <a:pt x="140" y="68"/>
                  </a:lnTo>
                  <a:lnTo>
                    <a:pt x="138" y="68"/>
                  </a:lnTo>
                  <a:lnTo>
                    <a:pt x="138" y="70"/>
                  </a:lnTo>
                  <a:lnTo>
                    <a:pt x="140" y="70"/>
                  </a:lnTo>
                  <a:lnTo>
                    <a:pt x="140" y="72"/>
                  </a:lnTo>
                  <a:lnTo>
                    <a:pt x="142" y="72"/>
                  </a:lnTo>
                  <a:lnTo>
                    <a:pt x="142" y="74"/>
                  </a:lnTo>
                  <a:lnTo>
                    <a:pt x="142" y="76"/>
                  </a:lnTo>
                  <a:lnTo>
                    <a:pt x="142" y="78"/>
                  </a:lnTo>
                  <a:lnTo>
                    <a:pt x="142" y="80"/>
                  </a:lnTo>
                  <a:lnTo>
                    <a:pt x="142" y="82"/>
                  </a:lnTo>
                  <a:lnTo>
                    <a:pt x="140" y="82"/>
                  </a:lnTo>
                  <a:lnTo>
                    <a:pt x="140" y="84"/>
                  </a:lnTo>
                  <a:lnTo>
                    <a:pt x="140" y="84"/>
                  </a:lnTo>
                  <a:lnTo>
                    <a:pt x="140" y="86"/>
                  </a:lnTo>
                  <a:lnTo>
                    <a:pt x="142" y="86"/>
                  </a:lnTo>
                  <a:lnTo>
                    <a:pt x="142" y="88"/>
                  </a:lnTo>
                  <a:lnTo>
                    <a:pt x="142" y="91"/>
                  </a:lnTo>
                  <a:lnTo>
                    <a:pt x="144" y="93"/>
                  </a:lnTo>
                  <a:lnTo>
                    <a:pt x="146" y="93"/>
                  </a:lnTo>
                  <a:lnTo>
                    <a:pt x="146" y="95"/>
                  </a:lnTo>
                  <a:lnTo>
                    <a:pt x="146" y="97"/>
                  </a:lnTo>
                  <a:lnTo>
                    <a:pt x="146" y="99"/>
                  </a:lnTo>
                  <a:lnTo>
                    <a:pt x="146" y="101"/>
                  </a:lnTo>
                  <a:lnTo>
                    <a:pt x="146" y="103"/>
                  </a:lnTo>
                  <a:lnTo>
                    <a:pt x="144" y="105"/>
                  </a:lnTo>
                  <a:lnTo>
                    <a:pt x="144" y="107"/>
                  </a:lnTo>
                  <a:lnTo>
                    <a:pt x="144" y="109"/>
                  </a:lnTo>
                  <a:lnTo>
                    <a:pt x="142" y="109"/>
                  </a:lnTo>
                  <a:lnTo>
                    <a:pt x="142" y="111"/>
                  </a:lnTo>
                  <a:lnTo>
                    <a:pt x="140" y="109"/>
                  </a:lnTo>
                  <a:lnTo>
                    <a:pt x="140" y="107"/>
                  </a:lnTo>
                  <a:lnTo>
                    <a:pt x="138" y="107"/>
                  </a:lnTo>
                  <a:lnTo>
                    <a:pt x="140" y="107"/>
                  </a:lnTo>
                  <a:lnTo>
                    <a:pt x="140" y="105"/>
                  </a:lnTo>
                  <a:lnTo>
                    <a:pt x="138" y="105"/>
                  </a:lnTo>
                  <a:lnTo>
                    <a:pt x="136" y="105"/>
                  </a:lnTo>
                  <a:lnTo>
                    <a:pt x="134" y="105"/>
                  </a:lnTo>
                  <a:lnTo>
                    <a:pt x="134" y="107"/>
                  </a:lnTo>
                  <a:lnTo>
                    <a:pt x="136" y="107"/>
                  </a:lnTo>
                  <a:lnTo>
                    <a:pt x="136" y="109"/>
                  </a:lnTo>
                  <a:lnTo>
                    <a:pt x="134" y="109"/>
                  </a:lnTo>
                  <a:lnTo>
                    <a:pt x="132" y="109"/>
                  </a:lnTo>
                  <a:lnTo>
                    <a:pt x="130" y="111"/>
                  </a:lnTo>
                  <a:lnTo>
                    <a:pt x="128" y="111"/>
                  </a:lnTo>
                  <a:lnTo>
                    <a:pt x="128" y="113"/>
                  </a:lnTo>
                  <a:lnTo>
                    <a:pt x="126" y="113"/>
                  </a:lnTo>
                  <a:lnTo>
                    <a:pt x="124" y="113"/>
                  </a:lnTo>
                  <a:lnTo>
                    <a:pt x="122" y="113"/>
                  </a:lnTo>
                  <a:lnTo>
                    <a:pt x="122" y="115"/>
                  </a:lnTo>
                  <a:lnTo>
                    <a:pt x="120" y="115"/>
                  </a:lnTo>
                  <a:lnTo>
                    <a:pt x="118" y="115"/>
                  </a:lnTo>
                  <a:lnTo>
                    <a:pt x="118" y="117"/>
                  </a:lnTo>
                  <a:lnTo>
                    <a:pt x="116" y="117"/>
                  </a:lnTo>
                  <a:lnTo>
                    <a:pt x="116" y="119"/>
                  </a:lnTo>
                  <a:lnTo>
                    <a:pt x="114" y="119"/>
                  </a:lnTo>
                  <a:lnTo>
                    <a:pt x="114" y="121"/>
                  </a:lnTo>
                  <a:lnTo>
                    <a:pt x="112" y="121"/>
                  </a:lnTo>
                  <a:lnTo>
                    <a:pt x="110" y="119"/>
                  </a:lnTo>
                  <a:lnTo>
                    <a:pt x="108" y="121"/>
                  </a:lnTo>
                  <a:lnTo>
                    <a:pt x="106" y="121"/>
                  </a:lnTo>
                  <a:lnTo>
                    <a:pt x="104" y="121"/>
                  </a:lnTo>
                  <a:lnTo>
                    <a:pt x="104" y="123"/>
                  </a:lnTo>
                  <a:lnTo>
                    <a:pt x="102" y="125"/>
                  </a:lnTo>
                  <a:lnTo>
                    <a:pt x="102" y="127"/>
                  </a:lnTo>
                  <a:lnTo>
                    <a:pt x="100" y="127"/>
                  </a:lnTo>
                  <a:lnTo>
                    <a:pt x="100" y="125"/>
                  </a:lnTo>
                  <a:lnTo>
                    <a:pt x="100" y="123"/>
                  </a:lnTo>
                  <a:lnTo>
                    <a:pt x="100" y="123"/>
                  </a:lnTo>
                  <a:lnTo>
                    <a:pt x="100" y="125"/>
                  </a:lnTo>
                  <a:lnTo>
                    <a:pt x="100" y="127"/>
                  </a:lnTo>
                  <a:lnTo>
                    <a:pt x="100" y="129"/>
                  </a:lnTo>
                  <a:lnTo>
                    <a:pt x="100" y="131"/>
                  </a:lnTo>
                  <a:lnTo>
                    <a:pt x="104" y="131"/>
                  </a:lnTo>
                  <a:lnTo>
                    <a:pt x="104" y="131"/>
                  </a:lnTo>
                  <a:lnTo>
                    <a:pt x="106" y="131"/>
                  </a:lnTo>
                  <a:lnTo>
                    <a:pt x="106" y="133"/>
                  </a:lnTo>
                  <a:lnTo>
                    <a:pt x="104" y="133"/>
                  </a:lnTo>
                  <a:lnTo>
                    <a:pt x="104" y="135"/>
                  </a:lnTo>
                  <a:lnTo>
                    <a:pt x="102" y="135"/>
                  </a:lnTo>
                  <a:lnTo>
                    <a:pt x="104" y="137"/>
                  </a:lnTo>
                  <a:lnTo>
                    <a:pt x="104" y="139"/>
                  </a:lnTo>
                  <a:lnTo>
                    <a:pt x="106" y="139"/>
                  </a:lnTo>
                  <a:lnTo>
                    <a:pt x="104" y="139"/>
                  </a:lnTo>
                  <a:lnTo>
                    <a:pt x="106" y="139"/>
                  </a:lnTo>
                  <a:lnTo>
                    <a:pt x="106" y="141"/>
                  </a:lnTo>
                  <a:lnTo>
                    <a:pt x="106" y="143"/>
                  </a:lnTo>
                  <a:lnTo>
                    <a:pt x="108" y="143"/>
                  </a:lnTo>
                  <a:lnTo>
                    <a:pt x="108" y="145"/>
                  </a:lnTo>
                  <a:lnTo>
                    <a:pt x="110" y="147"/>
                  </a:lnTo>
                  <a:lnTo>
                    <a:pt x="112" y="147"/>
                  </a:lnTo>
                  <a:lnTo>
                    <a:pt x="114" y="147"/>
                  </a:lnTo>
                  <a:lnTo>
                    <a:pt x="114" y="149"/>
                  </a:lnTo>
                  <a:lnTo>
                    <a:pt x="116" y="151"/>
                  </a:lnTo>
                  <a:lnTo>
                    <a:pt x="116" y="153"/>
                  </a:lnTo>
                  <a:lnTo>
                    <a:pt x="118" y="153"/>
                  </a:lnTo>
                  <a:lnTo>
                    <a:pt x="120" y="153"/>
                  </a:lnTo>
                  <a:lnTo>
                    <a:pt x="120" y="155"/>
                  </a:lnTo>
                  <a:lnTo>
                    <a:pt x="120" y="157"/>
                  </a:lnTo>
                  <a:lnTo>
                    <a:pt x="122" y="157"/>
                  </a:lnTo>
                  <a:lnTo>
                    <a:pt x="122" y="155"/>
                  </a:lnTo>
                  <a:lnTo>
                    <a:pt x="122" y="157"/>
                  </a:lnTo>
                  <a:lnTo>
                    <a:pt x="124" y="157"/>
                  </a:lnTo>
                  <a:lnTo>
                    <a:pt x="126" y="159"/>
                  </a:lnTo>
                  <a:lnTo>
                    <a:pt x="126" y="161"/>
                  </a:lnTo>
                  <a:lnTo>
                    <a:pt x="126" y="163"/>
                  </a:lnTo>
                  <a:lnTo>
                    <a:pt x="126" y="165"/>
                  </a:lnTo>
                  <a:lnTo>
                    <a:pt x="126" y="167"/>
                  </a:lnTo>
                  <a:lnTo>
                    <a:pt x="124" y="167"/>
                  </a:lnTo>
                  <a:lnTo>
                    <a:pt x="124" y="165"/>
                  </a:lnTo>
                  <a:lnTo>
                    <a:pt x="122" y="165"/>
                  </a:lnTo>
                  <a:lnTo>
                    <a:pt x="120" y="165"/>
                  </a:lnTo>
                  <a:lnTo>
                    <a:pt x="120" y="167"/>
                  </a:lnTo>
                  <a:lnTo>
                    <a:pt x="120" y="169"/>
                  </a:lnTo>
                  <a:lnTo>
                    <a:pt x="120" y="171"/>
                  </a:lnTo>
                  <a:lnTo>
                    <a:pt x="118" y="171"/>
                  </a:lnTo>
                  <a:lnTo>
                    <a:pt x="118" y="173"/>
                  </a:lnTo>
                  <a:lnTo>
                    <a:pt x="116" y="173"/>
                  </a:lnTo>
                  <a:lnTo>
                    <a:pt x="114" y="173"/>
                  </a:lnTo>
                  <a:lnTo>
                    <a:pt x="112" y="175"/>
                  </a:lnTo>
                  <a:lnTo>
                    <a:pt x="110" y="175"/>
                  </a:lnTo>
                  <a:lnTo>
                    <a:pt x="110" y="177"/>
                  </a:lnTo>
                  <a:lnTo>
                    <a:pt x="108" y="177"/>
                  </a:lnTo>
                  <a:lnTo>
                    <a:pt x="110" y="177"/>
                  </a:lnTo>
                  <a:lnTo>
                    <a:pt x="110" y="179"/>
                  </a:lnTo>
                  <a:lnTo>
                    <a:pt x="110" y="179"/>
                  </a:lnTo>
                  <a:lnTo>
                    <a:pt x="112" y="179"/>
                  </a:lnTo>
                  <a:lnTo>
                    <a:pt x="112" y="181"/>
                  </a:lnTo>
                  <a:lnTo>
                    <a:pt x="114" y="181"/>
                  </a:lnTo>
                  <a:lnTo>
                    <a:pt x="112" y="183"/>
                  </a:lnTo>
                  <a:lnTo>
                    <a:pt x="112" y="185"/>
                  </a:lnTo>
                  <a:lnTo>
                    <a:pt x="114" y="185"/>
                  </a:lnTo>
                  <a:lnTo>
                    <a:pt x="114" y="187"/>
                  </a:lnTo>
                  <a:lnTo>
                    <a:pt x="114" y="189"/>
                  </a:lnTo>
                  <a:lnTo>
                    <a:pt x="114" y="191"/>
                  </a:lnTo>
                  <a:lnTo>
                    <a:pt x="112" y="191"/>
                  </a:lnTo>
                  <a:lnTo>
                    <a:pt x="110" y="189"/>
                  </a:lnTo>
                  <a:lnTo>
                    <a:pt x="110" y="187"/>
                  </a:lnTo>
                  <a:lnTo>
                    <a:pt x="108" y="187"/>
                  </a:lnTo>
                  <a:lnTo>
                    <a:pt x="108" y="185"/>
                  </a:lnTo>
                  <a:lnTo>
                    <a:pt x="106" y="185"/>
                  </a:lnTo>
                  <a:lnTo>
                    <a:pt x="106" y="187"/>
                  </a:lnTo>
                  <a:lnTo>
                    <a:pt x="104" y="187"/>
                  </a:lnTo>
                  <a:lnTo>
                    <a:pt x="104" y="185"/>
                  </a:lnTo>
                  <a:lnTo>
                    <a:pt x="102" y="185"/>
                  </a:lnTo>
                  <a:lnTo>
                    <a:pt x="100" y="185"/>
                  </a:lnTo>
                  <a:lnTo>
                    <a:pt x="100" y="187"/>
                  </a:lnTo>
                  <a:lnTo>
                    <a:pt x="98" y="187"/>
                  </a:lnTo>
                  <a:lnTo>
                    <a:pt x="96" y="187"/>
                  </a:lnTo>
                  <a:lnTo>
                    <a:pt x="96" y="189"/>
                  </a:lnTo>
                  <a:lnTo>
                    <a:pt x="94" y="189"/>
                  </a:lnTo>
                  <a:lnTo>
                    <a:pt x="92" y="187"/>
                  </a:lnTo>
                  <a:lnTo>
                    <a:pt x="92" y="189"/>
                  </a:lnTo>
                  <a:lnTo>
                    <a:pt x="90" y="189"/>
                  </a:lnTo>
                  <a:lnTo>
                    <a:pt x="90" y="191"/>
                  </a:lnTo>
                  <a:lnTo>
                    <a:pt x="90" y="189"/>
                  </a:lnTo>
                  <a:lnTo>
                    <a:pt x="88" y="189"/>
                  </a:lnTo>
                  <a:lnTo>
                    <a:pt x="88" y="191"/>
                  </a:lnTo>
                  <a:lnTo>
                    <a:pt x="86" y="191"/>
                  </a:lnTo>
                  <a:lnTo>
                    <a:pt x="86" y="193"/>
                  </a:lnTo>
                  <a:lnTo>
                    <a:pt x="86" y="191"/>
                  </a:lnTo>
                  <a:lnTo>
                    <a:pt x="84" y="191"/>
                  </a:lnTo>
                  <a:lnTo>
                    <a:pt x="84" y="193"/>
                  </a:lnTo>
                  <a:lnTo>
                    <a:pt x="82" y="193"/>
                  </a:lnTo>
                  <a:lnTo>
                    <a:pt x="82" y="191"/>
                  </a:lnTo>
                  <a:lnTo>
                    <a:pt x="80" y="191"/>
                  </a:lnTo>
                  <a:lnTo>
                    <a:pt x="80" y="189"/>
                  </a:lnTo>
                  <a:lnTo>
                    <a:pt x="78" y="189"/>
                  </a:lnTo>
                  <a:lnTo>
                    <a:pt x="76" y="189"/>
                  </a:lnTo>
                  <a:lnTo>
                    <a:pt x="74" y="189"/>
                  </a:lnTo>
                  <a:lnTo>
                    <a:pt x="72" y="189"/>
                  </a:lnTo>
                  <a:lnTo>
                    <a:pt x="74" y="189"/>
                  </a:lnTo>
                  <a:lnTo>
                    <a:pt x="72" y="189"/>
                  </a:lnTo>
                  <a:lnTo>
                    <a:pt x="72" y="191"/>
                  </a:lnTo>
                  <a:lnTo>
                    <a:pt x="72" y="193"/>
                  </a:lnTo>
                  <a:lnTo>
                    <a:pt x="72" y="195"/>
                  </a:lnTo>
                  <a:lnTo>
                    <a:pt x="70" y="195"/>
                  </a:lnTo>
                  <a:lnTo>
                    <a:pt x="68" y="195"/>
                  </a:lnTo>
                  <a:lnTo>
                    <a:pt x="68" y="193"/>
                  </a:lnTo>
                  <a:lnTo>
                    <a:pt x="66" y="193"/>
                  </a:lnTo>
                  <a:lnTo>
                    <a:pt x="66" y="191"/>
                  </a:lnTo>
                  <a:lnTo>
                    <a:pt x="64" y="189"/>
                  </a:lnTo>
                  <a:lnTo>
                    <a:pt x="62" y="189"/>
                  </a:lnTo>
                  <a:lnTo>
                    <a:pt x="62" y="187"/>
                  </a:lnTo>
                  <a:lnTo>
                    <a:pt x="62" y="189"/>
                  </a:lnTo>
                  <a:lnTo>
                    <a:pt x="60" y="189"/>
                  </a:lnTo>
                  <a:lnTo>
                    <a:pt x="58" y="187"/>
                  </a:lnTo>
                  <a:lnTo>
                    <a:pt x="56" y="187"/>
                  </a:lnTo>
                  <a:lnTo>
                    <a:pt x="56" y="185"/>
                  </a:lnTo>
                  <a:lnTo>
                    <a:pt x="54" y="185"/>
                  </a:lnTo>
                  <a:lnTo>
                    <a:pt x="52" y="185"/>
                  </a:lnTo>
                  <a:lnTo>
                    <a:pt x="52" y="183"/>
                  </a:lnTo>
                  <a:lnTo>
                    <a:pt x="52" y="183"/>
                  </a:lnTo>
                  <a:lnTo>
                    <a:pt x="52" y="183"/>
                  </a:lnTo>
                  <a:lnTo>
                    <a:pt x="52" y="185"/>
                  </a:lnTo>
                  <a:lnTo>
                    <a:pt x="52" y="185"/>
                  </a:lnTo>
                  <a:lnTo>
                    <a:pt x="50" y="185"/>
                  </a:lnTo>
                  <a:lnTo>
                    <a:pt x="50" y="187"/>
                  </a:lnTo>
                  <a:lnTo>
                    <a:pt x="48" y="187"/>
                  </a:lnTo>
                  <a:lnTo>
                    <a:pt x="48" y="185"/>
                  </a:lnTo>
                  <a:lnTo>
                    <a:pt x="46" y="185"/>
                  </a:lnTo>
                  <a:lnTo>
                    <a:pt x="48" y="185"/>
                  </a:lnTo>
                  <a:lnTo>
                    <a:pt x="46" y="185"/>
                  </a:lnTo>
                  <a:lnTo>
                    <a:pt x="46" y="183"/>
                  </a:lnTo>
                  <a:lnTo>
                    <a:pt x="44" y="183"/>
                  </a:lnTo>
                  <a:lnTo>
                    <a:pt x="42" y="183"/>
                  </a:lnTo>
                  <a:lnTo>
                    <a:pt x="42" y="185"/>
                  </a:lnTo>
                  <a:lnTo>
                    <a:pt x="40" y="185"/>
                  </a:lnTo>
                  <a:lnTo>
                    <a:pt x="40" y="187"/>
                  </a:lnTo>
                  <a:lnTo>
                    <a:pt x="42" y="187"/>
                  </a:lnTo>
                  <a:lnTo>
                    <a:pt x="44" y="187"/>
                  </a:lnTo>
                  <a:lnTo>
                    <a:pt x="42" y="187"/>
                  </a:lnTo>
                  <a:lnTo>
                    <a:pt x="42" y="189"/>
                  </a:lnTo>
                  <a:lnTo>
                    <a:pt x="40" y="189"/>
                  </a:lnTo>
                  <a:lnTo>
                    <a:pt x="40" y="187"/>
                  </a:lnTo>
                  <a:lnTo>
                    <a:pt x="38" y="187"/>
                  </a:lnTo>
                  <a:lnTo>
                    <a:pt x="36" y="187"/>
                  </a:lnTo>
                  <a:lnTo>
                    <a:pt x="36" y="189"/>
                  </a:lnTo>
                  <a:lnTo>
                    <a:pt x="32" y="189"/>
                  </a:lnTo>
                  <a:lnTo>
                    <a:pt x="32" y="187"/>
                  </a:lnTo>
                  <a:lnTo>
                    <a:pt x="32" y="189"/>
                  </a:lnTo>
                  <a:lnTo>
                    <a:pt x="30" y="189"/>
                  </a:lnTo>
                  <a:lnTo>
                    <a:pt x="28" y="189"/>
                  </a:lnTo>
                  <a:lnTo>
                    <a:pt x="28" y="187"/>
                  </a:lnTo>
                  <a:lnTo>
                    <a:pt x="28" y="189"/>
                  </a:lnTo>
                  <a:lnTo>
                    <a:pt x="28" y="187"/>
                  </a:lnTo>
                  <a:lnTo>
                    <a:pt x="26" y="187"/>
                  </a:lnTo>
                  <a:lnTo>
                    <a:pt x="26" y="185"/>
                  </a:lnTo>
                  <a:lnTo>
                    <a:pt x="26" y="183"/>
                  </a:lnTo>
                  <a:lnTo>
                    <a:pt x="26" y="181"/>
                  </a:lnTo>
                  <a:lnTo>
                    <a:pt x="28" y="181"/>
                  </a:lnTo>
                  <a:lnTo>
                    <a:pt x="26" y="181"/>
                  </a:lnTo>
                  <a:lnTo>
                    <a:pt x="28" y="181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8" y="177"/>
                  </a:lnTo>
                  <a:lnTo>
                    <a:pt x="28" y="175"/>
                  </a:lnTo>
                  <a:lnTo>
                    <a:pt x="28" y="173"/>
                  </a:lnTo>
                  <a:lnTo>
                    <a:pt x="30" y="173"/>
                  </a:lnTo>
                  <a:lnTo>
                    <a:pt x="30" y="171"/>
                  </a:lnTo>
                  <a:lnTo>
                    <a:pt x="30" y="169"/>
                  </a:lnTo>
                  <a:lnTo>
                    <a:pt x="30" y="167"/>
                  </a:lnTo>
                  <a:lnTo>
                    <a:pt x="32" y="167"/>
                  </a:lnTo>
                  <a:lnTo>
                    <a:pt x="32" y="165"/>
                  </a:lnTo>
                  <a:lnTo>
                    <a:pt x="32" y="163"/>
                  </a:lnTo>
                  <a:lnTo>
                    <a:pt x="34" y="163"/>
                  </a:lnTo>
                  <a:lnTo>
                    <a:pt x="34" y="161"/>
                  </a:lnTo>
                  <a:lnTo>
                    <a:pt x="36" y="161"/>
                  </a:lnTo>
                  <a:lnTo>
                    <a:pt x="36" y="159"/>
                  </a:lnTo>
                  <a:lnTo>
                    <a:pt x="36" y="157"/>
                  </a:lnTo>
                  <a:lnTo>
                    <a:pt x="38" y="157"/>
                  </a:lnTo>
                  <a:lnTo>
                    <a:pt x="38" y="155"/>
                  </a:lnTo>
                  <a:lnTo>
                    <a:pt x="36" y="155"/>
                  </a:lnTo>
                  <a:lnTo>
                    <a:pt x="34" y="153"/>
                  </a:lnTo>
                  <a:lnTo>
                    <a:pt x="32" y="153"/>
                  </a:lnTo>
                  <a:lnTo>
                    <a:pt x="30" y="153"/>
                  </a:lnTo>
                  <a:lnTo>
                    <a:pt x="28" y="153"/>
                  </a:lnTo>
                  <a:lnTo>
                    <a:pt x="26" y="153"/>
                  </a:lnTo>
                  <a:lnTo>
                    <a:pt x="26" y="151"/>
                  </a:lnTo>
                  <a:lnTo>
                    <a:pt x="24" y="151"/>
                  </a:lnTo>
                  <a:lnTo>
                    <a:pt x="22" y="151"/>
                  </a:lnTo>
                  <a:lnTo>
                    <a:pt x="22" y="153"/>
                  </a:lnTo>
                  <a:lnTo>
                    <a:pt x="22" y="151"/>
                  </a:lnTo>
                  <a:lnTo>
                    <a:pt x="20" y="151"/>
                  </a:lnTo>
                  <a:lnTo>
                    <a:pt x="18" y="151"/>
                  </a:lnTo>
                  <a:lnTo>
                    <a:pt x="18" y="153"/>
                  </a:lnTo>
                  <a:lnTo>
                    <a:pt x="18" y="151"/>
                  </a:lnTo>
                  <a:lnTo>
                    <a:pt x="16" y="149"/>
                  </a:lnTo>
                  <a:lnTo>
                    <a:pt x="14" y="149"/>
                  </a:lnTo>
                  <a:lnTo>
                    <a:pt x="14" y="151"/>
                  </a:lnTo>
                  <a:lnTo>
                    <a:pt x="16" y="151"/>
                  </a:lnTo>
                  <a:lnTo>
                    <a:pt x="14" y="151"/>
                  </a:lnTo>
                  <a:lnTo>
                    <a:pt x="12" y="151"/>
                  </a:lnTo>
                  <a:lnTo>
                    <a:pt x="12" y="149"/>
                  </a:lnTo>
                  <a:lnTo>
                    <a:pt x="12" y="147"/>
                  </a:lnTo>
                  <a:lnTo>
                    <a:pt x="10" y="147"/>
                  </a:lnTo>
                  <a:lnTo>
                    <a:pt x="10" y="145"/>
                  </a:lnTo>
                  <a:lnTo>
                    <a:pt x="10" y="143"/>
                  </a:lnTo>
                  <a:lnTo>
                    <a:pt x="8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8" y="141"/>
                  </a:lnTo>
                  <a:lnTo>
                    <a:pt x="8" y="139"/>
                  </a:lnTo>
                  <a:lnTo>
                    <a:pt x="8" y="137"/>
                  </a:lnTo>
                  <a:lnTo>
                    <a:pt x="10" y="137"/>
                  </a:lnTo>
                  <a:lnTo>
                    <a:pt x="10" y="135"/>
                  </a:lnTo>
                  <a:lnTo>
                    <a:pt x="8" y="135"/>
                  </a:lnTo>
                  <a:lnTo>
                    <a:pt x="8" y="133"/>
                  </a:lnTo>
                  <a:lnTo>
                    <a:pt x="6" y="133"/>
                  </a:lnTo>
                  <a:lnTo>
                    <a:pt x="4" y="133"/>
                  </a:lnTo>
                  <a:lnTo>
                    <a:pt x="4" y="131"/>
                  </a:lnTo>
                  <a:lnTo>
                    <a:pt x="4" y="131"/>
                  </a:lnTo>
                  <a:lnTo>
                    <a:pt x="4" y="131"/>
                  </a:lnTo>
                  <a:lnTo>
                    <a:pt x="4" y="129"/>
                  </a:lnTo>
                  <a:lnTo>
                    <a:pt x="4" y="129"/>
                  </a:lnTo>
                  <a:lnTo>
                    <a:pt x="4" y="127"/>
                  </a:lnTo>
                  <a:lnTo>
                    <a:pt x="4" y="125"/>
                  </a:lnTo>
                  <a:lnTo>
                    <a:pt x="6" y="125"/>
                  </a:lnTo>
                  <a:lnTo>
                    <a:pt x="6" y="123"/>
                  </a:lnTo>
                  <a:lnTo>
                    <a:pt x="8" y="123"/>
                  </a:lnTo>
                  <a:lnTo>
                    <a:pt x="6" y="121"/>
                  </a:lnTo>
                  <a:lnTo>
                    <a:pt x="6" y="119"/>
                  </a:lnTo>
                  <a:lnTo>
                    <a:pt x="4" y="119"/>
                  </a:lnTo>
                  <a:lnTo>
                    <a:pt x="4" y="117"/>
                  </a:lnTo>
                  <a:lnTo>
                    <a:pt x="6" y="117"/>
                  </a:lnTo>
                  <a:lnTo>
                    <a:pt x="6" y="115"/>
                  </a:lnTo>
                  <a:lnTo>
                    <a:pt x="4" y="115"/>
                  </a:lnTo>
                  <a:lnTo>
                    <a:pt x="4" y="113"/>
                  </a:lnTo>
                  <a:lnTo>
                    <a:pt x="4" y="111"/>
                  </a:lnTo>
                  <a:lnTo>
                    <a:pt x="2" y="111"/>
                  </a:lnTo>
                  <a:lnTo>
                    <a:pt x="4" y="111"/>
                  </a:lnTo>
                  <a:lnTo>
                    <a:pt x="4" y="109"/>
                  </a:lnTo>
                  <a:lnTo>
                    <a:pt x="4" y="107"/>
                  </a:lnTo>
                  <a:lnTo>
                    <a:pt x="4" y="105"/>
                  </a:lnTo>
                  <a:lnTo>
                    <a:pt x="2" y="105"/>
                  </a:lnTo>
                  <a:lnTo>
                    <a:pt x="2" y="107"/>
                  </a:lnTo>
                  <a:lnTo>
                    <a:pt x="2" y="105"/>
                  </a:lnTo>
                  <a:lnTo>
                    <a:pt x="0" y="105"/>
                  </a:lnTo>
                  <a:lnTo>
                    <a:pt x="2" y="103"/>
                  </a:lnTo>
                  <a:lnTo>
                    <a:pt x="2" y="105"/>
                  </a:lnTo>
                  <a:lnTo>
                    <a:pt x="2" y="103"/>
                  </a:lnTo>
                  <a:lnTo>
                    <a:pt x="4" y="103"/>
                  </a:lnTo>
                  <a:lnTo>
                    <a:pt x="4" y="101"/>
                  </a:lnTo>
                  <a:lnTo>
                    <a:pt x="4" y="101"/>
                  </a:lnTo>
                  <a:lnTo>
                    <a:pt x="4" y="99"/>
                  </a:lnTo>
                  <a:lnTo>
                    <a:pt x="4" y="97"/>
                  </a:lnTo>
                  <a:lnTo>
                    <a:pt x="4" y="95"/>
                  </a:lnTo>
                  <a:lnTo>
                    <a:pt x="4" y="93"/>
                  </a:lnTo>
                  <a:lnTo>
                    <a:pt x="4" y="91"/>
                  </a:lnTo>
                  <a:lnTo>
                    <a:pt x="4" y="88"/>
                  </a:lnTo>
                  <a:lnTo>
                    <a:pt x="4" y="86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2"/>
                  </a:lnTo>
                  <a:lnTo>
                    <a:pt x="4" y="82"/>
                  </a:lnTo>
                  <a:lnTo>
                    <a:pt x="4" y="84"/>
                  </a:lnTo>
                  <a:lnTo>
                    <a:pt x="6" y="84"/>
                  </a:lnTo>
                  <a:lnTo>
                    <a:pt x="8" y="84"/>
                  </a:lnTo>
                  <a:lnTo>
                    <a:pt x="10" y="84"/>
                  </a:lnTo>
                  <a:lnTo>
                    <a:pt x="10" y="82"/>
                  </a:lnTo>
                  <a:lnTo>
                    <a:pt x="12" y="82"/>
                  </a:lnTo>
                  <a:lnTo>
                    <a:pt x="14" y="82"/>
                  </a:lnTo>
                  <a:lnTo>
                    <a:pt x="14" y="80"/>
                  </a:lnTo>
                  <a:lnTo>
                    <a:pt x="12" y="78"/>
                  </a:lnTo>
                  <a:lnTo>
                    <a:pt x="14" y="78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6" y="74"/>
                  </a:lnTo>
                  <a:lnTo>
                    <a:pt x="18" y="74"/>
                  </a:lnTo>
                  <a:lnTo>
                    <a:pt x="18" y="72"/>
                  </a:lnTo>
                  <a:lnTo>
                    <a:pt x="18" y="70"/>
                  </a:lnTo>
                  <a:lnTo>
                    <a:pt x="18" y="68"/>
                  </a:lnTo>
                  <a:lnTo>
                    <a:pt x="16" y="68"/>
                  </a:lnTo>
                  <a:lnTo>
                    <a:pt x="14" y="68"/>
                  </a:lnTo>
                  <a:lnTo>
                    <a:pt x="12" y="68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14" y="64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4" y="62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2"/>
                  </a:lnTo>
                  <a:lnTo>
                    <a:pt x="20" y="50"/>
                  </a:lnTo>
                  <a:lnTo>
                    <a:pt x="20" y="48"/>
                  </a:lnTo>
                  <a:lnTo>
                    <a:pt x="22" y="46"/>
                  </a:lnTo>
                  <a:lnTo>
                    <a:pt x="20" y="46"/>
                  </a:lnTo>
                  <a:lnTo>
                    <a:pt x="22" y="46"/>
                  </a:lnTo>
                  <a:lnTo>
                    <a:pt x="22" y="44"/>
                  </a:lnTo>
                  <a:lnTo>
                    <a:pt x="24" y="44"/>
                  </a:lnTo>
                  <a:lnTo>
                    <a:pt x="22" y="44"/>
                  </a:lnTo>
                  <a:lnTo>
                    <a:pt x="18" y="42"/>
                  </a:lnTo>
                  <a:lnTo>
                    <a:pt x="18" y="40"/>
                  </a:lnTo>
                  <a:lnTo>
                    <a:pt x="18" y="38"/>
                  </a:lnTo>
                  <a:lnTo>
                    <a:pt x="20" y="38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28" y="34"/>
                  </a:lnTo>
                  <a:lnTo>
                    <a:pt x="34" y="34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8" y="36"/>
                  </a:lnTo>
                  <a:lnTo>
                    <a:pt x="38" y="38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8" y="40"/>
                  </a:lnTo>
                  <a:lnTo>
                    <a:pt x="38" y="42"/>
                  </a:lnTo>
                  <a:lnTo>
                    <a:pt x="38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38" y="38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42" y="38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42" y="40"/>
                  </a:lnTo>
                  <a:lnTo>
                    <a:pt x="42" y="38"/>
                  </a:lnTo>
                  <a:lnTo>
                    <a:pt x="44" y="38"/>
                  </a:lnTo>
                  <a:lnTo>
                    <a:pt x="44" y="36"/>
                  </a:lnTo>
                  <a:lnTo>
                    <a:pt x="42" y="36"/>
                  </a:lnTo>
                  <a:lnTo>
                    <a:pt x="42" y="36"/>
                  </a:lnTo>
                  <a:lnTo>
                    <a:pt x="42" y="34"/>
                  </a:lnTo>
                  <a:lnTo>
                    <a:pt x="44" y="32"/>
                  </a:lnTo>
                  <a:lnTo>
                    <a:pt x="44" y="30"/>
                  </a:lnTo>
                  <a:lnTo>
                    <a:pt x="46" y="30"/>
                  </a:lnTo>
                  <a:lnTo>
                    <a:pt x="48" y="30"/>
                  </a:lnTo>
                  <a:lnTo>
                    <a:pt x="48" y="32"/>
                  </a:lnTo>
                  <a:lnTo>
                    <a:pt x="50" y="32"/>
                  </a:lnTo>
                  <a:lnTo>
                    <a:pt x="50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6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60" y="36"/>
                  </a:lnTo>
                  <a:lnTo>
                    <a:pt x="62" y="38"/>
                  </a:lnTo>
                  <a:lnTo>
                    <a:pt x="62" y="36"/>
                  </a:lnTo>
                  <a:lnTo>
                    <a:pt x="60" y="36"/>
                  </a:lnTo>
                  <a:lnTo>
                    <a:pt x="58" y="36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6" y="34"/>
                  </a:lnTo>
                  <a:lnTo>
                    <a:pt x="56" y="32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0" y="30"/>
                  </a:lnTo>
                  <a:lnTo>
                    <a:pt x="50" y="28"/>
                  </a:lnTo>
                  <a:lnTo>
                    <a:pt x="48" y="26"/>
                  </a:lnTo>
                  <a:lnTo>
                    <a:pt x="50" y="26"/>
                  </a:lnTo>
                  <a:lnTo>
                    <a:pt x="52" y="24"/>
                  </a:lnTo>
                  <a:lnTo>
                    <a:pt x="50" y="24"/>
                  </a:lnTo>
                  <a:lnTo>
                    <a:pt x="50" y="22"/>
                  </a:lnTo>
                  <a:lnTo>
                    <a:pt x="48" y="22"/>
                  </a:lnTo>
                  <a:lnTo>
                    <a:pt x="48" y="20"/>
                  </a:lnTo>
                  <a:lnTo>
                    <a:pt x="50" y="18"/>
                  </a:lnTo>
                  <a:lnTo>
                    <a:pt x="48" y="18"/>
                  </a:lnTo>
                  <a:lnTo>
                    <a:pt x="50" y="18"/>
                  </a:lnTo>
                  <a:lnTo>
                    <a:pt x="48" y="18"/>
                  </a:lnTo>
                  <a:lnTo>
                    <a:pt x="46" y="18"/>
                  </a:lnTo>
                  <a:lnTo>
                    <a:pt x="44" y="18"/>
                  </a:lnTo>
                  <a:lnTo>
                    <a:pt x="44" y="16"/>
                  </a:lnTo>
                  <a:lnTo>
                    <a:pt x="46" y="16"/>
                  </a:lnTo>
                  <a:lnTo>
                    <a:pt x="44" y="16"/>
                  </a:lnTo>
                  <a:lnTo>
                    <a:pt x="46" y="14"/>
                  </a:lnTo>
                  <a:lnTo>
                    <a:pt x="46" y="16"/>
                  </a:lnTo>
                  <a:lnTo>
                    <a:pt x="46" y="14"/>
                  </a:lnTo>
                  <a:lnTo>
                    <a:pt x="48" y="14"/>
                  </a:lnTo>
                  <a:lnTo>
                    <a:pt x="50" y="14"/>
                  </a:lnTo>
                  <a:lnTo>
                    <a:pt x="52" y="12"/>
                  </a:lnTo>
                  <a:lnTo>
                    <a:pt x="50" y="12"/>
                  </a:lnTo>
                  <a:lnTo>
                    <a:pt x="50" y="10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48" y="6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44" y="2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9D9D9D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5" name="Freeform 1036"/>
            <p:cNvSpPr>
              <a:spLocks/>
            </p:cNvSpPr>
            <p:nvPr/>
          </p:nvSpPr>
          <p:spPr bwMode="auto">
            <a:xfrm>
              <a:off x="17485430" y="2606555"/>
              <a:ext cx="62949" cy="78686"/>
            </a:xfrm>
            <a:custGeom>
              <a:avLst/>
              <a:gdLst>
                <a:gd name="T0" fmla="*/ 2 w 8"/>
                <a:gd name="T1" fmla="*/ 4 h 10"/>
                <a:gd name="T2" fmla="*/ 4 w 8"/>
                <a:gd name="T3" fmla="*/ 6 h 10"/>
                <a:gd name="T4" fmla="*/ 8 w 8"/>
                <a:gd name="T5" fmla="*/ 4 h 10"/>
                <a:gd name="T6" fmla="*/ 6 w 8"/>
                <a:gd name="T7" fmla="*/ 6 h 10"/>
                <a:gd name="T8" fmla="*/ 4 w 8"/>
                <a:gd name="T9" fmla="*/ 6 h 10"/>
                <a:gd name="T10" fmla="*/ 2 w 8"/>
                <a:gd name="T11" fmla="*/ 6 h 10"/>
                <a:gd name="T12" fmla="*/ 2 w 8"/>
                <a:gd name="T13" fmla="*/ 8 h 10"/>
                <a:gd name="T14" fmla="*/ 2 w 8"/>
                <a:gd name="T15" fmla="*/ 10 h 10"/>
                <a:gd name="T16" fmla="*/ 0 w 8"/>
                <a:gd name="T17" fmla="*/ 8 h 10"/>
                <a:gd name="T18" fmla="*/ 2 w 8"/>
                <a:gd name="T19" fmla="*/ 6 h 10"/>
                <a:gd name="T20" fmla="*/ 2 w 8"/>
                <a:gd name="T21" fmla="*/ 4 h 10"/>
                <a:gd name="T22" fmla="*/ 2 w 8"/>
                <a:gd name="T23" fmla="*/ 0 h 10"/>
                <a:gd name="T24" fmla="*/ 4 w 8"/>
                <a:gd name="T25" fmla="*/ 0 h 10"/>
                <a:gd name="T26" fmla="*/ 2 w 8"/>
                <a:gd name="T27" fmla="*/ 0 h 10"/>
                <a:gd name="T28" fmla="*/ 4 w 8"/>
                <a:gd name="T29" fmla="*/ 0 h 10"/>
                <a:gd name="T30" fmla="*/ 4 w 8"/>
                <a:gd name="T31" fmla="*/ 2 h 10"/>
                <a:gd name="T32" fmla="*/ 2 w 8"/>
                <a:gd name="T33" fmla="*/ 2 h 10"/>
                <a:gd name="T34" fmla="*/ 2 w 8"/>
                <a:gd name="T35" fmla="*/ 4 h 10"/>
                <a:gd name="T36" fmla="*/ 2 w 8"/>
                <a:gd name="T37" fmla="*/ 4 h 10"/>
                <a:gd name="T38" fmla="*/ 2 w 8"/>
                <a:gd name="T3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10">
                  <a:moveTo>
                    <a:pt x="2" y="4"/>
                  </a:moveTo>
                  <a:lnTo>
                    <a:pt x="4" y="6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10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6" name="Freeform 1039"/>
            <p:cNvSpPr>
              <a:spLocks/>
            </p:cNvSpPr>
            <p:nvPr/>
          </p:nvSpPr>
          <p:spPr bwMode="auto">
            <a:xfrm>
              <a:off x="17815912" y="2638029"/>
              <a:ext cx="110160" cy="62949"/>
            </a:xfrm>
            <a:custGeom>
              <a:avLst/>
              <a:gdLst>
                <a:gd name="T0" fmla="*/ 4 w 14"/>
                <a:gd name="T1" fmla="*/ 0 h 8"/>
                <a:gd name="T2" fmla="*/ 6 w 14"/>
                <a:gd name="T3" fmla="*/ 0 h 8"/>
                <a:gd name="T4" fmla="*/ 6 w 14"/>
                <a:gd name="T5" fmla="*/ 2 h 8"/>
                <a:gd name="T6" fmla="*/ 10 w 14"/>
                <a:gd name="T7" fmla="*/ 4 h 8"/>
                <a:gd name="T8" fmla="*/ 10 w 14"/>
                <a:gd name="T9" fmla="*/ 2 h 8"/>
                <a:gd name="T10" fmla="*/ 10 w 14"/>
                <a:gd name="T11" fmla="*/ 0 h 8"/>
                <a:gd name="T12" fmla="*/ 12 w 14"/>
                <a:gd name="T13" fmla="*/ 2 h 8"/>
                <a:gd name="T14" fmla="*/ 14 w 14"/>
                <a:gd name="T15" fmla="*/ 2 h 8"/>
                <a:gd name="T16" fmla="*/ 12 w 14"/>
                <a:gd name="T17" fmla="*/ 2 h 8"/>
                <a:gd name="T18" fmla="*/ 14 w 14"/>
                <a:gd name="T19" fmla="*/ 4 h 8"/>
                <a:gd name="T20" fmla="*/ 14 w 14"/>
                <a:gd name="T21" fmla="*/ 6 h 8"/>
                <a:gd name="T22" fmla="*/ 14 w 14"/>
                <a:gd name="T23" fmla="*/ 8 h 8"/>
                <a:gd name="T24" fmla="*/ 12 w 14"/>
                <a:gd name="T25" fmla="*/ 8 h 8"/>
                <a:gd name="T26" fmla="*/ 10 w 14"/>
                <a:gd name="T27" fmla="*/ 8 h 8"/>
                <a:gd name="T28" fmla="*/ 8 w 14"/>
                <a:gd name="T29" fmla="*/ 8 h 8"/>
                <a:gd name="T30" fmla="*/ 6 w 14"/>
                <a:gd name="T31" fmla="*/ 8 h 8"/>
                <a:gd name="T32" fmla="*/ 4 w 14"/>
                <a:gd name="T33" fmla="*/ 6 h 8"/>
                <a:gd name="T34" fmla="*/ 2 w 14"/>
                <a:gd name="T35" fmla="*/ 6 h 8"/>
                <a:gd name="T36" fmla="*/ 0 w 14"/>
                <a:gd name="T37" fmla="*/ 4 h 8"/>
                <a:gd name="T38" fmla="*/ 2 w 14"/>
                <a:gd name="T39" fmla="*/ 4 h 8"/>
                <a:gd name="T40" fmla="*/ 2 w 14"/>
                <a:gd name="T41" fmla="*/ 2 h 8"/>
                <a:gd name="T42" fmla="*/ 0 w 14"/>
                <a:gd name="T43" fmla="*/ 2 h 8"/>
                <a:gd name="T44" fmla="*/ 0 w 14"/>
                <a:gd name="T45" fmla="*/ 0 h 8"/>
                <a:gd name="T46" fmla="*/ 2 w 14"/>
                <a:gd name="T47" fmla="*/ 0 h 8"/>
                <a:gd name="T48" fmla="*/ 4 w 14"/>
                <a:gd name="T49" fmla="*/ 0 h 8"/>
                <a:gd name="T50" fmla="*/ 4 w 14"/>
                <a:gd name="T51" fmla="*/ 0 h 8"/>
                <a:gd name="T52" fmla="*/ 4 w 14"/>
                <a:gd name="T5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" h="8">
                  <a:moveTo>
                    <a:pt x="4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7" name="Freeform 1040"/>
            <p:cNvSpPr>
              <a:spLocks/>
            </p:cNvSpPr>
            <p:nvPr/>
          </p:nvSpPr>
          <p:spPr bwMode="auto">
            <a:xfrm>
              <a:off x="17721488" y="2622292"/>
              <a:ext cx="47212" cy="31474"/>
            </a:xfrm>
            <a:custGeom>
              <a:avLst/>
              <a:gdLst>
                <a:gd name="T0" fmla="*/ 4 w 6"/>
                <a:gd name="T1" fmla="*/ 2 h 4"/>
                <a:gd name="T2" fmla="*/ 4 w 6"/>
                <a:gd name="T3" fmla="*/ 4 h 4"/>
                <a:gd name="T4" fmla="*/ 4 w 6"/>
                <a:gd name="T5" fmla="*/ 2 h 4"/>
                <a:gd name="T6" fmla="*/ 4 w 6"/>
                <a:gd name="T7" fmla="*/ 4 h 4"/>
                <a:gd name="T8" fmla="*/ 6 w 6"/>
                <a:gd name="T9" fmla="*/ 4 h 4"/>
                <a:gd name="T10" fmla="*/ 4 w 6"/>
                <a:gd name="T11" fmla="*/ 2 h 4"/>
                <a:gd name="T12" fmla="*/ 6 w 6"/>
                <a:gd name="T13" fmla="*/ 4 h 4"/>
                <a:gd name="T14" fmla="*/ 4 w 6"/>
                <a:gd name="T15" fmla="*/ 4 h 4"/>
                <a:gd name="T16" fmla="*/ 0 w 6"/>
                <a:gd name="T17" fmla="*/ 2 h 4"/>
                <a:gd name="T18" fmla="*/ 0 w 6"/>
                <a:gd name="T19" fmla="*/ 0 h 4"/>
                <a:gd name="T20" fmla="*/ 2 w 6"/>
                <a:gd name="T21" fmla="*/ 2 h 4"/>
                <a:gd name="T22" fmla="*/ 4 w 6"/>
                <a:gd name="T23" fmla="*/ 2 h 4"/>
                <a:gd name="T24" fmla="*/ 4 w 6"/>
                <a:gd name="T25" fmla="*/ 2 h 4"/>
                <a:gd name="T26" fmla="*/ 4 w 6"/>
                <a:gd name="T2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4">
                  <a:moveTo>
                    <a:pt x="4" y="2"/>
                  </a:move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4"/>
                  </a:lnTo>
                  <a:lnTo>
                    <a:pt x="4" y="2"/>
                  </a:lnTo>
                  <a:lnTo>
                    <a:pt x="6" y="4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8" name="Freeform 1041"/>
            <p:cNvSpPr>
              <a:spLocks/>
            </p:cNvSpPr>
            <p:nvPr/>
          </p:nvSpPr>
          <p:spPr bwMode="auto">
            <a:xfrm>
              <a:off x="17957546" y="2606555"/>
              <a:ext cx="62949" cy="47212"/>
            </a:xfrm>
            <a:custGeom>
              <a:avLst/>
              <a:gdLst>
                <a:gd name="T0" fmla="*/ 8 w 8"/>
                <a:gd name="T1" fmla="*/ 2 h 6"/>
                <a:gd name="T2" fmla="*/ 8 w 8"/>
                <a:gd name="T3" fmla="*/ 4 h 6"/>
                <a:gd name="T4" fmla="*/ 6 w 8"/>
                <a:gd name="T5" fmla="*/ 4 h 6"/>
                <a:gd name="T6" fmla="*/ 4 w 8"/>
                <a:gd name="T7" fmla="*/ 2 h 6"/>
                <a:gd name="T8" fmla="*/ 4 w 8"/>
                <a:gd name="T9" fmla="*/ 4 h 6"/>
                <a:gd name="T10" fmla="*/ 2 w 8"/>
                <a:gd name="T11" fmla="*/ 6 h 6"/>
                <a:gd name="T12" fmla="*/ 0 w 8"/>
                <a:gd name="T13" fmla="*/ 4 h 6"/>
                <a:gd name="T14" fmla="*/ 2 w 8"/>
                <a:gd name="T15" fmla="*/ 4 h 6"/>
                <a:gd name="T16" fmla="*/ 0 w 8"/>
                <a:gd name="T17" fmla="*/ 4 h 6"/>
                <a:gd name="T18" fmla="*/ 2 w 8"/>
                <a:gd name="T19" fmla="*/ 2 h 6"/>
                <a:gd name="T20" fmla="*/ 4 w 8"/>
                <a:gd name="T21" fmla="*/ 2 h 6"/>
                <a:gd name="T22" fmla="*/ 2 w 8"/>
                <a:gd name="T23" fmla="*/ 0 h 6"/>
                <a:gd name="T24" fmla="*/ 4 w 8"/>
                <a:gd name="T25" fmla="*/ 0 h 6"/>
                <a:gd name="T26" fmla="*/ 6 w 8"/>
                <a:gd name="T27" fmla="*/ 2 h 6"/>
                <a:gd name="T28" fmla="*/ 8 w 8"/>
                <a:gd name="T29" fmla="*/ 2 h 6"/>
                <a:gd name="T30" fmla="*/ 8 w 8"/>
                <a:gd name="T31" fmla="*/ 2 h 6"/>
                <a:gd name="T32" fmla="*/ 8 w 8"/>
                <a:gd name="T3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6">
                  <a:moveTo>
                    <a:pt x="8" y="2"/>
                  </a:moveTo>
                  <a:lnTo>
                    <a:pt x="8" y="4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89" name="Freeform 1042"/>
            <p:cNvSpPr>
              <a:spLocks/>
            </p:cNvSpPr>
            <p:nvPr/>
          </p:nvSpPr>
          <p:spPr bwMode="auto">
            <a:xfrm>
              <a:off x="17658540" y="2606555"/>
              <a:ext cx="47212" cy="47212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0 h 6"/>
                <a:gd name="T4" fmla="*/ 4 w 6"/>
                <a:gd name="T5" fmla="*/ 2 h 6"/>
                <a:gd name="T6" fmla="*/ 6 w 6"/>
                <a:gd name="T7" fmla="*/ 2 h 6"/>
                <a:gd name="T8" fmla="*/ 6 w 6"/>
                <a:gd name="T9" fmla="*/ 4 h 6"/>
                <a:gd name="T10" fmla="*/ 6 w 6"/>
                <a:gd name="T11" fmla="*/ 6 h 6"/>
                <a:gd name="T12" fmla="*/ 4 w 6"/>
                <a:gd name="T13" fmla="*/ 6 h 6"/>
                <a:gd name="T14" fmla="*/ 4 w 6"/>
                <a:gd name="T15" fmla="*/ 4 h 6"/>
                <a:gd name="T16" fmla="*/ 4 w 6"/>
                <a:gd name="T17" fmla="*/ 6 h 6"/>
                <a:gd name="T18" fmla="*/ 6 w 6"/>
                <a:gd name="T19" fmla="*/ 6 h 6"/>
                <a:gd name="T20" fmla="*/ 4 w 6"/>
                <a:gd name="T21" fmla="*/ 4 h 6"/>
                <a:gd name="T22" fmla="*/ 2 w 6"/>
                <a:gd name="T23" fmla="*/ 4 h 6"/>
                <a:gd name="T24" fmla="*/ 2 w 6"/>
                <a:gd name="T25" fmla="*/ 2 h 6"/>
                <a:gd name="T26" fmla="*/ 2 w 6"/>
                <a:gd name="T27" fmla="*/ 4 h 6"/>
                <a:gd name="T28" fmla="*/ 2 w 6"/>
                <a:gd name="T29" fmla="*/ 2 h 6"/>
                <a:gd name="T30" fmla="*/ 0 w 6"/>
                <a:gd name="T31" fmla="*/ 2 h 6"/>
                <a:gd name="T32" fmla="*/ 0 w 6"/>
                <a:gd name="T33" fmla="*/ 0 h 6"/>
                <a:gd name="T34" fmla="*/ 2 w 6"/>
                <a:gd name="T35" fmla="*/ 0 h 6"/>
                <a:gd name="T36" fmla="*/ 2 w 6"/>
                <a:gd name="T37" fmla="*/ 0 h 6"/>
                <a:gd name="T38" fmla="*/ 2 w 6"/>
                <a:gd name="T3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6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0" name="Freeform 1043"/>
            <p:cNvSpPr>
              <a:spLocks/>
            </p:cNvSpPr>
            <p:nvPr/>
          </p:nvSpPr>
          <p:spPr bwMode="auto">
            <a:xfrm>
              <a:off x="17784437" y="2590818"/>
              <a:ext cx="31474" cy="94423"/>
            </a:xfrm>
            <a:custGeom>
              <a:avLst/>
              <a:gdLst>
                <a:gd name="T0" fmla="*/ 2 w 4"/>
                <a:gd name="T1" fmla="*/ 6 h 12"/>
                <a:gd name="T2" fmla="*/ 0 w 4"/>
                <a:gd name="T3" fmla="*/ 12 h 12"/>
                <a:gd name="T4" fmla="*/ 0 w 4"/>
                <a:gd name="T5" fmla="*/ 12 h 12"/>
                <a:gd name="T6" fmla="*/ 0 w 4"/>
                <a:gd name="T7" fmla="*/ 10 h 12"/>
                <a:gd name="T8" fmla="*/ 0 w 4"/>
                <a:gd name="T9" fmla="*/ 8 h 12"/>
                <a:gd name="T10" fmla="*/ 0 w 4"/>
                <a:gd name="T11" fmla="*/ 8 h 12"/>
                <a:gd name="T12" fmla="*/ 0 w 4"/>
                <a:gd name="T13" fmla="*/ 6 h 12"/>
                <a:gd name="T14" fmla="*/ 0 w 4"/>
                <a:gd name="T15" fmla="*/ 6 h 12"/>
                <a:gd name="T16" fmla="*/ 0 w 4"/>
                <a:gd name="T17" fmla="*/ 6 h 12"/>
                <a:gd name="T18" fmla="*/ 0 w 4"/>
                <a:gd name="T19" fmla="*/ 4 h 12"/>
                <a:gd name="T20" fmla="*/ 2 w 4"/>
                <a:gd name="T21" fmla="*/ 2 h 12"/>
                <a:gd name="T22" fmla="*/ 2 w 4"/>
                <a:gd name="T23" fmla="*/ 0 h 12"/>
                <a:gd name="T24" fmla="*/ 4 w 4"/>
                <a:gd name="T25" fmla="*/ 0 h 12"/>
                <a:gd name="T26" fmla="*/ 2 w 4"/>
                <a:gd name="T27" fmla="*/ 4 h 12"/>
                <a:gd name="T28" fmla="*/ 2 w 4"/>
                <a:gd name="T29" fmla="*/ 6 h 12"/>
                <a:gd name="T30" fmla="*/ 2 w 4"/>
                <a:gd name="T31" fmla="*/ 6 h 12"/>
                <a:gd name="T32" fmla="*/ 2 w 4"/>
                <a:gd name="T33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12">
                  <a:moveTo>
                    <a:pt x="2" y="6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1" name="Freeform 1044"/>
            <p:cNvSpPr>
              <a:spLocks/>
            </p:cNvSpPr>
            <p:nvPr/>
          </p:nvSpPr>
          <p:spPr bwMode="auto">
            <a:xfrm>
              <a:off x="18288028" y="2543606"/>
              <a:ext cx="47212" cy="78686"/>
            </a:xfrm>
            <a:custGeom>
              <a:avLst/>
              <a:gdLst>
                <a:gd name="T0" fmla="*/ 2 w 6"/>
                <a:gd name="T1" fmla="*/ 4 h 10"/>
                <a:gd name="T2" fmla="*/ 4 w 6"/>
                <a:gd name="T3" fmla="*/ 4 h 10"/>
                <a:gd name="T4" fmla="*/ 6 w 6"/>
                <a:gd name="T5" fmla="*/ 6 h 10"/>
                <a:gd name="T6" fmla="*/ 6 w 6"/>
                <a:gd name="T7" fmla="*/ 8 h 10"/>
                <a:gd name="T8" fmla="*/ 6 w 6"/>
                <a:gd name="T9" fmla="*/ 10 h 10"/>
                <a:gd name="T10" fmla="*/ 4 w 6"/>
                <a:gd name="T11" fmla="*/ 10 h 10"/>
                <a:gd name="T12" fmla="*/ 2 w 6"/>
                <a:gd name="T13" fmla="*/ 8 h 10"/>
                <a:gd name="T14" fmla="*/ 0 w 6"/>
                <a:gd name="T15" fmla="*/ 8 h 10"/>
                <a:gd name="T16" fmla="*/ 0 w 6"/>
                <a:gd name="T17" fmla="*/ 6 h 10"/>
                <a:gd name="T18" fmla="*/ 0 w 6"/>
                <a:gd name="T19" fmla="*/ 4 h 10"/>
                <a:gd name="T20" fmla="*/ 0 w 6"/>
                <a:gd name="T21" fmla="*/ 2 h 10"/>
                <a:gd name="T22" fmla="*/ 0 w 6"/>
                <a:gd name="T23" fmla="*/ 0 h 10"/>
                <a:gd name="T24" fmla="*/ 0 w 6"/>
                <a:gd name="T25" fmla="*/ 2 h 10"/>
                <a:gd name="T26" fmla="*/ 2 w 6"/>
                <a:gd name="T27" fmla="*/ 2 h 10"/>
                <a:gd name="T28" fmla="*/ 2 w 6"/>
                <a:gd name="T29" fmla="*/ 4 h 10"/>
                <a:gd name="T30" fmla="*/ 2 w 6"/>
                <a:gd name="T31" fmla="*/ 4 h 10"/>
                <a:gd name="T32" fmla="*/ 2 w 6"/>
                <a:gd name="T3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10">
                  <a:moveTo>
                    <a:pt x="2" y="4"/>
                  </a:moveTo>
                  <a:lnTo>
                    <a:pt x="4" y="4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2" name="Freeform 1045"/>
            <p:cNvSpPr>
              <a:spLocks/>
            </p:cNvSpPr>
            <p:nvPr/>
          </p:nvSpPr>
          <p:spPr bwMode="auto">
            <a:xfrm>
              <a:off x="17485430" y="2527869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2 h 2"/>
                <a:gd name="T12" fmla="*/ 2 w 2"/>
                <a:gd name="T13" fmla="*/ 2 h 2"/>
                <a:gd name="T14" fmla="*/ 2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3" name="Freeform 1046"/>
            <p:cNvSpPr>
              <a:spLocks/>
            </p:cNvSpPr>
            <p:nvPr/>
          </p:nvSpPr>
          <p:spPr bwMode="auto">
            <a:xfrm>
              <a:off x="17658540" y="2496394"/>
              <a:ext cx="141635" cy="125898"/>
            </a:xfrm>
            <a:custGeom>
              <a:avLst/>
              <a:gdLst>
                <a:gd name="T0" fmla="*/ 12 w 18"/>
                <a:gd name="T1" fmla="*/ 0 h 16"/>
                <a:gd name="T2" fmla="*/ 12 w 18"/>
                <a:gd name="T3" fmla="*/ 2 h 16"/>
                <a:gd name="T4" fmla="*/ 14 w 18"/>
                <a:gd name="T5" fmla="*/ 2 h 16"/>
                <a:gd name="T6" fmla="*/ 14 w 18"/>
                <a:gd name="T7" fmla="*/ 4 h 16"/>
                <a:gd name="T8" fmla="*/ 12 w 18"/>
                <a:gd name="T9" fmla="*/ 4 h 16"/>
                <a:gd name="T10" fmla="*/ 12 w 18"/>
                <a:gd name="T11" fmla="*/ 6 h 16"/>
                <a:gd name="T12" fmla="*/ 14 w 18"/>
                <a:gd name="T13" fmla="*/ 6 h 16"/>
                <a:gd name="T14" fmla="*/ 14 w 18"/>
                <a:gd name="T15" fmla="*/ 4 h 16"/>
                <a:gd name="T16" fmla="*/ 16 w 18"/>
                <a:gd name="T17" fmla="*/ 4 h 16"/>
                <a:gd name="T18" fmla="*/ 16 w 18"/>
                <a:gd name="T19" fmla="*/ 2 h 16"/>
                <a:gd name="T20" fmla="*/ 14 w 18"/>
                <a:gd name="T21" fmla="*/ 2 h 16"/>
                <a:gd name="T22" fmla="*/ 16 w 18"/>
                <a:gd name="T23" fmla="*/ 2 h 16"/>
                <a:gd name="T24" fmla="*/ 16 w 18"/>
                <a:gd name="T25" fmla="*/ 0 h 16"/>
                <a:gd name="T26" fmla="*/ 16 w 18"/>
                <a:gd name="T27" fmla="*/ 2 h 16"/>
                <a:gd name="T28" fmla="*/ 16 w 18"/>
                <a:gd name="T29" fmla="*/ 4 h 16"/>
                <a:gd name="T30" fmla="*/ 16 w 18"/>
                <a:gd name="T31" fmla="*/ 4 h 16"/>
                <a:gd name="T32" fmla="*/ 14 w 18"/>
                <a:gd name="T33" fmla="*/ 4 h 16"/>
                <a:gd name="T34" fmla="*/ 14 w 18"/>
                <a:gd name="T35" fmla="*/ 6 h 16"/>
                <a:gd name="T36" fmla="*/ 16 w 18"/>
                <a:gd name="T37" fmla="*/ 6 h 16"/>
                <a:gd name="T38" fmla="*/ 16 w 18"/>
                <a:gd name="T39" fmla="*/ 4 h 16"/>
                <a:gd name="T40" fmla="*/ 16 w 18"/>
                <a:gd name="T41" fmla="*/ 6 h 16"/>
                <a:gd name="T42" fmla="*/ 16 w 18"/>
                <a:gd name="T43" fmla="*/ 6 h 16"/>
                <a:gd name="T44" fmla="*/ 18 w 18"/>
                <a:gd name="T45" fmla="*/ 8 h 16"/>
                <a:gd name="T46" fmla="*/ 16 w 18"/>
                <a:gd name="T47" fmla="*/ 8 h 16"/>
                <a:gd name="T48" fmla="*/ 16 w 18"/>
                <a:gd name="T49" fmla="*/ 6 h 16"/>
                <a:gd name="T50" fmla="*/ 16 w 18"/>
                <a:gd name="T51" fmla="*/ 8 h 16"/>
                <a:gd name="T52" fmla="*/ 16 w 18"/>
                <a:gd name="T53" fmla="*/ 10 h 16"/>
                <a:gd name="T54" fmla="*/ 16 w 18"/>
                <a:gd name="T55" fmla="*/ 12 h 16"/>
                <a:gd name="T56" fmla="*/ 16 w 18"/>
                <a:gd name="T57" fmla="*/ 14 h 16"/>
                <a:gd name="T58" fmla="*/ 16 w 18"/>
                <a:gd name="T59" fmla="*/ 14 h 16"/>
                <a:gd name="T60" fmla="*/ 14 w 18"/>
                <a:gd name="T61" fmla="*/ 14 h 16"/>
                <a:gd name="T62" fmla="*/ 14 w 18"/>
                <a:gd name="T63" fmla="*/ 16 h 16"/>
                <a:gd name="T64" fmla="*/ 14 w 18"/>
                <a:gd name="T65" fmla="*/ 14 h 16"/>
                <a:gd name="T66" fmla="*/ 12 w 18"/>
                <a:gd name="T67" fmla="*/ 14 h 16"/>
                <a:gd name="T68" fmla="*/ 10 w 18"/>
                <a:gd name="T69" fmla="*/ 14 h 16"/>
                <a:gd name="T70" fmla="*/ 8 w 18"/>
                <a:gd name="T71" fmla="*/ 14 h 16"/>
                <a:gd name="T72" fmla="*/ 6 w 18"/>
                <a:gd name="T73" fmla="*/ 14 h 16"/>
                <a:gd name="T74" fmla="*/ 8 w 18"/>
                <a:gd name="T75" fmla="*/ 12 h 16"/>
                <a:gd name="T76" fmla="*/ 8 w 18"/>
                <a:gd name="T77" fmla="*/ 10 h 16"/>
                <a:gd name="T78" fmla="*/ 6 w 18"/>
                <a:gd name="T79" fmla="*/ 10 h 16"/>
                <a:gd name="T80" fmla="*/ 6 w 18"/>
                <a:gd name="T81" fmla="*/ 12 h 16"/>
                <a:gd name="T82" fmla="*/ 6 w 18"/>
                <a:gd name="T83" fmla="*/ 10 h 16"/>
                <a:gd name="T84" fmla="*/ 4 w 18"/>
                <a:gd name="T85" fmla="*/ 10 h 16"/>
                <a:gd name="T86" fmla="*/ 6 w 18"/>
                <a:gd name="T87" fmla="*/ 10 h 16"/>
                <a:gd name="T88" fmla="*/ 4 w 18"/>
                <a:gd name="T89" fmla="*/ 10 h 16"/>
                <a:gd name="T90" fmla="*/ 4 w 18"/>
                <a:gd name="T91" fmla="*/ 8 h 16"/>
                <a:gd name="T92" fmla="*/ 4 w 18"/>
                <a:gd name="T93" fmla="*/ 6 h 16"/>
                <a:gd name="T94" fmla="*/ 2 w 18"/>
                <a:gd name="T95" fmla="*/ 6 h 16"/>
                <a:gd name="T96" fmla="*/ 2 w 18"/>
                <a:gd name="T97" fmla="*/ 6 h 16"/>
                <a:gd name="T98" fmla="*/ 0 w 18"/>
                <a:gd name="T99" fmla="*/ 4 h 16"/>
                <a:gd name="T100" fmla="*/ 2 w 18"/>
                <a:gd name="T101" fmla="*/ 4 h 16"/>
                <a:gd name="T102" fmla="*/ 2 w 18"/>
                <a:gd name="T103" fmla="*/ 6 h 16"/>
                <a:gd name="T104" fmla="*/ 0 w 18"/>
                <a:gd name="T105" fmla="*/ 4 h 16"/>
                <a:gd name="T106" fmla="*/ 0 w 18"/>
                <a:gd name="T107" fmla="*/ 2 h 16"/>
                <a:gd name="T108" fmla="*/ 2 w 18"/>
                <a:gd name="T109" fmla="*/ 2 h 16"/>
                <a:gd name="T110" fmla="*/ 4 w 18"/>
                <a:gd name="T111" fmla="*/ 4 h 16"/>
                <a:gd name="T112" fmla="*/ 4 w 18"/>
                <a:gd name="T113" fmla="*/ 2 h 16"/>
                <a:gd name="T114" fmla="*/ 6 w 18"/>
                <a:gd name="T115" fmla="*/ 2 h 16"/>
                <a:gd name="T116" fmla="*/ 8 w 18"/>
                <a:gd name="T117" fmla="*/ 0 h 16"/>
                <a:gd name="T118" fmla="*/ 10 w 18"/>
                <a:gd name="T119" fmla="*/ 0 h 16"/>
                <a:gd name="T120" fmla="*/ 12 w 18"/>
                <a:gd name="T121" fmla="*/ 0 h 16"/>
                <a:gd name="T122" fmla="*/ 12 w 18"/>
                <a:gd name="T123" fmla="*/ 0 h 16"/>
                <a:gd name="T124" fmla="*/ 12 w 18"/>
                <a:gd name="T12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" h="16">
                  <a:moveTo>
                    <a:pt x="12" y="0"/>
                  </a:moveTo>
                  <a:lnTo>
                    <a:pt x="12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4" name="Freeform 1047"/>
            <p:cNvSpPr>
              <a:spLocks/>
            </p:cNvSpPr>
            <p:nvPr/>
          </p:nvSpPr>
          <p:spPr bwMode="auto">
            <a:xfrm>
              <a:off x="18020495" y="2480657"/>
              <a:ext cx="15737" cy="31474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2 h 4"/>
                <a:gd name="T4" fmla="*/ 0 w 2"/>
                <a:gd name="T5" fmla="*/ 0 h 4"/>
                <a:gd name="T6" fmla="*/ 2 w 2"/>
                <a:gd name="T7" fmla="*/ 2 h 4"/>
                <a:gd name="T8" fmla="*/ 2 w 2"/>
                <a:gd name="T9" fmla="*/ 4 h 4"/>
                <a:gd name="T10" fmla="*/ 0 w 2"/>
                <a:gd name="T11" fmla="*/ 4 h 4"/>
                <a:gd name="T12" fmla="*/ 0 w 2"/>
                <a:gd name="T13" fmla="*/ 4 h 4"/>
                <a:gd name="T14" fmla="*/ 0 w 2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5" name="Freeform 1048"/>
            <p:cNvSpPr>
              <a:spLocks/>
            </p:cNvSpPr>
            <p:nvPr/>
          </p:nvSpPr>
          <p:spPr bwMode="auto">
            <a:xfrm>
              <a:off x="17768700" y="2401971"/>
              <a:ext cx="15737" cy="62949"/>
            </a:xfrm>
            <a:custGeom>
              <a:avLst/>
              <a:gdLst>
                <a:gd name="T0" fmla="*/ 2 w 2"/>
                <a:gd name="T1" fmla="*/ 4 h 8"/>
                <a:gd name="T2" fmla="*/ 2 w 2"/>
                <a:gd name="T3" fmla="*/ 6 h 8"/>
                <a:gd name="T4" fmla="*/ 2 w 2"/>
                <a:gd name="T5" fmla="*/ 8 h 8"/>
                <a:gd name="T6" fmla="*/ 0 w 2"/>
                <a:gd name="T7" fmla="*/ 8 h 8"/>
                <a:gd name="T8" fmla="*/ 0 w 2"/>
                <a:gd name="T9" fmla="*/ 6 h 8"/>
                <a:gd name="T10" fmla="*/ 0 w 2"/>
                <a:gd name="T11" fmla="*/ 4 h 8"/>
                <a:gd name="T12" fmla="*/ 2 w 2"/>
                <a:gd name="T13" fmla="*/ 4 h 8"/>
                <a:gd name="T14" fmla="*/ 0 w 2"/>
                <a:gd name="T15" fmla="*/ 2 h 8"/>
                <a:gd name="T16" fmla="*/ 0 w 2"/>
                <a:gd name="T17" fmla="*/ 0 h 8"/>
                <a:gd name="T18" fmla="*/ 0 w 2"/>
                <a:gd name="T19" fmla="*/ 2 h 8"/>
                <a:gd name="T20" fmla="*/ 2 w 2"/>
                <a:gd name="T21" fmla="*/ 2 h 8"/>
                <a:gd name="T22" fmla="*/ 2 w 2"/>
                <a:gd name="T23" fmla="*/ 4 h 8"/>
                <a:gd name="T24" fmla="*/ 2 w 2"/>
                <a:gd name="T25" fmla="*/ 4 h 8"/>
                <a:gd name="T26" fmla="*/ 2 w 2"/>
                <a:gd name="T2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8">
                  <a:moveTo>
                    <a:pt x="2" y="4"/>
                  </a:move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6" name="Freeform 1049"/>
            <p:cNvSpPr>
              <a:spLocks/>
            </p:cNvSpPr>
            <p:nvPr/>
          </p:nvSpPr>
          <p:spPr bwMode="auto">
            <a:xfrm>
              <a:off x="17800174" y="2370497"/>
              <a:ext cx="220321" cy="346219"/>
            </a:xfrm>
            <a:custGeom>
              <a:avLst/>
              <a:gdLst>
                <a:gd name="T0" fmla="*/ 28 w 28"/>
                <a:gd name="T1" fmla="*/ 2 h 44"/>
                <a:gd name="T2" fmla="*/ 28 w 28"/>
                <a:gd name="T3" fmla="*/ 8 h 44"/>
                <a:gd name="T4" fmla="*/ 28 w 28"/>
                <a:gd name="T5" fmla="*/ 14 h 44"/>
                <a:gd name="T6" fmla="*/ 24 w 28"/>
                <a:gd name="T7" fmla="*/ 16 h 44"/>
                <a:gd name="T8" fmla="*/ 22 w 28"/>
                <a:gd name="T9" fmla="*/ 22 h 44"/>
                <a:gd name="T10" fmla="*/ 26 w 28"/>
                <a:gd name="T11" fmla="*/ 22 h 44"/>
                <a:gd name="T12" fmla="*/ 20 w 28"/>
                <a:gd name="T13" fmla="*/ 26 h 44"/>
                <a:gd name="T14" fmla="*/ 18 w 28"/>
                <a:gd name="T15" fmla="*/ 26 h 44"/>
                <a:gd name="T16" fmla="*/ 22 w 28"/>
                <a:gd name="T17" fmla="*/ 28 h 44"/>
                <a:gd name="T18" fmla="*/ 22 w 28"/>
                <a:gd name="T19" fmla="*/ 32 h 44"/>
                <a:gd name="T20" fmla="*/ 16 w 28"/>
                <a:gd name="T21" fmla="*/ 32 h 44"/>
                <a:gd name="T22" fmla="*/ 20 w 28"/>
                <a:gd name="T23" fmla="*/ 36 h 44"/>
                <a:gd name="T24" fmla="*/ 22 w 28"/>
                <a:gd name="T25" fmla="*/ 36 h 44"/>
                <a:gd name="T26" fmla="*/ 18 w 28"/>
                <a:gd name="T27" fmla="*/ 40 h 44"/>
                <a:gd name="T28" fmla="*/ 16 w 28"/>
                <a:gd name="T29" fmla="*/ 42 h 44"/>
                <a:gd name="T30" fmla="*/ 16 w 28"/>
                <a:gd name="T31" fmla="*/ 40 h 44"/>
                <a:gd name="T32" fmla="*/ 14 w 28"/>
                <a:gd name="T33" fmla="*/ 36 h 44"/>
                <a:gd name="T34" fmla="*/ 16 w 28"/>
                <a:gd name="T35" fmla="*/ 34 h 44"/>
                <a:gd name="T36" fmla="*/ 16 w 28"/>
                <a:gd name="T37" fmla="*/ 32 h 44"/>
                <a:gd name="T38" fmla="*/ 14 w 28"/>
                <a:gd name="T39" fmla="*/ 30 h 44"/>
                <a:gd name="T40" fmla="*/ 14 w 28"/>
                <a:gd name="T41" fmla="*/ 28 h 44"/>
                <a:gd name="T42" fmla="*/ 14 w 28"/>
                <a:gd name="T43" fmla="*/ 26 h 44"/>
                <a:gd name="T44" fmla="*/ 8 w 28"/>
                <a:gd name="T45" fmla="*/ 26 h 44"/>
                <a:gd name="T46" fmla="*/ 6 w 28"/>
                <a:gd name="T47" fmla="*/ 26 h 44"/>
                <a:gd name="T48" fmla="*/ 6 w 28"/>
                <a:gd name="T49" fmla="*/ 24 h 44"/>
                <a:gd name="T50" fmla="*/ 4 w 28"/>
                <a:gd name="T51" fmla="*/ 22 h 44"/>
                <a:gd name="T52" fmla="*/ 6 w 28"/>
                <a:gd name="T53" fmla="*/ 20 h 44"/>
                <a:gd name="T54" fmla="*/ 4 w 28"/>
                <a:gd name="T55" fmla="*/ 20 h 44"/>
                <a:gd name="T56" fmla="*/ 2 w 28"/>
                <a:gd name="T57" fmla="*/ 16 h 44"/>
                <a:gd name="T58" fmla="*/ 2 w 28"/>
                <a:gd name="T59" fmla="*/ 14 h 44"/>
                <a:gd name="T60" fmla="*/ 2 w 28"/>
                <a:gd name="T61" fmla="*/ 12 h 44"/>
                <a:gd name="T62" fmla="*/ 6 w 28"/>
                <a:gd name="T63" fmla="*/ 14 h 44"/>
                <a:gd name="T64" fmla="*/ 8 w 28"/>
                <a:gd name="T65" fmla="*/ 12 h 44"/>
                <a:gd name="T66" fmla="*/ 10 w 28"/>
                <a:gd name="T67" fmla="*/ 8 h 44"/>
                <a:gd name="T68" fmla="*/ 6 w 28"/>
                <a:gd name="T69" fmla="*/ 6 h 44"/>
                <a:gd name="T70" fmla="*/ 10 w 28"/>
                <a:gd name="T71" fmla="*/ 6 h 44"/>
                <a:gd name="T72" fmla="*/ 14 w 28"/>
                <a:gd name="T73" fmla="*/ 8 h 44"/>
                <a:gd name="T74" fmla="*/ 14 w 28"/>
                <a:gd name="T75" fmla="*/ 10 h 44"/>
                <a:gd name="T76" fmla="*/ 14 w 28"/>
                <a:gd name="T77" fmla="*/ 12 h 44"/>
                <a:gd name="T78" fmla="*/ 12 w 28"/>
                <a:gd name="T79" fmla="*/ 12 h 44"/>
                <a:gd name="T80" fmla="*/ 14 w 28"/>
                <a:gd name="T81" fmla="*/ 14 h 44"/>
                <a:gd name="T82" fmla="*/ 16 w 28"/>
                <a:gd name="T83" fmla="*/ 10 h 44"/>
                <a:gd name="T84" fmla="*/ 18 w 28"/>
                <a:gd name="T85" fmla="*/ 6 h 44"/>
                <a:gd name="T86" fmla="*/ 20 w 28"/>
                <a:gd name="T87" fmla="*/ 10 h 44"/>
                <a:gd name="T88" fmla="*/ 18 w 28"/>
                <a:gd name="T89" fmla="*/ 12 h 44"/>
                <a:gd name="T90" fmla="*/ 18 w 28"/>
                <a:gd name="T91" fmla="*/ 14 h 44"/>
                <a:gd name="T92" fmla="*/ 20 w 28"/>
                <a:gd name="T93" fmla="*/ 10 h 44"/>
                <a:gd name="T94" fmla="*/ 18 w 28"/>
                <a:gd name="T95" fmla="*/ 6 h 44"/>
                <a:gd name="T96" fmla="*/ 22 w 28"/>
                <a:gd name="T97" fmla="*/ 2 h 44"/>
                <a:gd name="T98" fmla="*/ 24 w 28"/>
                <a:gd name="T9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" h="44">
                  <a:moveTo>
                    <a:pt x="24" y="0"/>
                  </a:moveTo>
                  <a:lnTo>
                    <a:pt x="26" y="2"/>
                  </a:lnTo>
                  <a:lnTo>
                    <a:pt x="28" y="2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22" y="18"/>
                  </a:lnTo>
                  <a:lnTo>
                    <a:pt x="22" y="20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4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20" y="28"/>
                  </a:lnTo>
                  <a:lnTo>
                    <a:pt x="20" y="26"/>
                  </a:lnTo>
                  <a:lnTo>
                    <a:pt x="18" y="26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2" y="28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22" y="32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20" y="36"/>
                  </a:lnTo>
                  <a:lnTo>
                    <a:pt x="20" y="34"/>
                  </a:lnTo>
                  <a:lnTo>
                    <a:pt x="20" y="36"/>
                  </a:lnTo>
                  <a:lnTo>
                    <a:pt x="22" y="36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18" y="40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6" y="42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6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6" y="34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2"/>
                  </a:lnTo>
                  <a:lnTo>
                    <a:pt x="14" y="30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4" y="28"/>
                  </a:lnTo>
                  <a:lnTo>
                    <a:pt x="16" y="28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24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8" y="4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7" name="Freeform 1050"/>
            <p:cNvSpPr>
              <a:spLocks/>
            </p:cNvSpPr>
            <p:nvPr/>
          </p:nvSpPr>
          <p:spPr bwMode="auto">
            <a:xfrm>
              <a:off x="17878860" y="2228862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8" name="Freeform 1051"/>
            <p:cNvSpPr>
              <a:spLocks/>
            </p:cNvSpPr>
            <p:nvPr/>
          </p:nvSpPr>
          <p:spPr bwMode="auto">
            <a:xfrm>
              <a:off x="17501167" y="2181650"/>
              <a:ext cx="62949" cy="62949"/>
            </a:xfrm>
            <a:custGeom>
              <a:avLst/>
              <a:gdLst>
                <a:gd name="T0" fmla="*/ 8 w 8"/>
                <a:gd name="T1" fmla="*/ 0 h 8"/>
                <a:gd name="T2" fmla="*/ 8 w 8"/>
                <a:gd name="T3" fmla="*/ 2 h 8"/>
                <a:gd name="T4" fmla="*/ 6 w 8"/>
                <a:gd name="T5" fmla="*/ 2 h 8"/>
                <a:gd name="T6" fmla="*/ 6 w 8"/>
                <a:gd name="T7" fmla="*/ 4 h 8"/>
                <a:gd name="T8" fmla="*/ 6 w 8"/>
                <a:gd name="T9" fmla="*/ 6 h 8"/>
                <a:gd name="T10" fmla="*/ 6 w 8"/>
                <a:gd name="T11" fmla="*/ 8 h 8"/>
                <a:gd name="T12" fmla="*/ 4 w 8"/>
                <a:gd name="T13" fmla="*/ 8 h 8"/>
                <a:gd name="T14" fmla="*/ 2 w 8"/>
                <a:gd name="T15" fmla="*/ 8 h 8"/>
                <a:gd name="T16" fmla="*/ 2 w 8"/>
                <a:gd name="T17" fmla="*/ 6 h 8"/>
                <a:gd name="T18" fmla="*/ 0 w 8"/>
                <a:gd name="T19" fmla="*/ 6 h 8"/>
                <a:gd name="T20" fmla="*/ 2 w 8"/>
                <a:gd name="T21" fmla="*/ 6 h 8"/>
                <a:gd name="T22" fmla="*/ 2 w 8"/>
                <a:gd name="T23" fmla="*/ 4 h 8"/>
                <a:gd name="T24" fmla="*/ 4 w 8"/>
                <a:gd name="T25" fmla="*/ 4 h 8"/>
                <a:gd name="T26" fmla="*/ 2 w 8"/>
                <a:gd name="T27" fmla="*/ 4 h 8"/>
                <a:gd name="T28" fmla="*/ 4 w 8"/>
                <a:gd name="T29" fmla="*/ 2 h 8"/>
                <a:gd name="T30" fmla="*/ 6 w 8"/>
                <a:gd name="T31" fmla="*/ 2 h 8"/>
                <a:gd name="T32" fmla="*/ 6 w 8"/>
                <a:gd name="T33" fmla="*/ 0 h 8"/>
                <a:gd name="T34" fmla="*/ 8 w 8"/>
                <a:gd name="T35" fmla="*/ 0 h 8"/>
                <a:gd name="T36" fmla="*/ 8 w 8"/>
                <a:gd name="T37" fmla="*/ 0 h 8"/>
                <a:gd name="T38" fmla="*/ 8 w 8"/>
                <a:gd name="T3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8">
                  <a:moveTo>
                    <a:pt x="8" y="0"/>
                  </a:moveTo>
                  <a:lnTo>
                    <a:pt x="8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799" name="Freeform 1052"/>
            <p:cNvSpPr>
              <a:spLocks/>
            </p:cNvSpPr>
            <p:nvPr/>
          </p:nvSpPr>
          <p:spPr bwMode="auto">
            <a:xfrm>
              <a:off x="17800174" y="2102964"/>
              <a:ext cx="47212" cy="31474"/>
            </a:xfrm>
            <a:custGeom>
              <a:avLst/>
              <a:gdLst>
                <a:gd name="T0" fmla="*/ 6 w 6"/>
                <a:gd name="T1" fmla="*/ 0 h 4"/>
                <a:gd name="T2" fmla="*/ 6 w 6"/>
                <a:gd name="T3" fmla="*/ 2 h 4"/>
                <a:gd name="T4" fmla="*/ 4 w 6"/>
                <a:gd name="T5" fmla="*/ 2 h 4"/>
                <a:gd name="T6" fmla="*/ 4 w 6"/>
                <a:gd name="T7" fmla="*/ 4 h 4"/>
                <a:gd name="T8" fmla="*/ 2 w 6"/>
                <a:gd name="T9" fmla="*/ 4 h 4"/>
                <a:gd name="T10" fmla="*/ 0 w 6"/>
                <a:gd name="T11" fmla="*/ 4 h 4"/>
                <a:gd name="T12" fmla="*/ 0 w 6"/>
                <a:gd name="T13" fmla="*/ 2 h 4"/>
                <a:gd name="T14" fmla="*/ 2 w 6"/>
                <a:gd name="T15" fmla="*/ 2 h 4"/>
                <a:gd name="T16" fmla="*/ 2 w 6"/>
                <a:gd name="T17" fmla="*/ 0 h 4"/>
                <a:gd name="T18" fmla="*/ 4 w 6"/>
                <a:gd name="T19" fmla="*/ 0 h 4"/>
                <a:gd name="T20" fmla="*/ 6 w 6"/>
                <a:gd name="T21" fmla="*/ 0 h 4"/>
                <a:gd name="T22" fmla="*/ 6 w 6"/>
                <a:gd name="T23" fmla="*/ 0 h 4"/>
                <a:gd name="T24" fmla="*/ 6 w 6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0" name="Freeform 1053"/>
            <p:cNvSpPr>
              <a:spLocks/>
            </p:cNvSpPr>
            <p:nvPr/>
          </p:nvSpPr>
          <p:spPr bwMode="auto">
            <a:xfrm>
              <a:off x="17453956" y="2008541"/>
              <a:ext cx="361956" cy="660963"/>
            </a:xfrm>
            <a:custGeom>
              <a:avLst/>
              <a:gdLst>
                <a:gd name="T0" fmla="*/ 40 w 46"/>
                <a:gd name="T1" fmla="*/ 10 h 84"/>
                <a:gd name="T2" fmla="*/ 38 w 46"/>
                <a:gd name="T3" fmla="*/ 20 h 84"/>
                <a:gd name="T4" fmla="*/ 32 w 46"/>
                <a:gd name="T5" fmla="*/ 20 h 84"/>
                <a:gd name="T6" fmla="*/ 36 w 46"/>
                <a:gd name="T7" fmla="*/ 22 h 84"/>
                <a:gd name="T8" fmla="*/ 38 w 46"/>
                <a:gd name="T9" fmla="*/ 30 h 84"/>
                <a:gd name="T10" fmla="*/ 28 w 46"/>
                <a:gd name="T11" fmla="*/ 32 h 84"/>
                <a:gd name="T12" fmla="*/ 38 w 46"/>
                <a:gd name="T13" fmla="*/ 32 h 84"/>
                <a:gd name="T14" fmla="*/ 36 w 46"/>
                <a:gd name="T15" fmla="*/ 36 h 84"/>
                <a:gd name="T16" fmla="*/ 40 w 46"/>
                <a:gd name="T17" fmla="*/ 36 h 84"/>
                <a:gd name="T18" fmla="*/ 44 w 46"/>
                <a:gd name="T19" fmla="*/ 38 h 84"/>
                <a:gd name="T20" fmla="*/ 42 w 46"/>
                <a:gd name="T21" fmla="*/ 46 h 84"/>
                <a:gd name="T22" fmla="*/ 38 w 46"/>
                <a:gd name="T23" fmla="*/ 46 h 84"/>
                <a:gd name="T24" fmla="*/ 38 w 46"/>
                <a:gd name="T25" fmla="*/ 44 h 84"/>
                <a:gd name="T26" fmla="*/ 36 w 46"/>
                <a:gd name="T27" fmla="*/ 52 h 84"/>
                <a:gd name="T28" fmla="*/ 32 w 46"/>
                <a:gd name="T29" fmla="*/ 54 h 84"/>
                <a:gd name="T30" fmla="*/ 32 w 46"/>
                <a:gd name="T31" fmla="*/ 60 h 84"/>
                <a:gd name="T32" fmla="*/ 26 w 46"/>
                <a:gd name="T33" fmla="*/ 60 h 84"/>
                <a:gd name="T34" fmla="*/ 28 w 46"/>
                <a:gd name="T35" fmla="*/ 64 h 84"/>
                <a:gd name="T36" fmla="*/ 26 w 46"/>
                <a:gd name="T37" fmla="*/ 68 h 84"/>
                <a:gd name="T38" fmla="*/ 26 w 46"/>
                <a:gd name="T39" fmla="*/ 72 h 84"/>
                <a:gd name="T40" fmla="*/ 22 w 46"/>
                <a:gd name="T41" fmla="*/ 74 h 84"/>
                <a:gd name="T42" fmla="*/ 24 w 46"/>
                <a:gd name="T43" fmla="*/ 76 h 84"/>
                <a:gd name="T44" fmla="*/ 26 w 46"/>
                <a:gd name="T45" fmla="*/ 80 h 84"/>
                <a:gd name="T46" fmla="*/ 24 w 46"/>
                <a:gd name="T47" fmla="*/ 80 h 84"/>
                <a:gd name="T48" fmla="*/ 22 w 46"/>
                <a:gd name="T49" fmla="*/ 84 h 84"/>
                <a:gd name="T50" fmla="*/ 14 w 46"/>
                <a:gd name="T51" fmla="*/ 80 h 84"/>
                <a:gd name="T52" fmla="*/ 8 w 46"/>
                <a:gd name="T53" fmla="*/ 78 h 84"/>
                <a:gd name="T54" fmla="*/ 8 w 46"/>
                <a:gd name="T55" fmla="*/ 76 h 84"/>
                <a:gd name="T56" fmla="*/ 8 w 46"/>
                <a:gd name="T57" fmla="*/ 74 h 84"/>
                <a:gd name="T58" fmla="*/ 8 w 46"/>
                <a:gd name="T59" fmla="*/ 68 h 84"/>
                <a:gd name="T60" fmla="*/ 4 w 46"/>
                <a:gd name="T61" fmla="*/ 62 h 84"/>
                <a:gd name="T62" fmla="*/ 0 w 46"/>
                <a:gd name="T63" fmla="*/ 62 h 84"/>
                <a:gd name="T64" fmla="*/ 0 w 46"/>
                <a:gd name="T65" fmla="*/ 52 h 84"/>
                <a:gd name="T66" fmla="*/ 4 w 46"/>
                <a:gd name="T67" fmla="*/ 52 h 84"/>
                <a:gd name="T68" fmla="*/ 0 w 46"/>
                <a:gd name="T69" fmla="*/ 48 h 84"/>
                <a:gd name="T70" fmla="*/ 2 w 46"/>
                <a:gd name="T71" fmla="*/ 32 h 84"/>
                <a:gd name="T72" fmla="*/ 8 w 46"/>
                <a:gd name="T73" fmla="*/ 36 h 84"/>
                <a:gd name="T74" fmla="*/ 14 w 46"/>
                <a:gd name="T75" fmla="*/ 30 h 84"/>
                <a:gd name="T76" fmla="*/ 16 w 46"/>
                <a:gd name="T77" fmla="*/ 26 h 84"/>
                <a:gd name="T78" fmla="*/ 16 w 46"/>
                <a:gd name="T79" fmla="*/ 32 h 84"/>
                <a:gd name="T80" fmla="*/ 18 w 46"/>
                <a:gd name="T81" fmla="*/ 32 h 84"/>
                <a:gd name="T82" fmla="*/ 22 w 46"/>
                <a:gd name="T83" fmla="*/ 34 h 84"/>
                <a:gd name="T84" fmla="*/ 18 w 46"/>
                <a:gd name="T85" fmla="*/ 28 h 84"/>
                <a:gd name="T86" fmla="*/ 20 w 46"/>
                <a:gd name="T87" fmla="*/ 20 h 84"/>
                <a:gd name="T88" fmla="*/ 26 w 46"/>
                <a:gd name="T89" fmla="*/ 20 h 84"/>
                <a:gd name="T90" fmla="*/ 26 w 46"/>
                <a:gd name="T91" fmla="*/ 20 h 84"/>
                <a:gd name="T92" fmla="*/ 16 w 46"/>
                <a:gd name="T93" fmla="*/ 20 h 84"/>
                <a:gd name="T94" fmla="*/ 12 w 46"/>
                <a:gd name="T95" fmla="*/ 22 h 84"/>
                <a:gd name="T96" fmla="*/ 6 w 46"/>
                <a:gd name="T97" fmla="*/ 26 h 84"/>
                <a:gd name="T98" fmla="*/ 8 w 46"/>
                <a:gd name="T99" fmla="*/ 30 h 84"/>
                <a:gd name="T100" fmla="*/ 4 w 46"/>
                <a:gd name="T101" fmla="*/ 28 h 84"/>
                <a:gd name="T102" fmla="*/ 6 w 46"/>
                <a:gd name="T103" fmla="*/ 20 h 84"/>
                <a:gd name="T104" fmla="*/ 12 w 46"/>
                <a:gd name="T105" fmla="*/ 20 h 84"/>
                <a:gd name="T106" fmla="*/ 24 w 46"/>
                <a:gd name="T107" fmla="*/ 16 h 84"/>
                <a:gd name="T108" fmla="*/ 34 w 46"/>
                <a:gd name="T109" fmla="*/ 4 h 84"/>
                <a:gd name="T110" fmla="*/ 40 w 46"/>
                <a:gd name="T111" fmla="*/ 2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6" h="84">
                  <a:moveTo>
                    <a:pt x="40" y="4"/>
                  </a:moveTo>
                  <a:lnTo>
                    <a:pt x="38" y="6"/>
                  </a:lnTo>
                  <a:lnTo>
                    <a:pt x="40" y="6"/>
                  </a:lnTo>
                  <a:lnTo>
                    <a:pt x="40" y="8"/>
                  </a:lnTo>
                  <a:lnTo>
                    <a:pt x="40" y="10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6" y="2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4" y="20"/>
                  </a:lnTo>
                  <a:lnTo>
                    <a:pt x="36" y="20"/>
                  </a:lnTo>
                  <a:lnTo>
                    <a:pt x="36" y="22"/>
                  </a:lnTo>
                  <a:lnTo>
                    <a:pt x="36" y="24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8" y="28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28" y="32"/>
                  </a:lnTo>
                  <a:lnTo>
                    <a:pt x="32" y="30"/>
                  </a:lnTo>
                  <a:lnTo>
                    <a:pt x="34" y="30"/>
                  </a:lnTo>
                  <a:lnTo>
                    <a:pt x="36" y="30"/>
                  </a:lnTo>
                  <a:lnTo>
                    <a:pt x="38" y="30"/>
                  </a:lnTo>
                  <a:lnTo>
                    <a:pt x="38" y="32"/>
                  </a:lnTo>
                  <a:lnTo>
                    <a:pt x="36" y="32"/>
                  </a:lnTo>
                  <a:lnTo>
                    <a:pt x="36" y="34"/>
                  </a:lnTo>
                  <a:lnTo>
                    <a:pt x="34" y="34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36" y="34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38" y="34"/>
                  </a:lnTo>
                  <a:lnTo>
                    <a:pt x="40" y="36"/>
                  </a:lnTo>
                  <a:lnTo>
                    <a:pt x="42" y="34"/>
                  </a:lnTo>
                  <a:lnTo>
                    <a:pt x="44" y="34"/>
                  </a:lnTo>
                  <a:lnTo>
                    <a:pt x="44" y="36"/>
                  </a:lnTo>
                  <a:lnTo>
                    <a:pt x="46" y="38"/>
                  </a:lnTo>
                  <a:lnTo>
                    <a:pt x="44" y="38"/>
                  </a:lnTo>
                  <a:lnTo>
                    <a:pt x="44" y="40"/>
                  </a:lnTo>
                  <a:lnTo>
                    <a:pt x="44" y="42"/>
                  </a:lnTo>
                  <a:lnTo>
                    <a:pt x="42" y="44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2" y="44"/>
                  </a:lnTo>
                  <a:lnTo>
                    <a:pt x="40" y="46"/>
                  </a:lnTo>
                  <a:lnTo>
                    <a:pt x="40" y="48"/>
                  </a:lnTo>
                  <a:lnTo>
                    <a:pt x="40" y="46"/>
                  </a:lnTo>
                  <a:lnTo>
                    <a:pt x="38" y="46"/>
                  </a:lnTo>
                  <a:lnTo>
                    <a:pt x="38" y="44"/>
                  </a:lnTo>
                  <a:lnTo>
                    <a:pt x="40" y="44"/>
                  </a:lnTo>
                  <a:lnTo>
                    <a:pt x="40" y="42"/>
                  </a:lnTo>
                  <a:lnTo>
                    <a:pt x="38" y="42"/>
                  </a:lnTo>
                  <a:lnTo>
                    <a:pt x="38" y="44"/>
                  </a:lnTo>
                  <a:lnTo>
                    <a:pt x="36" y="44"/>
                  </a:lnTo>
                  <a:lnTo>
                    <a:pt x="36" y="46"/>
                  </a:lnTo>
                  <a:lnTo>
                    <a:pt x="36" y="48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6" y="54"/>
                  </a:lnTo>
                  <a:lnTo>
                    <a:pt x="34" y="54"/>
                  </a:lnTo>
                  <a:lnTo>
                    <a:pt x="34" y="56"/>
                  </a:lnTo>
                  <a:lnTo>
                    <a:pt x="34" y="54"/>
                  </a:lnTo>
                  <a:lnTo>
                    <a:pt x="32" y="54"/>
                  </a:lnTo>
                  <a:lnTo>
                    <a:pt x="30" y="54"/>
                  </a:lnTo>
                  <a:lnTo>
                    <a:pt x="30" y="56"/>
                  </a:lnTo>
                  <a:lnTo>
                    <a:pt x="32" y="56"/>
                  </a:lnTo>
                  <a:lnTo>
                    <a:pt x="32" y="58"/>
                  </a:lnTo>
                  <a:lnTo>
                    <a:pt x="32" y="60"/>
                  </a:lnTo>
                  <a:lnTo>
                    <a:pt x="30" y="60"/>
                  </a:lnTo>
                  <a:lnTo>
                    <a:pt x="28" y="60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6" y="60"/>
                  </a:lnTo>
                  <a:lnTo>
                    <a:pt x="26" y="62"/>
                  </a:lnTo>
                  <a:lnTo>
                    <a:pt x="28" y="62"/>
                  </a:lnTo>
                  <a:lnTo>
                    <a:pt x="30" y="62"/>
                  </a:lnTo>
                  <a:lnTo>
                    <a:pt x="28" y="62"/>
                  </a:lnTo>
                  <a:lnTo>
                    <a:pt x="28" y="64"/>
                  </a:lnTo>
                  <a:lnTo>
                    <a:pt x="26" y="64"/>
                  </a:lnTo>
                  <a:lnTo>
                    <a:pt x="24" y="64"/>
                  </a:lnTo>
                  <a:lnTo>
                    <a:pt x="24" y="66"/>
                  </a:lnTo>
                  <a:lnTo>
                    <a:pt x="26" y="66"/>
                  </a:lnTo>
                  <a:lnTo>
                    <a:pt x="26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6" y="72"/>
                  </a:lnTo>
                  <a:lnTo>
                    <a:pt x="24" y="72"/>
                  </a:lnTo>
                  <a:lnTo>
                    <a:pt x="24" y="74"/>
                  </a:lnTo>
                  <a:lnTo>
                    <a:pt x="22" y="74"/>
                  </a:lnTo>
                  <a:lnTo>
                    <a:pt x="24" y="74"/>
                  </a:lnTo>
                  <a:lnTo>
                    <a:pt x="22" y="74"/>
                  </a:lnTo>
                  <a:lnTo>
                    <a:pt x="24" y="74"/>
                  </a:lnTo>
                  <a:lnTo>
                    <a:pt x="24" y="76"/>
                  </a:lnTo>
                  <a:lnTo>
                    <a:pt x="22" y="76"/>
                  </a:lnTo>
                  <a:lnTo>
                    <a:pt x="22" y="78"/>
                  </a:lnTo>
                  <a:lnTo>
                    <a:pt x="24" y="76"/>
                  </a:lnTo>
                  <a:lnTo>
                    <a:pt x="26" y="78"/>
                  </a:lnTo>
                  <a:lnTo>
                    <a:pt x="28" y="78"/>
                  </a:lnTo>
                  <a:lnTo>
                    <a:pt x="28" y="80"/>
                  </a:lnTo>
                  <a:lnTo>
                    <a:pt x="28" y="82"/>
                  </a:lnTo>
                  <a:lnTo>
                    <a:pt x="26" y="80"/>
                  </a:lnTo>
                  <a:lnTo>
                    <a:pt x="26" y="82"/>
                  </a:lnTo>
                  <a:lnTo>
                    <a:pt x="28" y="82"/>
                  </a:lnTo>
                  <a:lnTo>
                    <a:pt x="26" y="82"/>
                  </a:lnTo>
                  <a:lnTo>
                    <a:pt x="26" y="80"/>
                  </a:lnTo>
                  <a:lnTo>
                    <a:pt x="24" y="80"/>
                  </a:lnTo>
                  <a:lnTo>
                    <a:pt x="26" y="80"/>
                  </a:lnTo>
                  <a:lnTo>
                    <a:pt x="24" y="80"/>
                  </a:lnTo>
                  <a:lnTo>
                    <a:pt x="24" y="82"/>
                  </a:lnTo>
                  <a:lnTo>
                    <a:pt x="22" y="82"/>
                  </a:lnTo>
                  <a:lnTo>
                    <a:pt x="22" y="84"/>
                  </a:lnTo>
                  <a:lnTo>
                    <a:pt x="20" y="84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4" y="82"/>
                  </a:lnTo>
                  <a:lnTo>
                    <a:pt x="14" y="80"/>
                  </a:lnTo>
                  <a:lnTo>
                    <a:pt x="12" y="80"/>
                  </a:lnTo>
                  <a:lnTo>
                    <a:pt x="10" y="82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8" y="78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0" y="74"/>
                  </a:lnTo>
                  <a:lnTo>
                    <a:pt x="8" y="74"/>
                  </a:lnTo>
                  <a:lnTo>
                    <a:pt x="8" y="76"/>
                  </a:lnTo>
                  <a:lnTo>
                    <a:pt x="6" y="76"/>
                  </a:lnTo>
                  <a:lnTo>
                    <a:pt x="6" y="74"/>
                  </a:lnTo>
                  <a:lnTo>
                    <a:pt x="6" y="72"/>
                  </a:lnTo>
                  <a:lnTo>
                    <a:pt x="8" y="72"/>
                  </a:lnTo>
                  <a:lnTo>
                    <a:pt x="8" y="74"/>
                  </a:lnTo>
                  <a:lnTo>
                    <a:pt x="10" y="74"/>
                  </a:lnTo>
                  <a:lnTo>
                    <a:pt x="10" y="72"/>
                  </a:lnTo>
                  <a:lnTo>
                    <a:pt x="10" y="70"/>
                  </a:lnTo>
                  <a:lnTo>
                    <a:pt x="10" y="68"/>
                  </a:lnTo>
                  <a:lnTo>
                    <a:pt x="8" y="68"/>
                  </a:lnTo>
                  <a:lnTo>
                    <a:pt x="8" y="66"/>
                  </a:lnTo>
                  <a:lnTo>
                    <a:pt x="6" y="66"/>
                  </a:lnTo>
                  <a:lnTo>
                    <a:pt x="4" y="66"/>
                  </a:lnTo>
                  <a:lnTo>
                    <a:pt x="4" y="64"/>
                  </a:lnTo>
                  <a:lnTo>
                    <a:pt x="4" y="62"/>
                  </a:lnTo>
                  <a:lnTo>
                    <a:pt x="2" y="64"/>
                  </a:lnTo>
                  <a:lnTo>
                    <a:pt x="4" y="66"/>
                  </a:lnTo>
                  <a:lnTo>
                    <a:pt x="2" y="64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0" y="52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4" y="56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4" y="50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34"/>
                  </a:lnTo>
                  <a:lnTo>
                    <a:pt x="2" y="30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10" y="32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6" y="28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6" y="32"/>
                  </a:lnTo>
                  <a:lnTo>
                    <a:pt x="16" y="34"/>
                  </a:lnTo>
                  <a:lnTo>
                    <a:pt x="16" y="32"/>
                  </a:lnTo>
                  <a:lnTo>
                    <a:pt x="18" y="32"/>
                  </a:lnTo>
                  <a:lnTo>
                    <a:pt x="16" y="32"/>
                  </a:lnTo>
                  <a:lnTo>
                    <a:pt x="18" y="32"/>
                  </a:lnTo>
                  <a:lnTo>
                    <a:pt x="18" y="30"/>
                  </a:lnTo>
                  <a:lnTo>
                    <a:pt x="18" y="32"/>
                  </a:lnTo>
                  <a:lnTo>
                    <a:pt x="20" y="32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0" y="34"/>
                  </a:lnTo>
                  <a:lnTo>
                    <a:pt x="20" y="32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8" y="28"/>
                  </a:lnTo>
                  <a:lnTo>
                    <a:pt x="18" y="26"/>
                  </a:lnTo>
                  <a:lnTo>
                    <a:pt x="18" y="24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4" y="20"/>
                  </a:lnTo>
                  <a:lnTo>
                    <a:pt x="24" y="22"/>
                  </a:lnTo>
                  <a:lnTo>
                    <a:pt x="26" y="22"/>
                  </a:lnTo>
                  <a:lnTo>
                    <a:pt x="26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0" y="22"/>
                  </a:lnTo>
                  <a:lnTo>
                    <a:pt x="10" y="24"/>
                  </a:lnTo>
                  <a:lnTo>
                    <a:pt x="8" y="24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4" y="18"/>
                  </a:lnTo>
                  <a:lnTo>
                    <a:pt x="18" y="18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4" y="16"/>
                  </a:lnTo>
                  <a:lnTo>
                    <a:pt x="28" y="8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2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1" name="Freeform 1057"/>
            <p:cNvSpPr>
              <a:spLocks/>
            </p:cNvSpPr>
            <p:nvPr/>
          </p:nvSpPr>
          <p:spPr bwMode="auto">
            <a:xfrm>
              <a:off x="15360907" y="5919235"/>
              <a:ext cx="2596639" cy="2588773"/>
            </a:xfrm>
            <a:custGeom>
              <a:avLst/>
              <a:gdLst>
                <a:gd name="T0" fmla="*/ 272 w 330"/>
                <a:gd name="T1" fmla="*/ 12 h 329"/>
                <a:gd name="T2" fmla="*/ 272 w 330"/>
                <a:gd name="T3" fmla="*/ 30 h 329"/>
                <a:gd name="T4" fmla="*/ 268 w 330"/>
                <a:gd name="T5" fmla="*/ 48 h 329"/>
                <a:gd name="T6" fmla="*/ 258 w 330"/>
                <a:gd name="T7" fmla="*/ 60 h 329"/>
                <a:gd name="T8" fmla="*/ 268 w 330"/>
                <a:gd name="T9" fmla="*/ 76 h 329"/>
                <a:gd name="T10" fmla="*/ 284 w 330"/>
                <a:gd name="T11" fmla="*/ 96 h 329"/>
                <a:gd name="T12" fmla="*/ 286 w 330"/>
                <a:gd name="T13" fmla="*/ 116 h 329"/>
                <a:gd name="T14" fmla="*/ 288 w 330"/>
                <a:gd name="T15" fmla="*/ 134 h 329"/>
                <a:gd name="T16" fmla="*/ 296 w 330"/>
                <a:gd name="T17" fmla="*/ 174 h 329"/>
                <a:gd name="T18" fmla="*/ 296 w 330"/>
                <a:gd name="T19" fmla="*/ 192 h 329"/>
                <a:gd name="T20" fmla="*/ 294 w 330"/>
                <a:gd name="T21" fmla="*/ 214 h 329"/>
                <a:gd name="T22" fmla="*/ 306 w 330"/>
                <a:gd name="T23" fmla="*/ 232 h 329"/>
                <a:gd name="T24" fmla="*/ 328 w 330"/>
                <a:gd name="T25" fmla="*/ 246 h 329"/>
                <a:gd name="T26" fmla="*/ 314 w 330"/>
                <a:gd name="T27" fmla="*/ 258 h 329"/>
                <a:gd name="T28" fmla="*/ 298 w 330"/>
                <a:gd name="T29" fmla="*/ 270 h 329"/>
                <a:gd name="T30" fmla="*/ 284 w 330"/>
                <a:gd name="T31" fmla="*/ 280 h 329"/>
                <a:gd name="T32" fmla="*/ 268 w 330"/>
                <a:gd name="T33" fmla="*/ 289 h 329"/>
                <a:gd name="T34" fmla="*/ 252 w 330"/>
                <a:gd name="T35" fmla="*/ 299 h 329"/>
                <a:gd name="T36" fmla="*/ 242 w 330"/>
                <a:gd name="T37" fmla="*/ 309 h 329"/>
                <a:gd name="T38" fmla="*/ 230 w 330"/>
                <a:gd name="T39" fmla="*/ 319 h 329"/>
                <a:gd name="T40" fmla="*/ 206 w 330"/>
                <a:gd name="T41" fmla="*/ 325 h 329"/>
                <a:gd name="T42" fmla="*/ 188 w 330"/>
                <a:gd name="T43" fmla="*/ 323 h 329"/>
                <a:gd name="T44" fmla="*/ 184 w 330"/>
                <a:gd name="T45" fmla="*/ 311 h 329"/>
                <a:gd name="T46" fmla="*/ 166 w 330"/>
                <a:gd name="T47" fmla="*/ 307 h 329"/>
                <a:gd name="T48" fmla="*/ 158 w 330"/>
                <a:gd name="T49" fmla="*/ 293 h 329"/>
                <a:gd name="T50" fmla="*/ 142 w 330"/>
                <a:gd name="T51" fmla="*/ 282 h 329"/>
                <a:gd name="T52" fmla="*/ 124 w 330"/>
                <a:gd name="T53" fmla="*/ 270 h 329"/>
                <a:gd name="T54" fmla="*/ 110 w 330"/>
                <a:gd name="T55" fmla="*/ 258 h 329"/>
                <a:gd name="T56" fmla="*/ 94 w 330"/>
                <a:gd name="T57" fmla="*/ 246 h 329"/>
                <a:gd name="T58" fmla="*/ 78 w 330"/>
                <a:gd name="T59" fmla="*/ 238 h 329"/>
                <a:gd name="T60" fmla="*/ 66 w 330"/>
                <a:gd name="T61" fmla="*/ 226 h 329"/>
                <a:gd name="T62" fmla="*/ 42 w 330"/>
                <a:gd name="T63" fmla="*/ 212 h 329"/>
                <a:gd name="T64" fmla="*/ 12 w 330"/>
                <a:gd name="T65" fmla="*/ 192 h 329"/>
                <a:gd name="T66" fmla="*/ 0 w 330"/>
                <a:gd name="T67" fmla="*/ 172 h 329"/>
                <a:gd name="T68" fmla="*/ 4 w 330"/>
                <a:gd name="T69" fmla="*/ 154 h 329"/>
                <a:gd name="T70" fmla="*/ 20 w 330"/>
                <a:gd name="T71" fmla="*/ 146 h 329"/>
                <a:gd name="T72" fmla="*/ 44 w 330"/>
                <a:gd name="T73" fmla="*/ 142 h 329"/>
                <a:gd name="T74" fmla="*/ 60 w 330"/>
                <a:gd name="T75" fmla="*/ 132 h 329"/>
                <a:gd name="T76" fmla="*/ 80 w 330"/>
                <a:gd name="T77" fmla="*/ 118 h 329"/>
                <a:gd name="T78" fmla="*/ 82 w 330"/>
                <a:gd name="T79" fmla="*/ 102 h 329"/>
                <a:gd name="T80" fmla="*/ 102 w 330"/>
                <a:gd name="T81" fmla="*/ 96 h 329"/>
                <a:gd name="T82" fmla="*/ 118 w 330"/>
                <a:gd name="T83" fmla="*/ 94 h 329"/>
                <a:gd name="T84" fmla="*/ 114 w 330"/>
                <a:gd name="T85" fmla="*/ 76 h 329"/>
                <a:gd name="T86" fmla="*/ 112 w 330"/>
                <a:gd name="T87" fmla="*/ 62 h 329"/>
                <a:gd name="T88" fmla="*/ 110 w 330"/>
                <a:gd name="T89" fmla="*/ 44 h 329"/>
                <a:gd name="T90" fmla="*/ 110 w 330"/>
                <a:gd name="T91" fmla="*/ 38 h 329"/>
                <a:gd name="T92" fmla="*/ 122 w 330"/>
                <a:gd name="T93" fmla="*/ 26 h 329"/>
                <a:gd name="T94" fmla="*/ 132 w 330"/>
                <a:gd name="T95" fmla="*/ 24 h 329"/>
                <a:gd name="T96" fmla="*/ 146 w 330"/>
                <a:gd name="T97" fmla="*/ 16 h 329"/>
                <a:gd name="T98" fmla="*/ 160 w 330"/>
                <a:gd name="T99" fmla="*/ 10 h 329"/>
                <a:gd name="T100" fmla="*/ 178 w 330"/>
                <a:gd name="T101" fmla="*/ 8 h 329"/>
                <a:gd name="T102" fmla="*/ 190 w 330"/>
                <a:gd name="T103" fmla="*/ 2 h 329"/>
                <a:gd name="T104" fmla="*/ 206 w 330"/>
                <a:gd name="T105" fmla="*/ 2 h 329"/>
                <a:gd name="T106" fmla="*/ 218 w 330"/>
                <a:gd name="T107" fmla="*/ 4 h 329"/>
                <a:gd name="T108" fmla="*/ 234 w 330"/>
                <a:gd name="T109" fmla="*/ 2 h 329"/>
                <a:gd name="T110" fmla="*/ 248 w 330"/>
                <a:gd name="T111" fmla="*/ 2 h 329"/>
                <a:gd name="T112" fmla="*/ 260 w 330"/>
                <a:gd name="T113" fmla="*/ 2 h 329"/>
                <a:gd name="T114" fmla="*/ 276 w 330"/>
                <a:gd name="T115" fmla="*/ 2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0" h="329">
                  <a:moveTo>
                    <a:pt x="276" y="2"/>
                  </a:moveTo>
                  <a:lnTo>
                    <a:pt x="276" y="2"/>
                  </a:lnTo>
                  <a:lnTo>
                    <a:pt x="276" y="4"/>
                  </a:lnTo>
                  <a:lnTo>
                    <a:pt x="274" y="4"/>
                  </a:lnTo>
                  <a:lnTo>
                    <a:pt x="274" y="6"/>
                  </a:lnTo>
                  <a:lnTo>
                    <a:pt x="272" y="8"/>
                  </a:lnTo>
                  <a:lnTo>
                    <a:pt x="270" y="8"/>
                  </a:lnTo>
                  <a:lnTo>
                    <a:pt x="270" y="10"/>
                  </a:lnTo>
                  <a:lnTo>
                    <a:pt x="272" y="10"/>
                  </a:lnTo>
                  <a:lnTo>
                    <a:pt x="272" y="12"/>
                  </a:lnTo>
                  <a:lnTo>
                    <a:pt x="272" y="14"/>
                  </a:lnTo>
                  <a:lnTo>
                    <a:pt x="272" y="16"/>
                  </a:lnTo>
                  <a:lnTo>
                    <a:pt x="272" y="18"/>
                  </a:lnTo>
                  <a:lnTo>
                    <a:pt x="270" y="18"/>
                  </a:lnTo>
                  <a:lnTo>
                    <a:pt x="270" y="20"/>
                  </a:lnTo>
                  <a:lnTo>
                    <a:pt x="270" y="22"/>
                  </a:lnTo>
                  <a:lnTo>
                    <a:pt x="270" y="24"/>
                  </a:lnTo>
                  <a:lnTo>
                    <a:pt x="272" y="26"/>
                  </a:lnTo>
                  <a:lnTo>
                    <a:pt x="272" y="28"/>
                  </a:lnTo>
                  <a:lnTo>
                    <a:pt x="272" y="30"/>
                  </a:lnTo>
                  <a:lnTo>
                    <a:pt x="272" y="32"/>
                  </a:lnTo>
                  <a:lnTo>
                    <a:pt x="272" y="34"/>
                  </a:lnTo>
                  <a:lnTo>
                    <a:pt x="274" y="36"/>
                  </a:lnTo>
                  <a:lnTo>
                    <a:pt x="272" y="38"/>
                  </a:lnTo>
                  <a:lnTo>
                    <a:pt x="270" y="40"/>
                  </a:lnTo>
                  <a:lnTo>
                    <a:pt x="270" y="42"/>
                  </a:lnTo>
                  <a:lnTo>
                    <a:pt x="270" y="44"/>
                  </a:lnTo>
                  <a:lnTo>
                    <a:pt x="270" y="46"/>
                  </a:lnTo>
                  <a:lnTo>
                    <a:pt x="270" y="48"/>
                  </a:lnTo>
                  <a:lnTo>
                    <a:pt x="268" y="48"/>
                  </a:lnTo>
                  <a:lnTo>
                    <a:pt x="268" y="50"/>
                  </a:lnTo>
                  <a:lnTo>
                    <a:pt x="266" y="50"/>
                  </a:lnTo>
                  <a:lnTo>
                    <a:pt x="264" y="50"/>
                  </a:lnTo>
                  <a:lnTo>
                    <a:pt x="262" y="52"/>
                  </a:lnTo>
                  <a:lnTo>
                    <a:pt x="262" y="54"/>
                  </a:lnTo>
                  <a:lnTo>
                    <a:pt x="260" y="54"/>
                  </a:lnTo>
                  <a:lnTo>
                    <a:pt x="260" y="56"/>
                  </a:lnTo>
                  <a:lnTo>
                    <a:pt x="258" y="56"/>
                  </a:lnTo>
                  <a:lnTo>
                    <a:pt x="258" y="58"/>
                  </a:lnTo>
                  <a:lnTo>
                    <a:pt x="258" y="60"/>
                  </a:lnTo>
                  <a:lnTo>
                    <a:pt x="258" y="62"/>
                  </a:lnTo>
                  <a:lnTo>
                    <a:pt x="258" y="64"/>
                  </a:lnTo>
                  <a:lnTo>
                    <a:pt x="258" y="66"/>
                  </a:lnTo>
                  <a:lnTo>
                    <a:pt x="260" y="66"/>
                  </a:lnTo>
                  <a:lnTo>
                    <a:pt x="262" y="70"/>
                  </a:lnTo>
                  <a:lnTo>
                    <a:pt x="262" y="72"/>
                  </a:lnTo>
                  <a:lnTo>
                    <a:pt x="262" y="74"/>
                  </a:lnTo>
                  <a:lnTo>
                    <a:pt x="264" y="74"/>
                  </a:lnTo>
                  <a:lnTo>
                    <a:pt x="266" y="76"/>
                  </a:lnTo>
                  <a:lnTo>
                    <a:pt x="268" y="76"/>
                  </a:lnTo>
                  <a:lnTo>
                    <a:pt x="270" y="78"/>
                  </a:lnTo>
                  <a:lnTo>
                    <a:pt x="270" y="82"/>
                  </a:lnTo>
                  <a:lnTo>
                    <a:pt x="272" y="82"/>
                  </a:lnTo>
                  <a:lnTo>
                    <a:pt x="272" y="84"/>
                  </a:lnTo>
                  <a:lnTo>
                    <a:pt x="272" y="86"/>
                  </a:lnTo>
                  <a:lnTo>
                    <a:pt x="272" y="88"/>
                  </a:lnTo>
                  <a:lnTo>
                    <a:pt x="274" y="90"/>
                  </a:lnTo>
                  <a:lnTo>
                    <a:pt x="276" y="92"/>
                  </a:lnTo>
                  <a:lnTo>
                    <a:pt x="280" y="94"/>
                  </a:lnTo>
                  <a:lnTo>
                    <a:pt x="284" y="96"/>
                  </a:lnTo>
                  <a:lnTo>
                    <a:pt x="284" y="98"/>
                  </a:lnTo>
                  <a:lnTo>
                    <a:pt x="284" y="98"/>
                  </a:lnTo>
                  <a:lnTo>
                    <a:pt x="284" y="100"/>
                  </a:lnTo>
                  <a:lnTo>
                    <a:pt x="284" y="102"/>
                  </a:lnTo>
                  <a:lnTo>
                    <a:pt x="284" y="104"/>
                  </a:lnTo>
                  <a:lnTo>
                    <a:pt x="284" y="106"/>
                  </a:lnTo>
                  <a:lnTo>
                    <a:pt x="284" y="108"/>
                  </a:lnTo>
                  <a:lnTo>
                    <a:pt x="286" y="110"/>
                  </a:lnTo>
                  <a:lnTo>
                    <a:pt x="286" y="114"/>
                  </a:lnTo>
                  <a:lnTo>
                    <a:pt x="286" y="116"/>
                  </a:lnTo>
                  <a:lnTo>
                    <a:pt x="286" y="118"/>
                  </a:lnTo>
                  <a:lnTo>
                    <a:pt x="288" y="120"/>
                  </a:lnTo>
                  <a:lnTo>
                    <a:pt x="288" y="122"/>
                  </a:lnTo>
                  <a:lnTo>
                    <a:pt x="288" y="124"/>
                  </a:lnTo>
                  <a:lnTo>
                    <a:pt x="288" y="126"/>
                  </a:lnTo>
                  <a:lnTo>
                    <a:pt x="290" y="128"/>
                  </a:lnTo>
                  <a:lnTo>
                    <a:pt x="290" y="130"/>
                  </a:lnTo>
                  <a:lnTo>
                    <a:pt x="286" y="132"/>
                  </a:lnTo>
                  <a:lnTo>
                    <a:pt x="286" y="134"/>
                  </a:lnTo>
                  <a:lnTo>
                    <a:pt x="288" y="134"/>
                  </a:lnTo>
                  <a:lnTo>
                    <a:pt x="290" y="138"/>
                  </a:lnTo>
                  <a:lnTo>
                    <a:pt x="292" y="142"/>
                  </a:lnTo>
                  <a:lnTo>
                    <a:pt x="294" y="146"/>
                  </a:lnTo>
                  <a:lnTo>
                    <a:pt x="294" y="150"/>
                  </a:lnTo>
                  <a:lnTo>
                    <a:pt x="294" y="152"/>
                  </a:lnTo>
                  <a:lnTo>
                    <a:pt x="294" y="156"/>
                  </a:lnTo>
                  <a:lnTo>
                    <a:pt x="294" y="158"/>
                  </a:lnTo>
                  <a:lnTo>
                    <a:pt x="294" y="166"/>
                  </a:lnTo>
                  <a:lnTo>
                    <a:pt x="296" y="172"/>
                  </a:lnTo>
                  <a:lnTo>
                    <a:pt x="296" y="174"/>
                  </a:lnTo>
                  <a:lnTo>
                    <a:pt x="296" y="178"/>
                  </a:lnTo>
                  <a:lnTo>
                    <a:pt x="294" y="178"/>
                  </a:lnTo>
                  <a:lnTo>
                    <a:pt x="294" y="180"/>
                  </a:lnTo>
                  <a:lnTo>
                    <a:pt x="294" y="182"/>
                  </a:lnTo>
                  <a:lnTo>
                    <a:pt x="292" y="182"/>
                  </a:lnTo>
                  <a:lnTo>
                    <a:pt x="292" y="184"/>
                  </a:lnTo>
                  <a:lnTo>
                    <a:pt x="294" y="188"/>
                  </a:lnTo>
                  <a:lnTo>
                    <a:pt x="294" y="190"/>
                  </a:lnTo>
                  <a:lnTo>
                    <a:pt x="294" y="192"/>
                  </a:lnTo>
                  <a:lnTo>
                    <a:pt x="296" y="192"/>
                  </a:lnTo>
                  <a:lnTo>
                    <a:pt x="296" y="192"/>
                  </a:lnTo>
                  <a:lnTo>
                    <a:pt x="296" y="194"/>
                  </a:lnTo>
                  <a:lnTo>
                    <a:pt x="296" y="196"/>
                  </a:lnTo>
                  <a:lnTo>
                    <a:pt x="294" y="196"/>
                  </a:lnTo>
                  <a:lnTo>
                    <a:pt x="288" y="200"/>
                  </a:lnTo>
                  <a:lnTo>
                    <a:pt x="288" y="202"/>
                  </a:lnTo>
                  <a:lnTo>
                    <a:pt x="288" y="204"/>
                  </a:lnTo>
                  <a:lnTo>
                    <a:pt x="290" y="206"/>
                  </a:lnTo>
                  <a:lnTo>
                    <a:pt x="292" y="210"/>
                  </a:lnTo>
                  <a:lnTo>
                    <a:pt x="294" y="214"/>
                  </a:lnTo>
                  <a:lnTo>
                    <a:pt x="296" y="216"/>
                  </a:lnTo>
                  <a:lnTo>
                    <a:pt x="298" y="218"/>
                  </a:lnTo>
                  <a:lnTo>
                    <a:pt x="298" y="222"/>
                  </a:lnTo>
                  <a:lnTo>
                    <a:pt x="298" y="224"/>
                  </a:lnTo>
                  <a:lnTo>
                    <a:pt x="298" y="226"/>
                  </a:lnTo>
                  <a:lnTo>
                    <a:pt x="300" y="228"/>
                  </a:lnTo>
                  <a:lnTo>
                    <a:pt x="302" y="230"/>
                  </a:lnTo>
                  <a:lnTo>
                    <a:pt x="302" y="232"/>
                  </a:lnTo>
                  <a:lnTo>
                    <a:pt x="304" y="234"/>
                  </a:lnTo>
                  <a:lnTo>
                    <a:pt x="306" y="232"/>
                  </a:lnTo>
                  <a:lnTo>
                    <a:pt x="308" y="232"/>
                  </a:lnTo>
                  <a:lnTo>
                    <a:pt x="310" y="232"/>
                  </a:lnTo>
                  <a:lnTo>
                    <a:pt x="312" y="234"/>
                  </a:lnTo>
                  <a:lnTo>
                    <a:pt x="316" y="234"/>
                  </a:lnTo>
                  <a:lnTo>
                    <a:pt x="322" y="236"/>
                  </a:lnTo>
                  <a:lnTo>
                    <a:pt x="324" y="238"/>
                  </a:lnTo>
                  <a:lnTo>
                    <a:pt x="324" y="240"/>
                  </a:lnTo>
                  <a:lnTo>
                    <a:pt x="326" y="240"/>
                  </a:lnTo>
                  <a:lnTo>
                    <a:pt x="328" y="244"/>
                  </a:lnTo>
                  <a:lnTo>
                    <a:pt x="328" y="246"/>
                  </a:lnTo>
                  <a:lnTo>
                    <a:pt x="330" y="248"/>
                  </a:lnTo>
                  <a:lnTo>
                    <a:pt x="328" y="250"/>
                  </a:lnTo>
                  <a:lnTo>
                    <a:pt x="326" y="252"/>
                  </a:lnTo>
                  <a:lnTo>
                    <a:pt x="324" y="252"/>
                  </a:lnTo>
                  <a:lnTo>
                    <a:pt x="324" y="254"/>
                  </a:lnTo>
                  <a:lnTo>
                    <a:pt x="322" y="254"/>
                  </a:lnTo>
                  <a:lnTo>
                    <a:pt x="320" y="256"/>
                  </a:lnTo>
                  <a:lnTo>
                    <a:pt x="318" y="256"/>
                  </a:lnTo>
                  <a:lnTo>
                    <a:pt x="316" y="258"/>
                  </a:lnTo>
                  <a:lnTo>
                    <a:pt x="314" y="258"/>
                  </a:lnTo>
                  <a:lnTo>
                    <a:pt x="314" y="260"/>
                  </a:lnTo>
                  <a:lnTo>
                    <a:pt x="312" y="260"/>
                  </a:lnTo>
                  <a:lnTo>
                    <a:pt x="310" y="262"/>
                  </a:lnTo>
                  <a:lnTo>
                    <a:pt x="308" y="262"/>
                  </a:lnTo>
                  <a:lnTo>
                    <a:pt x="308" y="264"/>
                  </a:lnTo>
                  <a:lnTo>
                    <a:pt x="306" y="264"/>
                  </a:lnTo>
                  <a:lnTo>
                    <a:pt x="304" y="266"/>
                  </a:lnTo>
                  <a:lnTo>
                    <a:pt x="302" y="266"/>
                  </a:lnTo>
                  <a:lnTo>
                    <a:pt x="300" y="268"/>
                  </a:lnTo>
                  <a:lnTo>
                    <a:pt x="298" y="270"/>
                  </a:lnTo>
                  <a:lnTo>
                    <a:pt x="296" y="270"/>
                  </a:lnTo>
                  <a:lnTo>
                    <a:pt x="296" y="272"/>
                  </a:lnTo>
                  <a:lnTo>
                    <a:pt x="294" y="272"/>
                  </a:lnTo>
                  <a:lnTo>
                    <a:pt x="292" y="272"/>
                  </a:lnTo>
                  <a:lnTo>
                    <a:pt x="292" y="274"/>
                  </a:lnTo>
                  <a:lnTo>
                    <a:pt x="290" y="274"/>
                  </a:lnTo>
                  <a:lnTo>
                    <a:pt x="288" y="276"/>
                  </a:lnTo>
                  <a:lnTo>
                    <a:pt x="286" y="276"/>
                  </a:lnTo>
                  <a:lnTo>
                    <a:pt x="284" y="278"/>
                  </a:lnTo>
                  <a:lnTo>
                    <a:pt x="284" y="280"/>
                  </a:lnTo>
                  <a:lnTo>
                    <a:pt x="282" y="280"/>
                  </a:lnTo>
                  <a:lnTo>
                    <a:pt x="282" y="282"/>
                  </a:lnTo>
                  <a:lnTo>
                    <a:pt x="280" y="282"/>
                  </a:lnTo>
                  <a:lnTo>
                    <a:pt x="278" y="284"/>
                  </a:lnTo>
                  <a:lnTo>
                    <a:pt x="276" y="284"/>
                  </a:lnTo>
                  <a:lnTo>
                    <a:pt x="274" y="286"/>
                  </a:lnTo>
                  <a:lnTo>
                    <a:pt x="272" y="286"/>
                  </a:lnTo>
                  <a:lnTo>
                    <a:pt x="272" y="289"/>
                  </a:lnTo>
                  <a:lnTo>
                    <a:pt x="270" y="289"/>
                  </a:lnTo>
                  <a:lnTo>
                    <a:pt x="268" y="289"/>
                  </a:lnTo>
                  <a:lnTo>
                    <a:pt x="266" y="289"/>
                  </a:lnTo>
                  <a:lnTo>
                    <a:pt x="266" y="291"/>
                  </a:lnTo>
                  <a:lnTo>
                    <a:pt x="264" y="291"/>
                  </a:lnTo>
                  <a:lnTo>
                    <a:pt x="262" y="293"/>
                  </a:lnTo>
                  <a:lnTo>
                    <a:pt x="260" y="293"/>
                  </a:lnTo>
                  <a:lnTo>
                    <a:pt x="258" y="295"/>
                  </a:lnTo>
                  <a:lnTo>
                    <a:pt x="256" y="297"/>
                  </a:lnTo>
                  <a:lnTo>
                    <a:pt x="254" y="297"/>
                  </a:lnTo>
                  <a:lnTo>
                    <a:pt x="254" y="299"/>
                  </a:lnTo>
                  <a:lnTo>
                    <a:pt x="252" y="299"/>
                  </a:lnTo>
                  <a:lnTo>
                    <a:pt x="252" y="301"/>
                  </a:lnTo>
                  <a:lnTo>
                    <a:pt x="250" y="301"/>
                  </a:lnTo>
                  <a:lnTo>
                    <a:pt x="250" y="303"/>
                  </a:lnTo>
                  <a:lnTo>
                    <a:pt x="248" y="303"/>
                  </a:lnTo>
                  <a:lnTo>
                    <a:pt x="248" y="305"/>
                  </a:lnTo>
                  <a:lnTo>
                    <a:pt x="246" y="305"/>
                  </a:lnTo>
                  <a:lnTo>
                    <a:pt x="246" y="307"/>
                  </a:lnTo>
                  <a:lnTo>
                    <a:pt x="244" y="307"/>
                  </a:lnTo>
                  <a:lnTo>
                    <a:pt x="244" y="309"/>
                  </a:lnTo>
                  <a:lnTo>
                    <a:pt x="242" y="309"/>
                  </a:lnTo>
                  <a:lnTo>
                    <a:pt x="242" y="311"/>
                  </a:lnTo>
                  <a:lnTo>
                    <a:pt x="240" y="311"/>
                  </a:lnTo>
                  <a:lnTo>
                    <a:pt x="238" y="313"/>
                  </a:lnTo>
                  <a:lnTo>
                    <a:pt x="236" y="313"/>
                  </a:lnTo>
                  <a:lnTo>
                    <a:pt x="236" y="315"/>
                  </a:lnTo>
                  <a:lnTo>
                    <a:pt x="234" y="315"/>
                  </a:lnTo>
                  <a:lnTo>
                    <a:pt x="234" y="317"/>
                  </a:lnTo>
                  <a:lnTo>
                    <a:pt x="232" y="317"/>
                  </a:lnTo>
                  <a:lnTo>
                    <a:pt x="232" y="319"/>
                  </a:lnTo>
                  <a:lnTo>
                    <a:pt x="230" y="319"/>
                  </a:lnTo>
                  <a:lnTo>
                    <a:pt x="230" y="321"/>
                  </a:lnTo>
                  <a:lnTo>
                    <a:pt x="228" y="321"/>
                  </a:lnTo>
                  <a:lnTo>
                    <a:pt x="226" y="321"/>
                  </a:lnTo>
                  <a:lnTo>
                    <a:pt x="222" y="323"/>
                  </a:lnTo>
                  <a:lnTo>
                    <a:pt x="218" y="323"/>
                  </a:lnTo>
                  <a:lnTo>
                    <a:pt x="216" y="323"/>
                  </a:lnTo>
                  <a:lnTo>
                    <a:pt x="214" y="323"/>
                  </a:lnTo>
                  <a:lnTo>
                    <a:pt x="212" y="325"/>
                  </a:lnTo>
                  <a:lnTo>
                    <a:pt x="208" y="325"/>
                  </a:lnTo>
                  <a:lnTo>
                    <a:pt x="206" y="325"/>
                  </a:lnTo>
                  <a:lnTo>
                    <a:pt x="202" y="327"/>
                  </a:lnTo>
                  <a:lnTo>
                    <a:pt x="200" y="327"/>
                  </a:lnTo>
                  <a:lnTo>
                    <a:pt x="198" y="327"/>
                  </a:lnTo>
                  <a:lnTo>
                    <a:pt x="194" y="327"/>
                  </a:lnTo>
                  <a:lnTo>
                    <a:pt x="192" y="329"/>
                  </a:lnTo>
                  <a:lnTo>
                    <a:pt x="190" y="329"/>
                  </a:lnTo>
                  <a:lnTo>
                    <a:pt x="190" y="327"/>
                  </a:lnTo>
                  <a:lnTo>
                    <a:pt x="188" y="327"/>
                  </a:lnTo>
                  <a:lnTo>
                    <a:pt x="188" y="325"/>
                  </a:lnTo>
                  <a:lnTo>
                    <a:pt x="188" y="323"/>
                  </a:lnTo>
                  <a:lnTo>
                    <a:pt x="190" y="323"/>
                  </a:lnTo>
                  <a:lnTo>
                    <a:pt x="190" y="321"/>
                  </a:lnTo>
                  <a:lnTo>
                    <a:pt x="190" y="319"/>
                  </a:lnTo>
                  <a:lnTo>
                    <a:pt x="188" y="319"/>
                  </a:lnTo>
                  <a:lnTo>
                    <a:pt x="188" y="317"/>
                  </a:lnTo>
                  <a:lnTo>
                    <a:pt x="190" y="315"/>
                  </a:lnTo>
                  <a:lnTo>
                    <a:pt x="188" y="315"/>
                  </a:lnTo>
                  <a:lnTo>
                    <a:pt x="188" y="313"/>
                  </a:lnTo>
                  <a:lnTo>
                    <a:pt x="186" y="313"/>
                  </a:lnTo>
                  <a:lnTo>
                    <a:pt x="184" y="311"/>
                  </a:lnTo>
                  <a:lnTo>
                    <a:pt x="180" y="311"/>
                  </a:lnTo>
                  <a:lnTo>
                    <a:pt x="178" y="311"/>
                  </a:lnTo>
                  <a:lnTo>
                    <a:pt x="176" y="309"/>
                  </a:lnTo>
                  <a:lnTo>
                    <a:pt x="174" y="309"/>
                  </a:lnTo>
                  <a:lnTo>
                    <a:pt x="174" y="307"/>
                  </a:lnTo>
                  <a:lnTo>
                    <a:pt x="172" y="305"/>
                  </a:lnTo>
                  <a:lnTo>
                    <a:pt x="172" y="307"/>
                  </a:lnTo>
                  <a:lnTo>
                    <a:pt x="170" y="307"/>
                  </a:lnTo>
                  <a:lnTo>
                    <a:pt x="168" y="307"/>
                  </a:lnTo>
                  <a:lnTo>
                    <a:pt x="166" y="307"/>
                  </a:lnTo>
                  <a:lnTo>
                    <a:pt x="166" y="305"/>
                  </a:lnTo>
                  <a:lnTo>
                    <a:pt x="164" y="303"/>
                  </a:lnTo>
                  <a:lnTo>
                    <a:pt x="164" y="301"/>
                  </a:lnTo>
                  <a:lnTo>
                    <a:pt x="162" y="299"/>
                  </a:lnTo>
                  <a:lnTo>
                    <a:pt x="160" y="299"/>
                  </a:lnTo>
                  <a:lnTo>
                    <a:pt x="160" y="297"/>
                  </a:lnTo>
                  <a:lnTo>
                    <a:pt x="158" y="297"/>
                  </a:lnTo>
                  <a:lnTo>
                    <a:pt x="156" y="297"/>
                  </a:lnTo>
                  <a:lnTo>
                    <a:pt x="158" y="295"/>
                  </a:lnTo>
                  <a:lnTo>
                    <a:pt x="158" y="293"/>
                  </a:lnTo>
                  <a:lnTo>
                    <a:pt x="156" y="291"/>
                  </a:lnTo>
                  <a:lnTo>
                    <a:pt x="154" y="289"/>
                  </a:lnTo>
                  <a:lnTo>
                    <a:pt x="152" y="289"/>
                  </a:lnTo>
                  <a:lnTo>
                    <a:pt x="150" y="289"/>
                  </a:lnTo>
                  <a:lnTo>
                    <a:pt x="150" y="286"/>
                  </a:lnTo>
                  <a:lnTo>
                    <a:pt x="148" y="286"/>
                  </a:lnTo>
                  <a:lnTo>
                    <a:pt x="146" y="284"/>
                  </a:lnTo>
                  <a:lnTo>
                    <a:pt x="144" y="284"/>
                  </a:lnTo>
                  <a:lnTo>
                    <a:pt x="144" y="282"/>
                  </a:lnTo>
                  <a:lnTo>
                    <a:pt x="142" y="282"/>
                  </a:lnTo>
                  <a:lnTo>
                    <a:pt x="140" y="280"/>
                  </a:lnTo>
                  <a:lnTo>
                    <a:pt x="138" y="280"/>
                  </a:lnTo>
                  <a:lnTo>
                    <a:pt x="138" y="278"/>
                  </a:lnTo>
                  <a:lnTo>
                    <a:pt x="136" y="278"/>
                  </a:lnTo>
                  <a:lnTo>
                    <a:pt x="134" y="276"/>
                  </a:lnTo>
                  <a:lnTo>
                    <a:pt x="132" y="274"/>
                  </a:lnTo>
                  <a:lnTo>
                    <a:pt x="130" y="274"/>
                  </a:lnTo>
                  <a:lnTo>
                    <a:pt x="128" y="272"/>
                  </a:lnTo>
                  <a:lnTo>
                    <a:pt x="126" y="270"/>
                  </a:lnTo>
                  <a:lnTo>
                    <a:pt x="124" y="270"/>
                  </a:lnTo>
                  <a:lnTo>
                    <a:pt x="124" y="268"/>
                  </a:lnTo>
                  <a:lnTo>
                    <a:pt x="122" y="268"/>
                  </a:lnTo>
                  <a:lnTo>
                    <a:pt x="120" y="266"/>
                  </a:lnTo>
                  <a:lnTo>
                    <a:pt x="118" y="266"/>
                  </a:lnTo>
                  <a:lnTo>
                    <a:pt x="118" y="264"/>
                  </a:lnTo>
                  <a:lnTo>
                    <a:pt x="116" y="264"/>
                  </a:lnTo>
                  <a:lnTo>
                    <a:pt x="116" y="262"/>
                  </a:lnTo>
                  <a:lnTo>
                    <a:pt x="114" y="260"/>
                  </a:lnTo>
                  <a:lnTo>
                    <a:pt x="112" y="260"/>
                  </a:lnTo>
                  <a:lnTo>
                    <a:pt x="110" y="258"/>
                  </a:lnTo>
                  <a:lnTo>
                    <a:pt x="108" y="256"/>
                  </a:lnTo>
                  <a:lnTo>
                    <a:pt x="106" y="256"/>
                  </a:lnTo>
                  <a:lnTo>
                    <a:pt x="106" y="254"/>
                  </a:lnTo>
                  <a:lnTo>
                    <a:pt x="104" y="254"/>
                  </a:lnTo>
                  <a:lnTo>
                    <a:pt x="102" y="252"/>
                  </a:lnTo>
                  <a:lnTo>
                    <a:pt x="100" y="252"/>
                  </a:lnTo>
                  <a:lnTo>
                    <a:pt x="100" y="250"/>
                  </a:lnTo>
                  <a:lnTo>
                    <a:pt x="98" y="250"/>
                  </a:lnTo>
                  <a:lnTo>
                    <a:pt x="96" y="248"/>
                  </a:lnTo>
                  <a:lnTo>
                    <a:pt x="94" y="246"/>
                  </a:lnTo>
                  <a:lnTo>
                    <a:pt x="92" y="246"/>
                  </a:lnTo>
                  <a:lnTo>
                    <a:pt x="90" y="244"/>
                  </a:lnTo>
                  <a:lnTo>
                    <a:pt x="90" y="242"/>
                  </a:lnTo>
                  <a:lnTo>
                    <a:pt x="88" y="242"/>
                  </a:lnTo>
                  <a:lnTo>
                    <a:pt x="86" y="242"/>
                  </a:lnTo>
                  <a:lnTo>
                    <a:pt x="86" y="240"/>
                  </a:lnTo>
                  <a:lnTo>
                    <a:pt x="84" y="240"/>
                  </a:lnTo>
                  <a:lnTo>
                    <a:pt x="82" y="240"/>
                  </a:lnTo>
                  <a:lnTo>
                    <a:pt x="80" y="238"/>
                  </a:lnTo>
                  <a:lnTo>
                    <a:pt x="78" y="238"/>
                  </a:lnTo>
                  <a:lnTo>
                    <a:pt x="78" y="236"/>
                  </a:lnTo>
                  <a:lnTo>
                    <a:pt x="76" y="236"/>
                  </a:lnTo>
                  <a:lnTo>
                    <a:pt x="74" y="234"/>
                  </a:lnTo>
                  <a:lnTo>
                    <a:pt x="72" y="232"/>
                  </a:lnTo>
                  <a:lnTo>
                    <a:pt x="70" y="232"/>
                  </a:lnTo>
                  <a:lnTo>
                    <a:pt x="70" y="230"/>
                  </a:lnTo>
                  <a:lnTo>
                    <a:pt x="68" y="230"/>
                  </a:lnTo>
                  <a:lnTo>
                    <a:pt x="68" y="228"/>
                  </a:lnTo>
                  <a:lnTo>
                    <a:pt x="66" y="228"/>
                  </a:lnTo>
                  <a:lnTo>
                    <a:pt x="66" y="226"/>
                  </a:lnTo>
                  <a:lnTo>
                    <a:pt x="64" y="226"/>
                  </a:lnTo>
                  <a:lnTo>
                    <a:pt x="64" y="224"/>
                  </a:lnTo>
                  <a:lnTo>
                    <a:pt x="62" y="224"/>
                  </a:lnTo>
                  <a:lnTo>
                    <a:pt x="58" y="222"/>
                  </a:lnTo>
                  <a:lnTo>
                    <a:pt x="56" y="220"/>
                  </a:lnTo>
                  <a:lnTo>
                    <a:pt x="54" y="218"/>
                  </a:lnTo>
                  <a:lnTo>
                    <a:pt x="50" y="216"/>
                  </a:lnTo>
                  <a:lnTo>
                    <a:pt x="48" y="214"/>
                  </a:lnTo>
                  <a:lnTo>
                    <a:pt x="46" y="214"/>
                  </a:lnTo>
                  <a:lnTo>
                    <a:pt x="42" y="212"/>
                  </a:lnTo>
                  <a:lnTo>
                    <a:pt x="40" y="210"/>
                  </a:lnTo>
                  <a:lnTo>
                    <a:pt x="38" y="208"/>
                  </a:lnTo>
                  <a:lnTo>
                    <a:pt x="34" y="206"/>
                  </a:lnTo>
                  <a:lnTo>
                    <a:pt x="30" y="204"/>
                  </a:lnTo>
                  <a:lnTo>
                    <a:pt x="28" y="202"/>
                  </a:lnTo>
                  <a:lnTo>
                    <a:pt x="24" y="198"/>
                  </a:lnTo>
                  <a:lnTo>
                    <a:pt x="20" y="196"/>
                  </a:lnTo>
                  <a:lnTo>
                    <a:pt x="20" y="194"/>
                  </a:lnTo>
                  <a:lnTo>
                    <a:pt x="16" y="192"/>
                  </a:lnTo>
                  <a:lnTo>
                    <a:pt x="12" y="192"/>
                  </a:lnTo>
                  <a:lnTo>
                    <a:pt x="10" y="190"/>
                  </a:lnTo>
                  <a:lnTo>
                    <a:pt x="6" y="188"/>
                  </a:lnTo>
                  <a:lnTo>
                    <a:pt x="4" y="186"/>
                  </a:lnTo>
                  <a:lnTo>
                    <a:pt x="0" y="184"/>
                  </a:lnTo>
                  <a:lnTo>
                    <a:pt x="0" y="182"/>
                  </a:lnTo>
                  <a:lnTo>
                    <a:pt x="0" y="180"/>
                  </a:lnTo>
                  <a:lnTo>
                    <a:pt x="0" y="178"/>
                  </a:lnTo>
                  <a:lnTo>
                    <a:pt x="0" y="176"/>
                  </a:lnTo>
                  <a:lnTo>
                    <a:pt x="0" y="174"/>
                  </a:lnTo>
                  <a:lnTo>
                    <a:pt x="0" y="172"/>
                  </a:lnTo>
                  <a:lnTo>
                    <a:pt x="0" y="170"/>
                  </a:lnTo>
                  <a:lnTo>
                    <a:pt x="0" y="168"/>
                  </a:lnTo>
                  <a:lnTo>
                    <a:pt x="0" y="166"/>
                  </a:lnTo>
                  <a:lnTo>
                    <a:pt x="0" y="164"/>
                  </a:lnTo>
                  <a:lnTo>
                    <a:pt x="0" y="162"/>
                  </a:lnTo>
                  <a:lnTo>
                    <a:pt x="0" y="160"/>
                  </a:lnTo>
                  <a:lnTo>
                    <a:pt x="0" y="158"/>
                  </a:lnTo>
                  <a:lnTo>
                    <a:pt x="0" y="156"/>
                  </a:lnTo>
                  <a:lnTo>
                    <a:pt x="2" y="156"/>
                  </a:lnTo>
                  <a:lnTo>
                    <a:pt x="4" y="154"/>
                  </a:lnTo>
                  <a:lnTo>
                    <a:pt x="6" y="152"/>
                  </a:lnTo>
                  <a:lnTo>
                    <a:pt x="8" y="150"/>
                  </a:lnTo>
                  <a:lnTo>
                    <a:pt x="10" y="150"/>
                  </a:lnTo>
                  <a:lnTo>
                    <a:pt x="12" y="148"/>
                  </a:lnTo>
                  <a:lnTo>
                    <a:pt x="14" y="146"/>
                  </a:lnTo>
                  <a:lnTo>
                    <a:pt x="16" y="146"/>
                  </a:lnTo>
                  <a:lnTo>
                    <a:pt x="16" y="146"/>
                  </a:lnTo>
                  <a:lnTo>
                    <a:pt x="18" y="146"/>
                  </a:lnTo>
                  <a:lnTo>
                    <a:pt x="20" y="146"/>
                  </a:lnTo>
                  <a:lnTo>
                    <a:pt x="20" y="146"/>
                  </a:lnTo>
                  <a:lnTo>
                    <a:pt x="22" y="144"/>
                  </a:lnTo>
                  <a:lnTo>
                    <a:pt x="24" y="144"/>
                  </a:lnTo>
                  <a:lnTo>
                    <a:pt x="26" y="144"/>
                  </a:lnTo>
                  <a:lnTo>
                    <a:pt x="30" y="144"/>
                  </a:lnTo>
                  <a:lnTo>
                    <a:pt x="32" y="144"/>
                  </a:lnTo>
                  <a:lnTo>
                    <a:pt x="36" y="142"/>
                  </a:lnTo>
                  <a:lnTo>
                    <a:pt x="38" y="142"/>
                  </a:lnTo>
                  <a:lnTo>
                    <a:pt x="40" y="142"/>
                  </a:lnTo>
                  <a:lnTo>
                    <a:pt x="42" y="142"/>
                  </a:lnTo>
                  <a:lnTo>
                    <a:pt x="44" y="142"/>
                  </a:lnTo>
                  <a:lnTo>
                    <a:pt x="46" y="142"/>
                  </a:lnTo>
                  <a:lnTo>
                    <a:pt x="46" y="144"/>
                  </a:lnTo>
                  <a:lnTo>
                    <a:pt x="48" y="144"/>
                  </a:lnTo>
                  <a:lnTo>
                    <a:pt x="50" y="144"/>
                  </a:lnTo>
                  <a:lnTo>
                    <a:pt x="52" y="142"/>
                  </a:lnTo>
                  <a:lnTo>
                    <a:pt x="54" y="138"/>
                  </a:lnTo>
                  <a:lnTo>
                    <a:pt x="54" y="136"/>
                  </a:lnTo>
                  <a:lnTo>
                    <a:pt x="56" y="134"/>
                  </a:lnTo>
                  <a:lnTo>
                    <a:pt x="58" y="134"/>
                  </a:lnTo>
                  <a:lnTo>
                    <a:pt x="60" y="132"/>
                  </a:lnTo>
                  <a:lnTo>
                    <a:pt x="60" y="130"/>
                  </a:lnTo>
                  <a:lnTo>
                    <a:pt x="62" y="130"/>
                  </a:lnTo>
                  <a:lnTo>
                    <a:pt x="66" y="128"/>
                  </a:lnTo>
                  <a:lnTo>
                    <a:pt x="68" y="128"/>
                  </a:lnTo>
                  <a:lnTo>
                    <a:pt x="68" y="124"/>
                  </a:lnTo>
                  <a:lnTo>
                    <a:pt x="70" y="124"/>
                  </a:lnTo>
                  <a:lnTo>
                    <a:pt x="74" y="124"/>
                  </a:lnTo>
                  <a:lnTo>
                    <a:pt x="76" y="122"/>
                  </a:lnTo>
                  <a:lnTo>
                    <a:pt x="80" y="120"/>
                  </a:lnTo>
                  <a:lnTo>
                    <a:pt x="80" y="118"/>
                  </a:lnTo>
                  <a:lnTo>
                    <a:pt x="80" y="116"/>
                  </a:lnTo>
                  <a:lnTo>
                    <a:pt x="80" y="114"/>
                  </a:lnTo>
                  <a:lnTo>
                    <a:pt x="78" y="114"/>
                  </a:lnTo>
                  <a:lnTo>
                    <a:pt x="78" y="112"/>
                  </a:lnTo>
                  <a:lnTo>
                    <a:pt x="76" y="112"/>
                  </a:lnTo>
                  <a:lnTo>
                    <a:pt x="76" y="110"/>
                  </a:lnTo>
                  <a:lnTo>
                    <a:pt x="76" y="108"/>
                  </a:lnTo>
                  <a:lnTo>
                    <a:pt x="78" y="108"/>
                  </a:lnTo>
                  <a:lnTo>
                    <a:pt x="80" y="102"/>
                  </a:lnTo>
                  <a:lnTo>
                    <a:pt x="82" y="102"/>
                  </a:lnTo>
                  <a:lnTo>
                    <a:pt x="86" y="102"/>
                  </a:lnTo>
                  <a:lnTo>
                    <a:pt x="90" y="100"/>
                  </a:lnTo>
                  <a:lnTo>
                    <a:pt x="92" y="100"/>
                  </a:lnTo>
                  <a:lnTo>
                    <a:pt x="92" y="98"/>
                  </a:lnTo>
                  <a:lnTo>
                    <a:pt x="90" y="96"/>
                  </a:lnTo>
                  <a:lnTo>
                    <a:pt x="92" y="96"/>
                  </a:lnTo>
                  <a:lnTo>
                    <a:pt x="96" y="96"/>
                  </a:lnTo>
                  <a:lnTo>
                    <a:pt x="98" y="96"/>
                  </a:lnTo>
                  <a:lnTo>
                    <a:pt x="100" y="96"/>
                  </a:lnTo>
                  <a:lnTo>
                    <a:pt x="102" y="96"/>
                  </a:lnTo>
                  <a:lnTo>
                    <a:pt x="104" y="96"/>
                  </a:lnTo>
                  <a:lnTo>
                    <a:pt x="106" y="96"/>
                  </a:lnTo>
                  <a:lnTo>
                    <a:pt x="108" y="96"/>
                  </a:lnTo>
                  <a:lnTo>
                    <a:pt x="110" y="96"/>
                  </a:lnTo>
                  <a:lnTo>
                    <a:pt x="112" y="96"/>
                  </a:lnTo>
                  <a:lnTo>
                    <a:pt x="114" y="96"/>
                  </a:lnTo>
                  <a:lnTo>
                    <a:pt x="116" y="96"/>
                  </a:lnTo>
                  <a:lnTo>
                    <a:pt x="116" y="96"/>
                  </a:lnTo>
                  <a:lnTo>
                    <a:pt x="118" y="96"/>
                  </a:lnTo>
                  <a:lnTo>
                    <a:pt x="118" y="94"/>
                  </a:lnTo>
                  <a:lnTo>
                    <a:pt x="116" y="94"/>
                  </a:lnTo>
                  <a:lnTo>
                    <a:pt x="116" y="92"/>
                  </a:lnTo>
                  <a:lnTo>
                    <a:pt x="118" y="90"/>
                  </a:lnTo>
                  <a:lnTo>
                    <a:pt x="120" y="90"/>
                  </a:lnTo>
                  <a:lnTo>
                    <a:pt x="120" y="88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4" y="80"/>
                  </a:lnTo>
                  <a:lnTo>
                    <a:pt x="114" y="78"/>
                  </a:lnTo>
                  <a:lnTo>
                    <a:pt x="114" y="76"/>
                  </a:lnTo>
                  <a:lnTo>
                    <a:pt x="114" y="74"/>
                  </a:lnTo>
                  <a:lnTo>
                    <a:pt x="112" y="74"/>
                  </a:lnTo>
                  <a:lnTo>
                    <a:pt x="112" y="72"/>
                  </a:lnTo>
                  <a:lnTo>
                    <a:pt x="112" y="70"/>
                  </a:lnTo>
                  <a:lnTo>
                    <a:pt x="112" y="68"/>
                  </a:lnTo>
                  <a:lnTo>
                    <a:pt x="112" y="66"/>
                  </a:lnTo>
                  <a:lnTo>
                    <a:pt x="112" y="64"/>
                  </a:lnTo>
                  <a:lnTo>
                    <a:pt x="110" y="64"/>
                  </a:lnTo>
                  <a:lnTo>
                    <a:pt x="112" y="64"/>
                  </a:lnTo>
                  <a:lnTo>
                    <a:pt x="112" y="62"/>
                  </a:lnTo>
                  <a:lnTo>
                    <a:pt x="112" y="60"/>
                  </a:lnTo>
                  <a:lnTo>
                    <a:pt x="112" y="58"/>
                  </a:lnTo>
                  <a:lnTo>
                    <a:pt x="112" y="56"/>
                  </a:lnTo>
                  <a:lnTo>
                    <a:pt x="110" y="52"/>
                  </a:lnTo>
                  <a:lnTo>
                    <a:pt x="110" y="50"/>
                  </a:lnTo>
                  <a:lnTo>
                    <a:pt x="112" y="50"/>
                  </a:lnTo>
                  <a:lnTo>
                    <a:pt x="110" y="50"/>
                  </a:lnTo>
                  <a:lnTo>
                    <a:pt x="108" y="48"/>
                  </a:lnTo>
                  <a:lnTo>
                    <a:pt x="110" y="46"/>
                  </a:lnTo>
                  <a:lnTo>
                    <a:pt x="110" y="44"/>
                  </a:lnTo>
                  <a:lnTo>
                    <a:pt x="108" y="44"/>
                  </a:lnTo>
                  <a:lnTo>
                    <a:pt x="106" y="42"/>
                  </a:lnTo>
                  <a:lnTo>
                    <a:pt x="104" y="42"/>
                  </a:lnTo>
                  <a:lnTo>
                    <a:pt x="104" y="40"/>
                  </a:lnTo>
                  <a:lnTo>
                    <a:pt x="102" y="40"/>
                  </a:lnTo>
                  <a:lnTo>
                    <a:pt x="102" y="38"/>
                  </a:lnTo>
                  <a:lnTo>
                    <a:pt x="104" y="38"/>
                  </a:lnTo>
                  <a:lnTo>
                    <a:pt x="106" y="38"/>
                  </a:lnTo>
                  <a:lnTo>
                    <a:pt x="108" y="38"/>
                  </a:lnTo>
                  <a:lnTo>
                    <a:pt x="110" y="38"/>
                  </a:lnTo>
                  <a:lnTo>
                    <a:pt x="112" y="36"/>
                  </a:lnTo>
                  <a:lnTo>
                    <a:pt x="114" y="34"/>
                  </a:lnTo>
                  <a:lnTo>
                    <a:pt x="116" y="34"/>
                  </a:lnTo>
                  <a:lnTo>
                    <a:pt x="116" y="34"/>
                  </a:lnTo>
                  <a:lnTo>
                    <a:pt x="116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20" y="28"/>
                  </a:lnTo>
                  <a:lnTo>
                    <a:pt x="120" y="26"/>
                  </a:lnTo>
                  <a:lnTo>
                    <a:pt x="122" y="26"/>
                  </a:lnTo>
                  <a:lnTo>
                    <a:pt x="124" y="26"/>
                  </a:lnTo>
                  <a:lnTo>
                    <a:pt x="124" y="24"/>
                  </a:lnTo>
                  <a:lnTo>
                    <a:pt x="126" y="24"/>
                  </a:lnTo>
                  <a:lnTo>
                    <a:pt x="126" y="26"/>
                  </a:lnTo>
                  <a:lnTo>
                    <a:pt x="128" y="26"/>
                  </a:lnTo>
                  <a:lnTo>
                    <a:pt x="128" y="24"/>
                  </a:lnTo>
                  <a:lnTo>
                    <a:pt x="130" y="24"/>
                  </a:lnTo>
                  <a:lnTo>
                    <a:pt x="130" y="22"/>
                  </a:lnTo>
                  <a:lnTo>
                    <a:pt x="132" y="22"/>
                  </a:lnTo>
                  <a:lnTo>
                    <a:pt x="132" y="24"/>
                  </a:lnTo>
                  <a:lnTo>
                    <a:pt x="134" y="24"/>
                  </a:lnTo>
                  <a:lnTo>
                    <a:pt x="136" y="24"/>
                  </a:lnTo>
                  <a:lnTo>
                    <a:pt x="138" y="24"/>
                  </a:lnTo>
                  <a:lnTo>
                    <a:pt x="138" y="22"/>
                  </a:lnTo>
                  <a:lnTo>
                    <a:pt x="140" y="20"/>
                  </a:lnTo>
                  <a:lnTo>
                    <a:pt x="140" y="18"/>
                  </a:lnTo>
                  <a:lnTo>
                    <a:pt x="142" y="18"/>
                  </a:lnTo>
                  <a:lnTo>
                    <a:pt x="142" y="16"/>
                  </a:lnTo>
                  <a:lnTo>
                    <a:pt x="144" y="16"/>
                  </a:lnTo>
                  <a:lnTo>
                    <a:pt x="146" y="16"/>
                  </a:lnTo>
                  <a:lnTo>
                    <a:pt x="146" y="14"/>
                  </a:lnTo>
                  <a:lnTo>
                    <a:pt x="148" y="14"/>
                  </a:lnTo>
                  <a:lnTo>
                    <a:pt x="148" y="12"/>
                  </a:lnTo>
                  <a:lnTo>
                    <a:pt x="150" y="12"/>
                  </a:lnTo>
                  <a:lnTo>
                    <a:pt x="152" y="12"/>
                  </a:lnTo>
                  <a:lnTo>
                    <a:pt x="154" y="12"/>
                  </a:lnTo>
                  <a:lnTo>
                    <a:pt x="154" y="10"/>
                  </a:lnTo>
                  <a:lnTo>
                    <a:pt x="156" y="10"/>
                  </a:lnTo>
                  <a:lnTo>
                    <a:pt x="158" y="10"/>
                  </a:lnTo>
                  <a:lnTo>
                    <a:pt x="160" y="10"/>
                  </a:lnTo>
                  <a:lnTo>
                    <a:pt x="160" y="8"/>
                  </a:lnTo>
                  <a:lnTo>
                    <a:pt x="162" y="8"/>
                  </a:lnTo>
                  <a:lnTo>
                    <a:pt x="164" y="8"/>
                  </a:lnTo>
                  <a:lnTo>
                    <a:pt x="166" y="8"/>
                  </a:lnTo>
                  <a:lnTo>
                    <a:pt x="168" y="8"/>
                  </a:lnTo>
                  <a:lnTo>
                    <a:pt x="170" y="8"/>
                  </a:lnTo>
                  <a:lnTo>
                    <a:pt x="174" y="6"/>
                  </a:lnTo>
                  <a:lnTo>
                    <a:pt x="176" y="6"/>
                  </a:lnTo>
                  <a:lnTo>
                    <a:pt x="176" y="8"/>
                  </a:lnTo>
                  <a:lnTo>
                    <a:pt x="178" y="8"/>
                  </a:lnTo>
                  <a:lnTo>
                    <a:pt x="180" y="8"/>
                  </a:lnTo>
                  <a:lnTo>
                    <a:pt x="180" y="6"/>
                  </a:lnTo>
                  <a:lnTo>
                    <a:pt x="182" y="6"/>
                  </a:lnTo>
                  <a:lnTo>
                    <a:pt x="182" y="4"/>
                  </a:lnTo>
                  <a:lnTo>
                    <a:pt x="184" y="4"/>
                  </a:lnTo>
                  <a:lnTo>
                    <a:pt x="186" y="2"/>
                  </a:lnTo>
                  <a:lnTo>
                    <a:pt x="186" y="4"/>
                  </a:lnTo>
                  <a:lnTo>
                    <a:pt x="188" y="4"/>
                  </a:lnTo>
                  <a:lnTo>
                    <a:pt x="190" y="4"/>
                  </a:lnTo>
                  <a:lnTo>
                    <a:pt x="190" y="2"/>
                  </a:lnTo>
                  <a:lnTo>
                    <a:pt x="190" y="4"/>
                  </a:lnTo>
                  <a:lnTo>
                    <a:pt x="192" y="4"/>
                  </a:lnTo>
                  <a:lnTo>
                    <a:pt x="194" y="4"/>
                  </a:lnTo>
                  <a:lnTo>
                    <a:pt x="196" y="4"/>
                  </a:lnTo>
                  <a:lnTo>
                    <a:pt x="196" y="2"/>
                  </a:lnTo>
                  <a:lnTo>
                    <a:pt x="198" y="2"/>
                  </a:lnTo>
                  <a:lnTo>
                    <a:pt x="200" y="2"/>
                  </a:lnTo>
                  <a:lnTo>
                    <a:pt x="202" y="2"/>
                  </a:lnTo>
                  <a:lnTo>
                    <a:pt x="204" y="2"/>
                  </a:lnTo>
                  <a:lnTo>
                    <a:pt x="206" y="2"/>
                  </a:lnTo>
                  <a:lnTo>
                    <a:pt x="206" y="2"/>
                  </a:lnTo>
                  <a:lnTo>
                    <a:pt x="208" y="2"/>
                  </a:lnTo>
                  <a:lnTo>
                    <a:pt x="210" y="2"/>
                  </a:lnTo>
                  <a:lnTo>
                    <a:pt x="210" y="2"/>
                  </a:lnTo>
                  <a:lnTo>
                    <a:pt x="212" y="2"/>
                  </a:lnTo>
                  <a:lnTo>
                    <a:pt x="212" y="2"/>
                  </a:lnTo>
                  <a:lnTo>
                    <a:pt x="214" y="2"/>
                  </a:lnTo>
                  <a:lnTo>
                    <a:pt x="216" y="2"/>
                  </a:lnTo>
                  <a:lnTo>
                    <a:pt x="216" y="4"/>
                  </a:lnTo>
                  <a:lnTo>
                    <a:pt x="218" y="4"/>
                  </a:lnTo>
                  <a:lnTo>
                    <a:pt x="218" y="6"/>
                  </a:lnTo>
                  <a:lnTo>
                    <a:pt x="220" y="6"/>
                  </a:lnTo>
                  <a:lnTo>
                    <a:pt x="222" y="6"/>
                  </a:lnTo>
                  <a:lnTo>
                    <a:pt x="224" y="6"/>
                  </a:lnTo>
                  <a:lnTo>
                    <a:pt x="226" y="6"/>
                  </a:lnTo>
                  <a:lnTo>
                    <a:pt x="226" y="4"/>
                  </a:lnTo>
                  <a:lnTo>
                    <a:pt x="228" y="4"/>
                  </a:lnTo>
                  <a:lnTo>
                    <a:pt x="228" y="2"/>
                  </a:lnTo>
                  <a:lnTo>
                    <a:pt x="230" y="2"/>
                  </a:lnTo>
                  <a:lnTo>
                    <a:pt x="234" y="2"/>
                  </a:lnTo>
                  <a:lnTo>
                    <a:pt x="236" y="2"/>
                  </a:lnTo>
                  <a:lnTo>
                    <a:pt x="238" y="2"/>
                  </a:lnTo>
                  <a:lnTo>
                    <a:pt x="238" y="0"/>
                  </a:lnTo>
                  <a:lnTo>
                    <a:pt x="240" y="0"/>
                  </a:lnTo>
                  <a:lnTo>
                    <a:pt x="242" y="0"/>
                  </a:lnTo>
                  <a:lnTo>
                    <a:pt x="242" y="2"/>
                  </a:lnTo>
                  <a:lnTo>
                    <a:pt x="244" y="2"/>
                  </a:lnTo>
                  <a:lnTo>
                    <a:pt x="246" y="2"/>
                  </a:lnTo>
                  <a:lnTo>
                    <a:pt x="248" y="2"/>
                  </a:lnTo>
                  <a:lnTo>
                    <a:pt x="248" y="2"/>
                  </a:lnTo>
                  <a:lnTo>
                    <a:pt x="250" y="2"/>
                  </a:lnTo>
                  <a:lnTo>
                    <a:pt x="250" y="2"/>
                  </a:lnTo>
                  <a:lnTo>
                    <a:pt x="252" y="2"/>
                  </a:lnTo>
                  <a:lnTo>
                    <a:pt x="254" y="2"/>
                  </a:lnTo>
                  <a:lnTo>
                    <a:pt x="254" y="0"/>
                  </a:lnTo>
                  <a:lnTo>
                    <a:pt x="252" y="0"/>
                  </a:lnTo>
                  <a:lnTo>
                    <a:pt x="254" y="0"/>
                  </a:lnTo>
                  <a:lnTo>
                    <a:pt x="256" y="0"/>
                  </a:lnTo>
                  <a:lnTo>
                    <a:pt x="258" y="0"/>
                  </a:lnTo>
                  <a:lnTo>
                    <a:pt x="260" y="2"/>
                  </a:lnTo>
                  <a:lnTo>
                    <a:pt x="262" y="2"/>
                  </a:lnTo>
                  <a:lnTo>
                    <a:pt x="262" y="2"/>
                  </a:lnTo>
                  <a:lnTo>
                    <a:pt x="264" y="2"/>
                  </a:lnTo>
                  <a:lnTo>
                    <a:pt x="268" y="2"/>
                  </a:lnTo>
                  <a:lnTo>
                    <a:pt x="270" y="2"/>
                  </a:lnTo>
                  <a:lnTo>
                    <a:pt x="272" y="2"/>
                  </a:lnTo>
                  <a:lnTo>
                    <a:pt x="274" y="2"/>
                  </a:lnTo>
                  <a:lnTo>
                    <a:pt x="274" y="2"/>
                  </a:lnTo>
                  <a:lnTo>
                    <a:pt x="276" y="2"/>
                  </a:lnTo>
                  <a:lnTo>
                    <a:pt x="276" y="2"/>
                  </a:lnTo>
                  <a:lnTo>
                    <a:pt x="276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2" name="Freeform 1081"/>
            <p:cNvSpPr>
              <a:spLocks/>
            </p:cNvSpPr>
            <p:nvPr/>
          </p:nvSpPr>
          <p:spPr bwMode="auto">
            <a:xfrm>
              <a:off x="20672212" y="6218242"/>
              <a:ext cx="31474" cy="3147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0 h 4"/>
                <a:gd name="T4" fmla="*/ 2 w 4"/>
                <a:gd name="T5" fmla="*/ 0 h 4"/>
                <a:gd name="T6" fmla="*/ 2 w 4"/>
                <a:gd name="T7" fmla="*/ 0 h 4"/>
                <a:gd name="T8" fmla="*/ 2 w 4"/>
                <a:gd name="T9" fmla="*/ 0 h 4"/>
                <a:gd name="T10" fmla="*/ 2 w 4"/>
                <a:gd name="T11" fmla="*/ 2 h 4"/>
                <a:gd name="T12" fmla="*/ 2 w 4"/>
                <a:gd name="T13" fmla="*/ 2 h 4"/>
                <a:gd name="T14" fmla="*/ 2 w 4"/>
                <a:gd name="T15" fmla="*/ 2 h 4"/>
                <a:gd name="T16" fmla="*/ 2 w 4"/>
                <a:gd name="T17" fmla="*/ 2 h 4"/>
                <a:gd name="T18" fmla="*/ 2 w 4"/>
                <a:gd name="T19" fmla="*/ 2 h 4"/>
                <a:gd name="T20" fmla="*/ 2 w 4"/>
                <a:gd name="T21" fmla="*/ 2 h 4"/>
                <a:gd name="T22" fmla="*/ 4 w 4"/>
                <a:gd name="T23" fmla="*/ 2 h 4"/>
                <a:gd name="T24" fmla="*/ 4 w 4"/>
                <a:gd name="T25" fmla="*/ 4 h 4"/>
                <a:gd name="T26" fmla="*/ 2 w 4"/>
                <a:gd name="T27" fmla="*/ 4 h 4"/>
                <a:gd name="T28" fmla="*/ 2 w 4"/>
                <a:gd name="T29" fmla="*/ 2 h 4"/>
                <a:gd name="T30" fmla="*/ 2 w 4"/>
                <a:gd name="T31" fmla="*/ 2 h 4"/>
                <a:gd name="T32" fmla="*/ 2 w 4"/>
                <a:gd name="T33" fmla="*/ 2 h 4"/>
                <a:gd name="T34" fmla="*/ 2 w 4"/>
                <a:gd name="T35" fmla="*/ 2 h 4"/>
                <a:gd name="T36" fmla="*/ 2 w 4"/>
                <a:gd name="T37" fmla="*/ 2 h 4"/>
                <a:gd name="T38" fmla="*/ 2 w 4"/>
                <a:gd name="T39" fmla="*/ 2 h 4"/>
                <a:gd name="T40" fmla="*/ 2 w 4"/>
                <a:gd name="T41" fmla="*/ 2 h 4"/>
                <a:gd name="T42" fmla="*/ 2 w 4"/>
                <a:gd name="T43" fmla="*/ 2 h 4"/>
                <a:gd name="T44" fmla="*/ 2 w 4"/>
                <a:gd name="T45" fmla="*/ 2 h 4"/>
                <a:gd name="T46" fmla="*/ 2 w 4"/>
                <a:gd name="T47" fmla="*/ 2 h 4"/>
                <a:gd name="T48" fmla="*/ 2 w 4"/>
                <a:gd name="T49" fmla="*/ 2 h 4"/>
                <a:gd name="T50" fmla="*/ 0 w 4"/>
                <a:gd name="T51" fmla="*/ 2 h 4"/>
                <a:gd name="T52" fmla="*/ 0 w 4"/>
                <a:gd name="T53" fmla="*/ 2 h 4"/>
                <a:gd name="T54" fmla="*/ 0 w 4"/>
                <a:gd name="T55" fmla="*/ 2 h 4"/>
                <a:gd name="T56" fmla="*/ 0 w 4"/>
                <a:gd name="T57" fmla="*/ 2 h 4"/>
                <a:gd name="T58" fmla="*/ 0 w 4"/>
                <a:gd name="T59" fmla="*/ 2 h 4"/>
                <a:gd name="T60" fmla="*/ 0 w 4"/>
                <a:gd name="T61" fmla="*/ 2 h 4"/>
                <a:gd name="T62" fmla="*/ 0 w 4"/>
                <a:gd name="T63" fmla="*/ 2 h 4"/>
                <a:gd name="T64" fmla="*/ 0 w 4"/>
                <a:gd name="T65" fmla="*/ 0 h 4"/>
                <a:gd name="T66" fmla="*/ 0 w 4"/>
                <a:gd name="T67" fmla="*/ 0 h 4"/>
                <a:gd name="T68" fmla="*/ 0 w 4"/>
                <a:gd name="T69" fmla="*/ 0 h 4"/>
                <a:gd name="T70" fmla="*/ 0 w 4"/>
                <a:gd name="T71" fmla="*/ 2 h 4"/>
                <a:gd name="T72" fmla="*/ 0 w 4"/>
                <a:gd name="T73" fmla="*/ 2 h 4"/>
                <a:gd name="T74" fmla="*/ 2 w 4"/>
                <a:gd name="T75" fmla="*/ 2 h 4"/>
                <a:gd name="T76" fmla="*/ 2 w 4"/>
                <a:gd name="T77" fmla="*/ 2 h 4"/>
                <a:gd name="T78" fmla="*/ 2 w 4"/>
                <a:gd name="T79" fmla="*/ 0 h 4"/>
                <a:gd name="T80" fmla="*/ 2 w 4"/>
                <a:gd name="T81" fmla="*/ 0 h 4"/>
                <a:gd name="T82" fmla="*/ 4 w 4"/>
                <a:gd name="T83" fmla="*/ 0 h 4"/>
                <a:gd name="T84" fmla="*/ 4 w 4"/>
                <a:gd name="T85" fmla="*/ 0 h 4"/>
                <a:gd name="T86" fmla="*/ 4 w 4"/>
                <a:gd name="T87" fmla="*/ 0 h 4"/>
                <a:gd name="T88" fmla="*/ 4 w 4"/>
                <a:gd name="T89" fmla="*/ 0 h 4"/>
                <a:gd name="T90" fmla="*/ 4 w 4"/>
                <a:gd name="T91" fmla="*/ 0 h 4"/>
                <a:gd name="T92" fmla="*/ 4 w 4"/>
                <a:gd name="T93" fmla="*/ 0 h 4"/>
                <a:gd name="T94" fmla="*/ 4 w 4"/>
                <a:gd name="T95" fmla="*/ 0 h 4"/>
                <a:gd name="T96" fmla="*/ 4 w 4"/>
                <a:gd name="T97" fmla="*/ 0 h 4"/>
                <a:gd name="T98" fmla="*/ 4 w 4"/>
                <a:gd name="T99" fmla="*/ 0 h 4"/>
                <a:gd name="T100" fmla="*/ 4 w 4"/>
                <a:gd name="T10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3" name="Freeform 1082"/>
            <p:cNvSpPr>
              <a:spLocks/>
            </p:cNvSpPr>
            <p:nvPr/>
          </p:nvSpPr>
          <p:spPr bwMode="auto">
            <a:xfrm>
              <a:off x="20672212" y="6233979"/>
              <a:ext cx="15737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2 w 2"/>
                <a:gd name="T4" fmla="*/ 0 w 2"/>
                <a:gd name="T5" fmla="*/ 0 w 2"/>
                <a:gd name="T6" fmla="*/ 0 w 2"/>
                <a:gd name="T7" fmla="*/ 0 w 2"/>
                <a:gd name="T8" fmla="*/ 0 w 2"/>
                <a:gd name="T9" fmla="*/ 2 w 2"/>
                <a:gd name="T10" fmla="*/ 2 w 2"/>
                <a:gd name="T11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4" name="Rectangle 1091"/>
            <p:cNvSpPr>
              <a:spLocks noChangeArrowheads="1"/>
            </p:cNvSpPr>
            <p:nvPr/>
          </p:nvSpPr>
          <p:spPr bwMode="auto">
            <a:xfrm>
              <a:off x="16084819" y="6186767"/>
              <a:ext cx="7871" cy="7871"/>
            </a:xfrm>
            <a:prstGeom prst="rect">
              <a:avLst/>
            </a:prstGeom>
            <a:solidFill>
              <a:srgbClr val="DDDCDB"/>
            </a:solidFill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5" name="Freeform 1092"/>
            <p:cNvSpPr>
              <a:spLocks/>
            </p:cNvSpPr>
            <p:nvPr/>
          </p:nvSpPr>
          <p:spPr bwMode="auto">
            <a:xfrm>
              <a:off x="15770075" y="6092344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6" name="Freeform 1093"/>
            <p:cNvSpPr>
              <a:spLocks/>
            </p:cNvSpPr>
            <p:nvPr/>
          </p:nvSpPr>
          <p:spPr bwMode="auto">
            <a:xfrm>
              <a:off x="16368088" y="5793337"/>
              <a:ext cx="0" cy="31474"/>
            </a:xfrm>
            <a:custGeom>
              <a:avLst/>
              <a:gdLst>
                <a:gd name="T0" fmla="*/ 2 h 4"/>
                <a:gd name="T1" fmla="*/ 4 h 4"/>
                <a:gd name="T2" fmla="*/ 2 h 4"/>
                <a:gd name="T3" fmla="*/ 0 h 4"/>
                <a:gd name="T4" fmla="*/ 2 h 4"/>
                <a:gd name="T5" fmla="*/ 2 h 4"/>
                <a:gd name="T6" fmla="*/ 2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">
                  <a:moveTo>
                    <a:pt x="0" y="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7" name="Freeform 1094"/>
            <p:cNvSpPr>
              <a:spLocks/>
            </p:cNvSpPr>
            <p:nvPr/>
          </p:nvSpPr>
          <p:spPr bwMode="auto">
            <a:xfrm>
              <a:off x="16619884" y="5635965"/>
              <a:ext cx="31474" cy="15737"/>
            </a:xfrm>
            <a:custGeom>
              <a:avLst/>
              <a:gdLst>
                <a:gd name="T0" fmla="*/ 2 w 4"/>
                <a:gd name="T1" fmla="*/ 0 h 2"/>
                <a:gd name="T2" fmla="*/ 2 w 4"/>
                <a:gd name="T3" fmla="*/ 2 h 2"/>
                <a:gd name="T4" fmla="*/ 4 w 4"/>
                <a:gd name="T5" fmla="*/ 2 h 2"/>
                <a:gd name="T6" fmla="*/ 2 w 4"/>
                <a:gd name="T7" fmla="*/ 2 h 2"/>
                <a:gd name="T8" fmla="*/ 0 w 4"/>
                <a:gd name="T9" fmla="*/ 2 h 2"/>
                <a:gd name="T10" fmla="*/ 0 w 4"/>
                <a:gd name="T11" fmla="*/ 0 h 2"/>
                <a:gd name="T12" fmla="*/ 2 w 4"/>
                <a:gd name="T13" fmla="*/ 0 h 2"/>
                <a:gd name="T14" fmla="*/ 2 w 4"/>
                <a:gd name="T15" fmla="*/ 0 h 2"/>
                <a:gd name="T16" fmla="*/ 2 w 4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8" name="Freeform 1095"/>
            <p:cNvSpPr>
              <a:spLocks/>
            </p:cNvSpPr>
            <p:nvPr/>
          </p:nvSpPr>
          <p:spPr bwMode="auto">
            <a:xfrm>
              <a:off x="16604147" y="5573016"/>
              <a:ext cx="47212" cy="47212"/>
            </a:xfrm>
            <a:custGeom>
              <a:avLst/>
              <a:gdLst>
                <a:gd name="T0" fmla="*/ 6 w 6"/>
                <a:gd name="T1" fmla="*/ 0 h 6"/>
                <a:gd name="T2" fmla="*/ 6 w 6"/>
                <a:gd name="T3" fmla="*/ 2 h 6"/>
                <a:gd name="T4" fmla="*/ 6 w 6"/>
                <a:gd name="T5" fmla="*/ 4 h 6"/>
                <a:gd name="T6" fmla="*/ 4 w 6"/>
                <a:gd name="T7" fmla="*/ 4 h 6"/>
                <a:gd name="T8" fmla="*/ 4 w 6"/>
                <a:gd name="T9" fmla="*/ 6 h 6"/>
                <a:gd name="T10" fmla="*/ 4 w 6"/>
                <a:gd name="T11" fmla="*/ 4 h 6"/>
                <a:gd name="T12" fmla="*/ 4 w 6"/>
                <a:gd name="T13" fmla="*/ 6 h 6"/>
                <a:gd name="T14" fmla="*/ 2 w 6"/>
                <a:gd name="T15" fmla="*/ 6 h 6"/>
                <a:gd name="T16" fmla="*/ 0 w 6"/>
                <a:gd name="T17" fmla="*/ 6 h 6"/>
                <a:gd name="T18" fmla="*/ 0 w 6"/>
                <a:gd name="T19" fmla="*/ 4 h 6"/>
                <a:gd name="T20" fmla="*/ 2 w 6"/>
                <a:gd name="T21" fmla="*/ 4 h 6"/>
                <a:gd name="T22" fmla="*/ 2 w 6"/>
                <a:gd name="T23" fmla="*/ 2 h 6"/>
                <a:gd name="T24" fmla="*/ 4 w 6"/>
                <a:gd name="T25" fmla="*/ 2 h 6"/>
                <a:gd name="T26" fmla="*/ 4 w 6"/>
                <a:gd name="T27" fmla="*/ 0 h 6"/>
                <a:gd name="T28" fmla="*/ 6 w 6"/>
                <a:gd name="T29" fmla="*/ 0 h 6"/>
                <a:gd name="T30" fmla="*/ 6 w 6"/>
                <a:gd name="T31" fmla="*/ 0 h 6"/>
                <a:gd name="T32" fmla="*/ 6 w 6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09" name="Freeform 1096"/>
            <p:cNvSpPr>
              <a:spLocks/>
            </p:cNvSpPr>
            <p:nvPr/>
          </p:nvSpPr>
          <p:spPr bwMode="auto">
            <a:xfrm>
              <a:off x="16824467" y="5573016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10" name="Freeform 1097"/>
            <p:cNvSpPr>
              <a:spLocks/>
            </p:cNvSpPr>
            <p:nvPr/>
          </p:nvSpPr>
          <p:spPr bwMode="auto">
            <a:xfrm>
              <a:off x="16745781" y="5447119"/>
              <a:ext cx="141635" cy="110160"/>
            </a:xfrm>
            <a:custGeom>
              <a:avLst/>
              <a:gdLst>
                <a:gd name="T0" fmla="*/ 12 w 18"/>
                <a:gd name="T1" fmla="*/ 0 h 14"/>
                <a:gd name="T2" fmla="*/ 12 w 18"/>
                <a:gd name="T3" fmla="*/ 2 h 14"/>
                <a:gd name="T4" fmla="*/ 12 w 18"/>
                <a:gd name="T5" fmla="*/ 2 h 14"/>
                <a:gd name="T6" fmla="*/ 12 w 18"/>
                <a:gd name="T7" fmla="*/ 2 h 14"/>
                <a:gd name="T8" fmla="*/ 12 w 18"/>
                <a:gd name="T9" fmla="*/ 4 h 14"/>
                <a:gd name="T10" fmla="*/ 14 w 18"/>
                <a:gd name="T11" fmla="*/ 4 h 14"/>
                <a:gd name="T12" fmla="*/ 16 w 18"/>
                <a:gd name="T13" fmla="*/ 4 h 14"/>
                <a:gd name="T14" fmla="*/ 18 w 18"/>
                <a:gd name="T15" fmla="*/ 4 h 14"/>
                <a:gd name="T16" fmla="*/ 18 w 18"/>
                <a:gd name="T17" fmla="*/ 6 h 14"/>
                <a:gd name="T18" fmla="*/ 16 w 18"/>
                <a:gd name="T19" fmla="*/ 6 h 14"/>
                <a:gd name="T20" fmla="*/ 16 w 18"/>
                <a:gd name="T21" fmla="*/ 8 h 14"/>
                <a:gd name="T22" fmla="*/ 14 w 18"/>
                <a:gd name="T23" fmla="*/ 10 h 14"/>
                <a:gd name="T24" fmla="*/ 14 w 18"/>
                <a:gd name="T25" fmla="*/ 12 h 14"/>
                <a:gd name="T26" fmla="*/ 14 w 18"/>
                <a:gd name="T27" fmla="*/ 14 h 14"/>
                <a:gd name="T28" fmla="*/ 12 w 18"/>
                <a:gd name="T29" fmla="*/ 14 h 14"/>
                <a:gd name="T30" fmla="*/ 12 w 18"/>
                <a:gd name="T31" fmla="*/ 14 h 14"/>
                <a:gd name="T32" fmla="*/ 12 w 18"/>
                <a:gd name="T33" fmla="*/ 14 h 14"/>
                <a:gd name="T34" fmla="*/ 12 w 18"/>
                <a:gd name="T35" fmla="*/ 14 h 14"/>
                <a:gd name="T36" fmla="*/ 10 w 18"/>
                <a:gd name="T37" fmla="*/ 14 h 14"/>
                <a:gd name="T38" fmla="*/ 8 w 18"/>
                <a:gd name="T39" fmla="*/ 14 h 14"/>
                <a:gd name="T40" fmla="*/ 8 w 18"/>
                <a:gd name="T41" fmla="*/ 12 h 14"/>
                <a:gd name="T42" fmla="*/ 8 w 18"/>
                <a:gd name="T43" fmla="*/ 10 h 14"/>
                <a:gd name="T44" fmla="*/ 6 w 18"/>
                <a:gd name="T45" fmla="*/ 10 h 14"/>
                <a:gd name="T46" fmla="*/ 6 w 18"/>
                <a:gd name="T47" fmla="*/ 8 h 14"/>
                <a:gd name="T48" fmla="*/ 6 w 18"/>
                <a:gd name="T49" fmla="*/ 10 h 14"/>
                <a:gd name="T50" fmla="*/ 4 w 18"/>
                <a:gd name="T51" fmla="*/ 10 h 14"/>
                <a:gd name="T52" fmla="*/ 2 w 18"/>
                <a:gd name="T53" fmla="*/ 10 h 14"/>
                <a:gd name="T54" fmla="*/ 0 w 18"/>
                <a:gd name="T55" fmla="*/ 10 h 14"/>
                <a:gd name="T56" fmla="*/ 0 w 18"/>
                <a:gd name="T57" fmla="*/ 8 h 14"/>
                <a:gd name="T58" fmla="*/ 2 w 18"/>
                <a:gd name="T59" fmla="*/ 8 h 14"/>
                <a:gd name="T60" fmla="*/ 2 w 18"/>
                <a:gd name="T61" fmla="*/ 6 h 14"/>
                <a:gd name="T62" fmla="*/ 4 w 18"/>
                <a:gd name="T63" fmla="*/ 6 h 14"/>
                <a:gd name="T64" fmla="*/ 6 w 18"/>
                <a:gd name="T65" fmla="*/ 4 h 14"/>
                <a:gd name="T66" fmla="*/ 8 w 18"/>
                <a:gd name="T67" fmla="*/ 4 h 14"/>
                <a:gd name="T68" fmla="*/ 8 w 18"/>
                <a:gd name="T69" fmla="*/ 2 h 14"/>
                <a:gd name="T70" fmla="*/ 10 w 18"/>
                <a:gd name="T71" fmla="*/ 2 h 14"/>
                <a:gd name="T72" fmla="*/ 12 w 18"/>
                <a:gd name="T73" fmla="*/ 2 h 14"/>
                <a:gd name="T74" fmla="*/ 12 w 18"/>
                <a:gd name="T75" fmla="*/ 0 h 14"/>
                <a:gd name="T76" fmla="*/ 12 w 18"/>
                <a:gd name="T77" fmla="*/ 0 h 14"/>
                <a:gd name="T78" fmla="*/ 12 w 18"/>
                <a:gd name="T79" fmla="*/ 0 h 14"/>
                <a:gd name="T80" fmla="*/ 12 w 18"/>
                <a:gd name="T8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" h="14">
                  <a:moveTo>
                    <a:pt x="12" y="0"/>
                  </a:move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11" name="Freeform 1098"/>
            <p:cNvSpPr>
              <a:spLocks/>
            </p:cNvSpPr>
            <p:nvPr/>
          </p:nvSpPr>
          <p:spPr bwMode="auto">
            <a:xfrm>
              <a:off x="16918891" y="5431381"/>
              <a:ext cx="78686" cy="47212"/>
            </a:xfrm>
            <a:custGeom>
              <a:avLst/>
              <a:gdLst>
                <a:gd name="T0" fmla="*/ 6 w 10"/>
                <a:gd name="T1" fmla="*/ 0 h 6"/>
                <a:gd name="T2" fmla="*/ 6 w 10"/>
                <a:gd name="T3" fmla="*/ 2 h 6"/>
                <a:gd name="T4" fmla="*/ 6 w 10"/>
                <a:gd name="T5" fmla="*/ 0 h 6"/>
                <a:gd name="T6" fmla="*/ 8 w 10"/>
                <a:gd name="T7" fmla="*/ 2 h 6"/>
                <a:gd name="T8" fmla="*/ 10 w 10"/>
                <a:gd name="T9" fmla="*/ 4 h 6"/>
                <a:gd name="T10" fmla="*/ 8 w 10"/>
                <a:gd name="T11" fmla="*/ 6 h 6"/>
                <a:gd name="T12" fmla="*/ 6 w 10"/>
                <a:gd name="T13" fmla="*/ 4 h 6"/>
                <a:gd name="T14" fmla="*/ 4 w 10"/>
                <a:gd name="T15" fmla="*/ 4 h 6"/>
                <a:gd name="T16" fmla="*/ 4 w 10"/>
                <a:gd name="T17" fmla="*/ 2 h 6"/>
                <a:gd name="T18" fmla="*/ 2 w 10"/>
                <a:gd name="T19" fmla="*/ 4 h 6"/>
                <a:gd name="T20" fmla="*/ 2 w 10"/>
                <a:gd name="T21" fmla="*/ 2 h 6"/>
                <a:gd name="T22" fmla="*/ 0 w 10"/>
                <a:gd name="T23" fmla="*/ 2 h 6"/>
                <a:gd name="T24" fmla="*/ 0 w 10"/>
                <a:gd name="T25" fmla="*/ 0 h 6"/>
                <a:gd name="T26" fmla="*/ 2 w 10"/>
                <a:gd name="T27" fmla="*/ 0 h 6"/>
                <a:gd name="T28" fmla="*/ 4 w 10"/>
                <a:gd name="T29" fmla="*/ 0 h 6"/>
                <a:gd name="T30" fmla="*/ 6 w 10"/>
                <a:gd name="T31" fmla="*/ 0 h 6"/>
                <a:gd name="T32" fmla="*/ 6 w 10"/>
                <a:gd name="T33" fmla="*/ 0 h 6"/>
                <a:gd name="T34" fmla="*/ 6 w 10"/>
                <a:gd name="T3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6">
                  <a:moveTo>
                    <a:pt x="6" y="0"/>
                  </a:moveTo>
                  <a:lnTo>
                    <a:pt x="6" y="2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4"/>
                  </a:lnTo>
                  <a:lnTo>
                    <a:pt x="8" y="6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12" name="Freeform 1099"/>
            <p:cNvSpPr>
              <a:spLocks/>
            </p:cNvSpPr>
            <p:nvPr/>
          </p:nvSpPr>
          <p:spPr bwMode="auto">
            <a:xfrm>
              <a:off x="16698570" y="5022214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13" name="Freeform 1100"/>
            <p:cNvSpPr>
              <a:spLocks/>
            </p:cNvSpPr>
            <p:nvPr/>
          </p:nvSpPr>
          <p:spPr bwMode="auto">
            <a:xfrm>
              <a:off x="15297958" y="4801893"/>
              <a:ext cx="1557984" cy="1274714"/>
            </a:xfrm>
            <a:custGeom>
              <a:avLst/>
              <a:gdLst>
                <a:gd name="T0" fmla="*/ 32 w 198"/>
                <a:gd name="T1" fmla="*/ 4 h 162"/>
                <a:gd name="T2" fmla="*/ 42 w 198"/>
                <a:gd name="T3" fmla="*/ 4 h 162"/>
                <a:gd name="T4" fmla="*/ 54 w 198"/>
                <a:gd name="T5" fmla="*/ 4 h 162"/>
                <a:gd name="T6" fmla="*/ 70 w 198"/>
                <a:gd name="T7" fmla="*/ 6 h 162"/>
                <a:gd name="T8" fmla="*/ 84 w 198"/>
                <a:gd name="T9" fmla="*/ 6 h 162"/>
                <a:gd name="T10" fmla="*/ 88 w 198"/>
                <a:gd name="T11" fmla="*/ 6 h 162"/>
                <a:gd name="T12" fmla="*/ 96 w 198"/>
                <a:gd name="T13" fmla="*/ 8 h 162"/>
                <a:gd name="T14" fmla="*/ 102 w 198"/>
                <a:gd name="T15" fmla="*/ 8 h 162"/>
                <a:gd name="T16" fmla="*/ 118 w 198"/>
                <a:gd name="T17" fmla="*/ 8 h 162"/>
                <a:gd name="T18" fmla="*/ 126 w 198"/>
                <a:gd name="T19" fmla="*/ 16 h 162"/>
                <a:gd name="T20" fmla="*/ 136 w 198"/>
                <a:gd name="T21" fmla="*/ 18 h 162"/>
                <a:gd name="T22" fmla="*/ 146 w 198"/>
                <a:gd name="T23" fmla="*/ 22 h 162"/>
                <a:gd name="T24" fmla="*/ 156 w 198"/>
                <a:gd name="T25" fmla="*/ 20 h 162"/>
                <a:gd name="T26" fmla="*/ 168 w 198"/>
                <a:gd name="T27" fmla="*/ 26 h 162"/>
                <a:gd name="T28" fmla="*/ 178 w 198"/>
                <a:gd name="T29" fmla="*/ 32 h 162"/>
                <a:gd name="T30" fmla="*/ 190 w 198"/>
                <a:gd name="T31" fmla="*/ 30 h 162"/>
                <a:gd name="T32" fmla="*/ 196 w 198"/>
                <a:gd name="T33" fmla="*/ 36 h 162"/>
                <a:gd name="T34" fmla="*/ 192 w 198"/>
                <a:gd name="T35" fmla="*/ 48 h 162"/>
                <a:gd name="T36" fmla="*/ 176 w 198"/>
                <a:gd name="T37" fmla="*/ 54 h 162"/>
                <a:gd name="T38" fmla="*/ 160 w 198"/>
                <a:gd name="T39" fmla="*/ 66 h 162"/>
                <a:gd name="T40" fmla="*/ 152 w 198"/>
                <a:gd name="T41" fmla="*/ 74 h 162"/>
                <a:gd name="T42" fmla="*/ 144 w 198"/>
                <a:gd name="T43" fmla="*/ 88 h 162"/>
                <a:gd name="T44" fmla="*/ 146 w 198"/>
                <a:gd name="T45" fmla="*/ 102 h 162"/>
                <a:gd name="T46" fmla="*/ 148 w 198"/>
                <a:gd name="T47" fmla="*/ 108 h 162"/>
                <a:gd name="T48" fmla="*/ 138 w 198"/>
                <a:gd name="T49" fmla="*/ 118 h 162"/>
                <a:gd name="T50" fmla="*/ 136 w 198"/>
                <a:gd name="T51" fmla="*/ 130 h 162"/>
                <a:gd name="T52" fmla="*/ 124 w 198"/>
                <a:gd name="T53" fmla="*/ 132 h 162"/>
                <a:gd name="T54" fmla="*/ 116 w 198"/>
                <a:gd name="T55" fmla="*/ 144 h 162"/>
                <a:gd name="T56" fmla="*/ 104 w 198"/>
                <a:gd name="T57" fmla="*/ 148 h 162"/>
                <a:gd name="T58" fmla="*/ 92 w 198"/>
                <a:gd name="T59" fmla="*/ 148 h 162"/>
                <a:gd name="T60" fmla="*/ 80 w 198"/>
                <a:gd name="T61" fmla="*/ 148 h 162"/>
                <a:gd name="T62" fmla="*/ 64 w 198"/>
                <a:gd name="T63" fmla="*/ 154 h 162"/>
                <a:gd name="T64" fmla="*/ 52 w 198"/>
                <a:gd name="T65" fmla="*/ 158 h 162"/>
                <a:gd name="T66" fmla="*/ 48 w 198"/>
                <a:gd name="T67" fmla="*/ 152 h 162"/>
                <a:gd name="T68" fmla="*/ 46 w 198"/>
                <a:gd name="T69" fmla="*/ 144 h 162"/>
                <a:gd name="T70" fmla="*/ 38 w 198"/>
                <a:gd name="T71" fmla="*/ 136 h 162"/>
                <a:gd name="T72" fmla="*/ 28 w 198"/>
                <a:gd name="T73" fmla="*/ 138 h 162"/>
                <a:gd name="T74" fmla="*/ 32 w 198"/>
                <a:gd name="T75" fmla="*/ 124 h 162"/>
                <a:gd name="T76" fmla="*/ 30 w 198"/>
                <a:gd name="T77" fmla="*/ 112 h 162"/>
                <a:gd name="T78" fmla="*/ 36 w 198"/>
                <a:gd name="T79" fmla="*/ 102 h 162"/>
                <a:gd name="T80" fmla="*/ 30 w 198"/>
                <a:gd name="T81" fmla="*/ 94 h 162"/>
                <a:gd name="T82" fmla="*/ 36 w 198"/>
                <a:gd name="T83" fmla="*/ 84 h 162"/>
                <a:gd name="T84" fmla="*/ 38 w 198"/>
                <a:gd name="T85" fmla="*/ 76 h 162"/>
                <a:gd name="T86" fmla="*/ 38 w 198"/>
                <a:gd name="T87" fmla="*/ 62 h 162"/>
                <a:gd name="T88" fmla="*/ 44 w 198"/>
                <a:gd name="T89" fmla="*/ 54 h 162"/>
                <a:gd name="T90" fmla="*/ 44 w 198"/>
                <a:gd name="T91" fmla="*/ 48 h 162"/>
                <a:gd name="T92" fmla="*/ 40 w 198"/>
                <a:gd name="T93" fmla="*/ 40 h 162"/>
                <a:gd name="T94" fmla="*/ 26 w 198"/>
                <a:gd name="T95" fmla="*/ 42 h 162"/>
                <a:gd name="T96" fmla="*/ 16 w 198"/>
                <a:gd name="T97" fmla="*/ 40 h 162"/>
                <a:gd name="T98" fmla="*/ 8 w 198"/>
                <a:gd name="T99" fmla="*/ 40 h 162"/>
                <a:gd name="T100" fmla="*/ 8 w 198"/>
                <a:gd name="T101" fmla="*/ 32 h 162"/>
                <a:gd name="T102" fmla="*/ 6 w 198"/>
                <a:gd name="T103" fmla="*/ 30 h 162"/>
                <a:gd name="T104" fmla="*/ 6 w 198"/>
                <a:gd name="T105" fmla="*/ 24 h 162"/>
                <a:gd name="T106" fmla="*/ 4 w 198"/>
                <a:gd name="T107" fmla="*/ 22 h 162"/>
                <a:gd name="T108" fmla="*/ 0 w 198"/>
                <a:gd name="T109" fmla="*/ 18 h 162"/>
                <a:gd name="T110" fmla="*/ 4 w 198"/>
                <a:gd name="T111" fmla="*/ 10 h 162"/>
                <a:gd name="T112" fmla="*/ 14 w 198"/>
                <a:gd name="T113" fmla="*/ 10 h 162"/>
                <a:gd name="T114" fmla="*/ 14 w 198"/>
                <a:gd name="T115" fmla="*/ 4 h 162"/>
                <a:gd name="T116" fmla="*/ 22 w 198"/>
                <a:gd name="T117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8" h="162">
                  <a:moveTo>
                    <a:pt x="24" y="0"/>
                  </a:moveTo>
                  <a:lnTo>
                    <a:pt x="26" y="0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4" y="6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2"/>
                  </a:lnTo>
                  <a:lnTo>
                    <a:pt x="54" y="2"/>
                  </a:lnTo>
                  <a:lnTo>
                    <a:pt x="54" y="4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6"/>
                  </a:lnTo>
                  <a:lnTo>
                    <a:pt x="66" y="6"/>
                  </a:lnTo>
                  <a:lnTo>
                    <a:pt x="68" y="6"/>
                  </a:lnTo>
                  <a:lnTo>
                    <a:pt x="70" y="6"/>
                  </a:lnTo>
                  <a:lnTo>
                    <a:pt x="70" y="8"/>
                  </a:lnTo>
                  <a:lnTo>
                    <a:pt x="72" y="8"/>
                  </a:lnTo>
                  <a:lnTo>
                    <a:pt x="74" y="8"/>
                  </a:lnTo>
                  <a:lnTo>
                    <a:pt x="76" y="8"/>
                  </a:lnTo>
                  <a:lnTo>
                    <a:pt x="78" y="8"/>
                  </a:lnTo>
                  <a:lnTo>
                    <a:pt x="80" y="8"/>
                  </a:lnTo>
                  <a:lnTo>
                    <a:pt x="82" y="8"/>
                  </a:lnTo>
                  <a:lnTo>
                    <a:pt x="84" y="8"/>
                  </a:lnTo>
                  <a:lnTo>
                    <a:pt x="84" y="6"/>
                  </a:lnTo>
                  <a:lnTo>
                    <a:pt x="84" y="8"/>
                  </a:lnTo>
                  <a:lnTo>
                    <a:pt x="84" y="6"/>
                  </a:lnTo>
                  <a:lnTo>
                    <a:pt x="86" y="6"/>
                  </a:lnTo>
                  <a:lnTo>
                    <a:pt x="88" y="6"/>
                  </a:lnTo>
                  <a:lnTo>
                    <a:pt x="86" y="6"/>
                  </a:lnTo>
                  <a:lnTo>
                    <a:pt x="86" y="8"/>
                  </a:lnTo>
                  <a:lnTo>
                    <a:pt x="88" y="6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2" y="8"/>
                  </a:lnTo>
                  <a:lnTo>
                    <a:pt x="92" y="6"/>
                  </a:lnTo>
                  <a:lnTo>
                    <a:pt x="92" y="8"/>
                  </a:lnTo>
                  <a:lnTo>
                    <a:pt x="92" y="6"/>
                  </a:lnTo>
                  <a:lnTo>
                    <a:pt x="92" y="8"/>
                  </a:lnTo>
                  <a:lnTo>
                    <a:pt x="94" y="8"/>
                  </a:lnTo>
                  <a:lnTo>
                    <a:pt x="96" y="8"/>
                  </a:lnTo>
                  <a:lnTo>
                    <a:pt x="98" y="8"/>
                  </a:lnTo>
                  <a:lnTo>
                    <a:pt x="98" y="10"/>
                  </a:lnTo>
                  <a:lnTo>
                    <a:pt x="98" y="8"/>
                  </a:lnTo>
                  <a:lnTo>
                    <a:pt x="100" y="10"/>
                  </a:lnTo>
                  <a:lnTo>
                    <a:pt x="100" y="8"/>
                  </a:lnTo>
                  <a:lnTo>
                    <a:pt x="100" y="8"/>
                  </a:lnTo>
                  <a:lnTo>
                    <a:pt x="102" y="8"/>
                  </a:lnTo>
                  <a:lnTo>
                    <a:pt x="102" y="6"/>
                  </a:lnTo>
                  <a:lnTo>
                    <a:pt x="102" y="8"/>
                  </a:lnTo>
                  <a:lnTo>
                    <a:pt x="104" y="8"/>
                  </a:lnTo>
                  <a:lnTo>
                    <a:pt x="106" y="8"/>
                  </a:lnTo>
                  <a:lnTo>
                    <a:pt x="106" y="10"/>
                  </a:lnTo>
                  <a:lnTo>
                    <a:pt x="108" y="10"/>
                  </a:lnTo>
                  <a:lnTo>
                    <a:pt x="110" y="10"/>
                  </a:lnTo>
                  <a:lnTo>
                    <a:pt x="112" y="10"/>
                  </a:lnTo>
                  <a:lnTo>
                    <a:pt x="114" y="10"/>
                  </a:lnTo>
                  <a:lnTo>
                    <a:pt x="116" y="10"/>
                  </a:lnTo>
                  <a:lnTo>
                    <a:pt x="118" y="8"/>
                  </a:lnTo>
                  <a:lnTo>
                    <a:pt x="118" y="10"/>
                  </a:lnTo>
                  <a:lnTo>
                    <a:pt x="120" y="10"/>
                  </a:lnTo>
                  <a:lnTo>
                    <a:pt x="120" y="12"/>
                  </a:lnTo>
                  <a:lnTo>
                    <a:pt x="122" y="12"/>
                  </a:lnTo>
                  <a:lnTo>
                    <a:pt x="122" y="10"/>
                  </a:lnTo>
                  <a:lnTo>
                    <a:pt x="124" y="12"/>
                  </a:lnTo>
                  <a:lnTo>
                    <a:pt x="124" y="14"/>
                  </a:lnTo>
                  <a:lnTo>
                    <a:pt x="124" y="16"/>
                  </a:lnTo>
                  <a:lnTo>
                    <a:pt x="126" y="16"/>
                  </a:lnTo>
                  <a:lnTo>
                    <a:pt x="126" y="14"/>
                  </a:lnTo>
                  <a:lnTo>
                    <a:pt x="126" y="16"/>
                  </a:lnTo>
                  <a:lnTo>
                    <a:pt x="128" y="16"/>
                  </a:lnTo>
                  <a:lnTo>
                    <a:pt x="128" y="18"/>
                  </a:lnTo>
                  <a:lnTo>
                    <a:pt x="130" y="16"/>
                  </a:lnTo>
                  <a:lnTo>
                    <a:pt x="130" y="18"/>
                  </a:lnTo>
                  <a:lnTo>
                    <a:pt x="132" y="18"/>
                  </a:lnTo>
                  <a:lnTo>
                    <a:pt x="134" y="18"/>
                  </a:lnTo>
                  <a:lnTo>
                    <a:pt x="136" y="18"/>
                  </a:lnTo>
                  <a:lnTo>
                    <a:pt x="136" y="20"/>
                  </a:lnTo>
                  <a:lnTo>
                    <a:pt x="138" y="22"/>
                  </a:lnTo>
                  <a:lnTo>
                    <a:pt x="140" y="22"/>
                  </a:lnTo>
                  <a:lnTo>
                    <a:pt x="142" y="22"/>
                  </a:lnTo>
                  <a:lnTo>
                    <a:pt x="142" y="20"/>
                  </a:lnTo>
                  <a:lnTo>
                    <a:pt x="144" y="22"/>
                  </a:lnTo>
                  <a:lnTo>
                    <a:pt x="146" y="22"/>
                  </a:lnTo>
                  <a:lnTo>
                    <a:pt x="144" y="22"/>
                  </a:lnTo>
                  <a:lnTo>
                    <a:pt x="146" y="22"/>
                  </a:lnTo>
                  <a:lnTo>
                    <a:pt x="146" y="24"/>
                  </a:lnTo>
                  <a:lnTo>
                    <a:pt x="148" y="24"/>
                  </a:lnTo>
                  <a:lnTo>
                    <a:pt x="148" y="24"/>
                  </a:lnTo>
                  <a:lnTo>
                    <a:pt x="150" y="24"/>
                  </a:lnTo>
                  <a:lnTo>
                    <a:pt x="152" y="24"/>
                  </a:lnTo>
                  <a:lnTo>
                    <a:pt x="154" y="24"/>
                  </a:lnTo>
                  <a:lnTo>
                    <a:pt x="156" y="24"/>
                  </a:lnTo>
                  <a:lnTo>
                    <a:pt x="156" y="22"/>
                  </a:lnTo>
                  <a:lnTo>
                    <a:pt x="156" y="20"/>
                  </a:lnTo>
                  <a:lnTo>
                    <a:pt x="158" y="20"/>
                  </a:lnTo>
                  <a:lnTo>
                    <a:pt x="160" y="20"/>
                  </a:lnTo>
                  <a:lnTo>
                    <a:pt x="160" y="22"/>
                  </a:lnTo>
                  <a:lnTo>
                    <a:pt x="162" y="22"/>
                  </a:lnTo>
                  <a:lnTo>
                    <a:pt x="164" y="22"/>
                  </a:lnTo>
                  <a:lnTo>
                    <a:pt x="164" y="24"/>
                  </a:lnTo>
                  <a:lnTo>
                    <a:pt x="166" y="24"/>
                  </a:lnTo>
                  <a:lnTo>
                    <a:pt x="168" y="24"/>
                  </a:lnTo>
                  <a:lnTo>
                    <a:pt x="168" y="26"/>
                  </a:lnTo>
                  <a:lnTo>
                    <a:pt x="170" y="26"/>
                  </a:lnTo>
                  <a:lnTo>
                    <a:pt x="170" y="28"/>
                  </a:lnTo>
                  <a:lnTo>
                    <a:pt x="170" y="30"/>
                  </a:lnTo>
                  <a:lnTo>
                    <a:pt x="172" y="30"/>
                  </a:lnTo>
                  <a:lnTo>
                    <a:pt x="174" y="28"/>
                  </a:lnTo>
                  <a:lnTo>
                    <a:pt x="176" y="28"/>
                  </a:lnTo>
                  <a:lnTo>
                    <a:pt x="176" y="30"/>
                  </a:lnTo>
                  <a:lnTo>
                    <a:pt x="178" y="30"/>
                  </a:lnTo>
                  <a:lnTo>
                    <a:pt x="178" y="32"/>
                  </a:lnTo>
                  <a:lnTo>
                    <a:pt x="180" y="32"/>
                  </a:lnTo>
                  <a:lnTo>
                    <a:pt x="180" y="30"/>
                  </a:lnTo>
                  <a:lnTo>
                    <a:pt x="182" y="30"/>
                  </a:lnTo>
                  <a:lnTo>
                    <a:pt x="184" y="30"/>
                  </a:lnTo>
                  <a:lnTo>
                    <a:pt x="186" y="30"/>
                  </a:lnTo>
                  <a:lnTo>
                    <a:pt x="186" y="32"/>
                  </a:lnTo>
                  <a:lnTo>
                    <a:pt x="188" y="32"/>
                  </a:lnTo>
                  <a:lnTo>
                    <a:pt x="190" y="32"/>
                  </a:lnTo>
                  <a:lnTo>
                    <a:pt x="190" y="30"/>
                  </a:lnTo>
                  <a:lnTo>
                    <a:pt x="192" y="30"/>
                  </a:lnTo>
                  <a:lnTo>
                    <a:pt x="194" y="30"/>
                  </a:lnTo>
                  <a:lnTo>
                    <a:pt x="196" y="30"/>
                  </a:lnTo>
                  <a:lnTo>
                    <a:pt x="196" y="30"/>
                  </a:lnTo>
                  <a:lnTo>
                    <a:pt x="196" y="32"/>
                  </a:lnTo>
                  <a:lnTo>
                    <a:pt x="198" y="32"/>
                  </a:lnTo>
                  <a:lnTo>
                    <a:pt x="198" y="34"/>
                  </a:lnTo>
                  <a:lnTo>
                    <a:pt x="196" y="34"/>
                  </a:lnTo>
                  <a:lnTo>
                    <a:pt x="196" y="36"/>
                  </a:lnTo>
                  <a:lnTo>
                    <a:pt x="196" y="38"/>
                  </a:lnTo>
                  <a:lnTo>
                    <a:pt x="196" y="40"/>
                  </a:lnTo>
                  <a:lnTo>
                    <a:pt x="198" y="40"/>
                  </a:lnTo>
                  <a:lnTo>
                    <a:pt x="196" y="42"/>
                  </a:lnTo>
                  <a:lnTo>
                    <a:pt x="196" y="44"/>
                  </a:lnTo>
                  <a:lnTo>
                    <a:pt x="196" y="44"/>
                  </a:lnTo>
                  <a:lnTo>
                    <a:pt x="194" y="46"/>
                  </a:lnTo>
                  <a:lnTo>
                    <a:pt x="192" y="46"/>
                  </a:lnTo>
                  <a:lnTo>
                    <a:pt x="192" y="48"/>
                  </a:lnTo>
                  <a:lnTo>
                    <a:pt x="190" y="48"/>
                  </a:lnTo>
                  <a:lnTo>
                    <a:pt x="186" y="48"/>
                  </a:lnTo>
                  <a:lnTo>
                    <a:pt x="184" y="50"/>
                  </a:lnTo>
                  <a:lnTo>
                    <a:pt x="182" y="50"/>
                  </a:lnTo>
                  <a:lnTo>
                    <a:pt x="182" y="52"/>
                  </a:lnTo>
                  <a:lnTo>
                    <a:pt x="182" y="54"/>
                  </a:lnTo>
                  <a:lnTo>
                    <a:pt x="180" y="54"/>
                  </a:lnTo>
                  <a:lnTo>
                    <a:pt x="178" y="54"/>
                  </a:lnTo>
                  <a:lnTo>
                    <a:pt x="176" y="54"/>
                  </a:lnTo>
                  <a:lnTo>
                    <a:pt x="172" y="56"/>
                  </a:lnTo>
                  <a:lnTo>
                    <a:pt x="168" y="58"/>
                  </a:lnTo>
                  <a:lnTo>
                    <a:pt x="166" y="58"/>
                  </a:lnTo>
                  <a:lnTo>
                    <a:pt x="164" y="58"/>
                  </a:lnTo>
                  <a:lnTo>
                    <a:pt x="162" y="58"/>
                  </a:lnTo>
                  <a:lnTo>
                    <a:pt x="160" y="60"/>
                  </a:lnTo>
                  <a:lnTo>
                    <a:pt x="160" y="62"/>
                  </a:lnTo>
                  <a:lnTo>
                    <a:pt x="158" y="64"/>
                  </a:lnTo>
                  <a:lnTo>
                    <a:pt x="160" y="66"/>
                  </a:lnTo>
                  <a:lnTo>
                    <a:pt x="158" y="68"/>
                  </a:lnTo>
                  <a:lnTo>
                    <a:pt x="156" y="70"/>
                  </a:lnTo>
                  <a:lnTo>
                    <a:pt x="156" y="68"/>
                  </a:lnTo>
                  <a:lnTo>
                    <a:pt x="156" y="70"/>
                  </a:lnTo>
                  <a:lnTo>
                    <a:pt x="158" y="68"/>
                  </a:lnTo>
                  <a:lnTo>
                    <a:pt x="156" y="68"/>
                  </a:lnTo>
                  <a:lnTo>
                    <a:pt x="154" y="70"/>
                  </a:lnTo>
                  <a:lnTo>
                    <a:pt x="154" y="72"/>
                  </a:lnTo>
                  <a:lnTo>
                    <a:pt x="152" y="74"/>
                  </a:lnTo>
                  <a:lnTo>
                    <a:pt x="152" y="76"/>
                  </a:lnTo>
                  <a:lnTo>
                    <a:pt x="150" y="76"/>
                  </a:lnTo>
                  <a:lnTo>
                    <a:pt x="150" y="78"/>
                  </a:lnTo>
                  <a:lnTo>
                    <a:pt x="148" y="80"/>
                  </a:lnTo>
                  <a:lnTo>
                    <a:pt x="148" y="80"/>
                  </a:lnTo>
                  <a:lnTo>
                    <a:pt x="148" y="82"/>
                  </a:lnTo>
                  <a:lnTo>
                    <a:pt x="148" y="84"/>
                  </a:lnTo>
                  <a:lnTo>
                    <a:pt x="146" y="84"/>
                  </a:lnTo>
                  <a:lnTo>
                    <a:pt x="144" y="88"/>
                  </a:lnTo>
                  <a:lnTo>
                    <a:pt x="144" y="90"/>
                  </a:lnTo>
                  <a:lnTo>
                    <a:pt x="142" y="92"/>
                  </a:lnTo>
                  <a:lnTo>
                    <a:pt x="142" y="94"/>
                  </a:lnTo>
                  <a:lnTo>
                    <a:pt x="142" y="96"/>
                  </a:lnTo>
                  <a:lnTo>
                    <a:pt x="144" y="96"/>
                  </a:lnTo>
                  <a:lnTo>
                    <a:pt x="144" y="98"/>
                  </a:lnTo>
                  <a:lnTo>
                    <a:pt x="144" y="100"/>
                  </a:lnTo>
                  <a:lnTo>
                    <a:pt x="146" y="100"/>
                  </a:lnTo>
                  <a:lnTo>
                    <a:pt x="146" y="102"/>
                  </a:lnTo>
                  <a:lnTo>
                    <a:pt x="148" y="104"/>
                  </a:lnTo>
                  <a:lnTo>
                    <a:pt x="148" y="104"/>
                  </a:lnTo>
                  <a:lnTo>
                    <a:pt x="148" y="106"/>
                  </a:lnTo>
                  <a:lnTo>
                    <a:pt x="150" y="106"/>
                  </a:lnTo>
                  <a:lnTo>
                    <a:pt x="148" y="106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8" y="108"/>
                  </a:lnTo>
                  <a:lnTo>
                    <a:pt x="148" y="110"/>
                  </a:lnTo>
                  <a:lnTo>
                    <a:pt x="146" y="110"/>
                  </a:lnTo>
                  <a:lnTo>
                    <a:pt x="144" y="112"/>
                  </a:lnTo>
                  <a:lnTo>
                    <a:pt x="142" y="112"/>
                  </a:lnTo>
                  <a:lnTo>
                    <a:pt x="142" y="114"/>
                  </a:lnTo>
                  <a:lnTo>
                    <a:pt x="140" y="114"/>
                  </a:lnTo>
                  <a:lnTo>
                    <a:pt x="140" y="116"/>
                  </a:lnTo>
                  <a:lnTo>
                    <a:pt x="140" y="118"/>
                  </a:lnTo>
                  <a:lnTo>
                    <a:pt x="138" y="118"/>
                  </a:lnTo>
                  <a:lnTo>
                    <a:pt x="138" y="120"/>
                  </a:lnTo>
                  <a:lnTo>
                    <a:pt x="136" y="120"/>
                  </a:lnTo>
                  <a:lnTo>
                    <a:pt x="136" y="122"/>
                  </a:lnTo>
                  <a:lnTo>
                    <a:pt x="136" y="124"/>
                  </a:lnTo>
                  <a:lnTo>
                    <a:pt x="136" y="126"/>
                  </a:lnTo>
                  <a:lnTo>
                    <a:pt x="134" y="126"/>
                  </a:lnTo>
                  <a:lnTo>
                    <a:pt x="134" y="128"/>
                  </a:lnTo>
                  <a:lnTo>
                    <a:pt x="134" y="130"/>
                  </a:lnTo>
                  <a:lnTo>
                    <a:pt x="136" y="130"/>
                  </a:lnTo>
                  <a:lnTo>
                    <a:pt x="134" y="130"/>
                  </a:lnTo>
                  <a:lnTo>
                    <a:pt x="134" y="132"/>
                  </a:lnTo>
                  <a:lnTo>
                    <a:pt x="132" y="132"/>
                  </a:lnTo>
                  <a:lnTo>
                    <a:pt x="132" y="130"/>
                  </a:lnTo>
                  <a:lnTo>
                    <a:pt x="130" y="130"/>
                  </a:lnTo>
                  <a:lnTo>
                    <a:pt x="130" y="132"/>
                  </a:lnTo>
                  <a:lnTo>
                    <a:pt x="128" y="132"/>
                  </a:lnTo>
                  <a:lnTo>
                    <a:pt x="126" y="132"/>
                  </a:lnTo>
                  <a:lnTo>
                    <a:pt x="124" y="132"/>
                  </a:lnTo>
                  <a:lnTo>
                    <a:pt x="124" y="134"/>
                  </a:lnTo>
                  <a:lnTo>
                    <a:pt x="122" y="134"/>
                  </a:lnTo>
                  <a:lnTo>
                    <a:pt x="120" y="134"/>
                  </a:lnTo>
                  <a:lnTo>
                    <a:pt x="120" y="136"/>
                  </a:lnTo>
                  <a:lnTo>
                    <a:pt x="120" y="138"/>
                  </a:lnTo>
                  <a:lnTo>
                    <a:pt x="118" y="138"/>
                  </a:lnTo>
                  <a:lnTo>
                    <a:pt x="118" y="140"/>
                  </a:lnTo>
                  <a:lnTo>
                    <a:pt x="116" y="142"/>
                  </a:lnTo>
                  <a:lnTo>
                    <a:pt x="116" y="144"/>
                  </a:lnTo>
                  <a:lnTo>
                    <a:pt x="114" y="144"/>
                  </a:lnTo>
                  <a:lnTo>
                    <a:pt x="114" y="146"/>
                  </a:lnTo>
                  <a:lnTo>
                    <a:pt x="112" y="146"/>
                  </a:lnTo>
                  <a:lnTo>
                    <a:pt x="110" y="146"/>
                  </a:lnTo>
                  <a:lnTo>
                    <a:pt x="110" y="144"/>
                  </a:lnTo>
                  <a:lnTo>
                    <a:pt x="108" y="144"/>
                  </a:lnTo>
                  <a:lnTo>
                    <a:pt x="106" y="144"/>
                  </a:lnTo>
                  <a:lnTo>
                    <a:pt x="104" y="146"/>
                  </a:lnTo>
                  <a:lnTo>
                    <a:pt x="104" y="148"/>
                  </a:lnTo>
                  <a:lnTo>
                    <a:pt x="102" y="148"/>
                  </a:lnTo>
                  <a:lnTo>
                    <a:pt x="100" y="148"/>
                  </a:lnTo>
                  <a:lnTo>
                    <a:pt x="100" y="146"/>
                  </a:lnTo>
                  <a:lnTo>
                    <a:pt x="100" y="146"/>
                  </a:lnTo>
                  <a:lnTo>
                    <a:pt x="98" y="146"/>
                  </a:lnTo>
                  <a:lnTo>
                    <a:pt x="96" y="146"/>
                  </a:lnTo>
                  <a:lnTo>
                    <a:pt x="94" y="146"/>
                  </a:lnTo>
                  <a:lnTo>
                    <a:pt x="94" y="148"/>
                  </a:lnTo>
                  <a:lnTo>
                    <a:pt x="92" y="148"/>
                  </a:lnTo>
                  <a:lnTo>
                    <a:pt x="92" y="146"/>
                  </a:lnTo>
                  <a:lnTo>
                    <a:pt x="90" y="148"/>
                  </a:lnTo>
                  <a:lnTo>
                    <a:pt x="90" y="146"/>
                  </a:lnTo>
                  <a:lnTo>
                    <a:pt x="88" y="146"/>
                  </a:lnTo>
                  <a:lnTo>
                    <a:pt x="86" y="146"/>
                  </a:lnTo>
                  <a:lnTo>
                    <a:pt x="84" y="146"/>
                  </a:lnTo>
                  <a:lnTo>
                    <a:pt x="82" y="146"/>
                  </a:lnTo>
                  <a:lnTo>
                    <a:pt x="80" y="146"/>
                  </a:lnTo>
                  <a:lnTo>
                    <a:pt x="80" y="148"/>
                  </a:lnTo>
                  <a:lnTo>
                    <a:pt x="76" y="146"/>
                  </a:lnTo>
                  <a:lnTo>
                    <a:pt x="76" y="148"/>
                  </a:lnTo>
                  <a:lnTo>
                    <a:pt x="74" y="150"/>
                  </a:lnTo>
                  <a:lnTo>
                    <a:pt x="72" y="152"/>
                  </a:lnTo>
                  <a:lnTo>
                    <a:pt x="70" y="152"/>
                  </a:lnTo>
                  <a:lnTo>
                    <a:pt x="68" y="152"/>
                  </a:lnTo>
                  <a:lnTo>
                    <a:pt x="66" y="152"/>
                  </a:lnTo>
                  <a:lnTo>
                    <a:pt x="64" y="152"/>
                  </a:lnTo>
                  <a:lnTo>
                    <a:pt x="64" y="154"/>
                  </a:lnTo>
                  <a:lnTo>
                    <a:pt x="62" y="156"/>
                  </a:lnTo>
                  <a:lnTo>
                    <a:pt x="62" y="158"/>
                  </a:lnTo>
                  <a:lnTo>
                    <a:pt x="60" y="158"/>
                  </a:lnTo>
                  <a:lnTo>
                    <a:pt x="60" y="160"/>
                  </a:lnTo>
                  <a:lnTo>
                    <a:pt x="58" y="162"/>
                  </a:lnTo>
                  <a:lnTo>
                    <a:pt x="56" y="162"/>
                  </a:lnTo>
                  <a:lnTo>
                    <a:pt x="56" y="160"/>
                  </a:lnTo>
                  <a:lnTo>
                    <a:pt x="54" y="160"/>
                  </a:lnTo>
                  <a:lnTo>
                    <a:pt x="52" y="158"/>
                  </a:lnTo>
                  <a:lnTo>
                    <a:pt x="52" y="158"/>
                  </a:lnTo>
                  <a:lnTo>
                    <a:pt x="50" y="156"/>
                  </a:lnTo>
                  <a:lnTo>
                    <a:pt x="50" y="154"/>
                  </a:lnTo>
                  <a:lnTo>
                    <a:pt x="48" y="154"/>
                  </a:lnTo>
                  <a:lnTo>
                    <a:pt x="48" y="152"/>
                  </a:lnTo>
                  <a:lnTo>
                    <a:pt x="48" y="150"/>
                  </a:lnTo>
                  <a:lnTo>
                    <a:pt x="48" y="152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0"/>
                  </a:lnTo>
                  <a:lnTo>
                    <a:pt x="46" y="148"/>
                  </a:lnTo>
                  <a:lnTo>
                    <a:pt x="44" y="146"/>
                  </a:lnTo>
                  <a:lnTo>
                    <a:pt x="46" y="146"/>
                  </a:lnTo>
                  <a:lnTo>
                    <a:pt x="46" y="144"/>
                  </a:lnTo>
                  <a:lnTo>
                    <a:pt x="48" y="144"/>
                  </a:lnTo>
                  <a:lnTo>
                    <a:pt x="50" y="144"/>
                  </a:lnTo>
                  <a:lnTo>
                    <a:pt x="48" y="144"/>
                  </a:lnTo>
                  <a:lnTo>
                    <a:pt x="46" y="144"/>
                  </a:lnTo>
                  <a:lnTo>
                    <a:pt x="46" y="144"/>
                  </a:lnTo>
                  <a:lnTo>
                    <a:pt x="46" y="146"/>
                  </a:lnTo>
                  <a:lnTo>
                    <a:pt x="46" y="144"/>
                  </a:lnTo>
                  <a:lnTo>
                    <a:pt x="44" y="144"/>
                  </a:lnTo>
                  <a:lnTo>
                    <a:pt x="44" y="144"/>
                  </a:lnTo>
                  <a:lnTo>
                    <a:pt x="40" y="140"/>
                  </a:lnTo>
                  <a:lnTo>
                    <a:pt x="38" y="140"/>
                  </a:lnTo>
                  <a:lnTo>
                    <a:pt x="38" y="138"/>
                  </a:lnTo>
                  <a:lnTo>
                    <a:pt x="38" y="136"/>
                  </a:lnTo>
                  <a:lnTo>
                    <a:pt x="38" y="138"/>
                  </a:lnTo>
                  <a:lnTo>
                    <a:pt x="36" y="138"/>
                  </a:lnTo>
                  <a:lnTo>
                    <a:pt x="36" y="140"/>
                  </a:lnTo>
                  <a:lnTo>
                    <a:pt x="36" y="138"/>
                  </a:lnTo>
                  <a:lnTo>
                    <a:pt x="34" y="138"/>
                  </a:lnTo>
                  <a:lnTo>
                    <a:pt x="30" y="138"/>
                  </a:lnTo>
                  <a:lnTo>
                    <a:pt x="30" y="140"/>
                  </a:lnTo>
                  <a:lnTo>
                    <a:pt x="28" y="140"/>
                  </a:lnTo>
                  <a:lnTo>
                    <a:pt x="28" y="138"/>
                  </a:lnTo>
                  <a:lnTo>
                    <a:pt x="28" y="136"/>
                  </a:lnTo>
                  <a:lnTo>
                    <a:pt x="28" y="134"/>
                  </a:lnTo>
                  <a:lnTo>
                    <a:pt x="28" y="132"/>
                  </a:lnTo>
                  <a:lnTo>
                    <a:pt x="26" y="132"/>
                  </a:lnTo>
                  <a:lnTo>
                    <a:pt x="28" y="130"/>
                  </a:lnTo>
                  <a:lnTo>
                    <a:pt x="28" y="128"/>
                  </a:lnTo>
                  <a:lnTo>
                    <a:pt x="30" y="126"/>
                  </a:lnTo>
                  <a:lnTo>
                    <a:pt x="30" y="124"/>
                  </a:lnTo>
                  <a:lnTo>
                    <a:pt x="32" y="124"/>
                  </a:lnTo>
                  <a:lnTo>
                    <a:pt x="32" y="122"/>
                  </a:lnTo>
                  <a:lnTo>
                    <a:pt x="34" y="122"/>
                  </a:lnTo>
                  <a:lnTo>
                    <a:pt x="36" y="122"/>
                  </a:lnTo>
                  <a:lnTo>
                    <a:pt x="36" y="120"/>
                  </a:lnTo>
                  <a:lnTo>
                    <a:pt x="36" y="118"/>
                  </a:lnTo>
                  <a:lnTo>
                    <a:pt x="34" y="118"/>
                  </a:lnTo>
                  <a:lnTo>
                    <a:pt x="32" y="116"/>
                  </a:lnTo>
                  <a:lnTo>
                    <a:pt x="30" y="114"/>
                  </a:lnTo>
                  <a:lnTo>
                    <a:pt x="30" y="112"/>
                  </a:lnTo>
                  <a:lnTo>
                    <a:pt x="30" y="110"/>
                  </a:lnTo>
                  <a:lnTo>
                    <a:pt x="32" y="110"/>
                  </a:lnTo>
                  <a:lnTo>
                    <a:pt x="32" y="108"/>
                  </a:lnTo>
                  <a:lnTo>
                    <a:pt x="30" y="108"/>
                  </a:lnTo>
                  <a:lnTo>
                    <a:pt x="32" y="106"/>
                  </a:lnTo>
                  <a:lnTo>
                    <a:pt x="34" y="106"/>
                  </a:lnTo>
                  <a:lnTo>
                    <a:pt x="34" y="104"/>
                  </a:lnTo>
                  <a:lnTo>
                    <a:pt x="34" y="102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4" y="98"/>
                  </a:lnTo>
                  <a:lnTo>
                    <a:pt x="32" y="98"/>
                  </a:lnTo>
                  <a:lnTo>
                    <a:pt x="34" y="98"/>
                  </a:lnTo>
                  <a:lnTo>
                    <a:pt x="32" y="98"/>
                  </a:lnTo>
                  <a:lnTo>
                    <a:pt x="32" y="96"/>
                  </a:lnTo>
                  <a:lnTo>
                    <a:pt x="30" y="96"/>
                  </a:lnTo>
                  <a:lnTo>
                    <a:pt x="30" y="94"/>
                  </a:lnTo>
                  <a:lnTo>
                    <a:pt x="30" y="92"/>
                  </a:lnTo>
                  <a:lnTo>
                    <a:pt x="28" y="92"/>
                  </a:lnTo>
                  <a:lnTo>
                    <a:pt x="28" y="90"/>
                  </a:lnTo>
                  <a:lnTo>
                    <a:pt x="26" y="88"/>
                  </a:lnTo>
                  <a:lnTo>
                    <a:pt x="30" y="88"/>
                  </a:lnTo>
                  <a:lnTo>
                    <a:pt x="32" y="88"/>
                  </a:lnTo>
                  <a:lnTo>
                    <a:pt x="36" y="88"/>
                  </a:lnTo>
                  <a:lnTo>
                    <a:pt x="36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38" y="82"/>
                  </a:lnTo>
                  <a:lnTo>
                    <a:pt x="38" y="80"/>
                  </a:lnTo>
                  <a:lnTo>
                    <a:pt x="36" y="80"/>
                  </a:lnTo>
                  <a:lnTo>
                    <a:pt x="36" y="78"/>
                  </a:lnTo>
                  <a:lnTo>
                    <a:pt x="34" y="78"/>
                  </a:lnTo>
                  <a:lnTo>
                    <a:pt x="36" y="78"/>
                  </a:lnTo>
                  <a:lnTo>
                    <a:pt x="36" y="76"/>
                  </a:lnTo>
                  <a:lnTo>
                    <a:pt x="38" y="76"/>
                  </a:lnTo>
                  <a:lnTo>
                    <a:pt x="38" y="74"/>
                  </a:lnTo>
                  <a:lnTo>
                    <a:pt x="40" y="74"/>
                  </a:lnTo>
                  <a:lnTo>
                    <a:pt x="38" y="74"/>
                  </a:lnTo>
                  <a:lnTo>
                    <a:pt x="38" y="72"/>
                  </a:lnTo>
                  <a:lnTo>
                    <a:pt x="38" y="70"/>
                  </a:lnTo>
                  <a:lnTo>
                    <a:pt x="38" y="68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40" y="58"/>
                  </a:lnTo>
                  <a:lnTo>
                    <a:pt x="40" y="56"/>
                  </a:lnTo>
                  <a:lnTo>
                    <a:pt x="40" y="54"/>
                  </a:lnTo>
                  <a:lnTo>
                    <a:pt x="42" y="54"/>
                  </a:lnTo>
                  <a:lnTo>
                    <a:pt x="44" y="54"/>
                  </a:lnTo>
                  <a:lnTo>
                    <a:pt x="44" y="52"/>
                  </a:lnTo>
                  <a:lnTo>
                    <a:pt x="46" y="52"/>
                  </a:lnTo>
                  <a:lnTo>
                    <a:pt x="46" y="50"/>
                  </a:lnTo>
                  <a:lnTo>
                    <a:pt x="48" y="5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6" y="48"/>
                  </a:lnTo>
                  <a:lnTo>
                    <a:pt x="44" y="46"/>
                  </a:lnTo>
                  <a:lnTo>
                    <a:pt x="44" y="48"/>
                  </a:lnTo>
                  <a:lnTo>
                    <a:pt x="44" y="46"/>
                  </a:lnTo>
                  <a:lnTo>
                    <a:pt x="42" y="46"/>
                  </a:lnTo>
                  <a:lnTo>
                    <a:pt x="42" y="44"/>
                  </a:lnTo>
                  <a:lnTo>
                    <a:pt x="44" y="42"/>
                  </a:lnTo>
                  <a:lnTo>
                    <a:pt x="42" y="42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40" y="42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6" y="40"/>
                  </a:lnTo>
                  <a:lnTo>
                    <a:pt x="34" y="40"/>
                  </a:lnTo>
                  <a:lnTo>
                    <a:pt x="32" y="40"/>
                  </a:lnTo>
                  <a:lnTo>
                    <a:pt x="32" y="42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28" y="42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6" y="42"/>
                  </a:lnTo>
                  <a:lnTo>
                    <a:pt x="24" y="42"/>
                  </a:lnTo>
                  <a:lnTo>
                    <a:pt x="22" y="42"/>
                  </a:lnTo>
                  <a:lnTo>
                    <a:pt x="20" y="42"/>
                  </a:lnTo>
                  <a:lnTo>
                    <a:pt x="18" y="44"/>
                  </a:lnTo>
                  <a:lnTo>
                    <a:pt x="16" y="44"/>
                  </a:lnTo>
                  <a:lnTo>
                    <a:pt x="16" y="42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18" y="38"/>
                  </a:lnTo>
                  <a:lnTo>
                    <a:pt x="16" y="38"/>
                  </a:lnTo>
                  <a:lnTo>
                    <a:pt x="16" y="36"/>
                  </a:lnTo>
                  <a:lnTo>
                    <a:pt x="14" y="36"/>
                  </a:lnTo>
                  <a:lnTo>
                    <a:pt x="14" y="38"/>
                  </a:lnTo>
                  <a:lnTo>
                    <a:pt x="10" y="38"/>
                  </a:lnTo>
                  <a:lnTo>
                    <a:pt x="8" y="38"/>
                  </a:lnTo>
                  <a:lnTo>
                    <a:pt x="8" y="40"/>
                  </a:lnTo>
                  <a:lnTo>
                    <a:pt x="6" y="40"/>
                  </a:lnTo>
                  <a:lnTo>
                    <a:pt x="6" y="42"/>
                  </a:lnTo>
                  <a:lnTo>
                    <a:pt x="4" y="42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24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14" name="Freeform 1101"/>
            <p:cNvSpPr>
              <a:spLocks/>
            </p:cNvSpPr>
            <p:nvPr/>
          </p:nvSpPr>
          <p:spPr bwMode="auto">
            <a:xfrm>
              <a:off x="19366024" y="1992804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15" name="Freeform 1102"/>
            <p:cNvSpPr>
              <a:spLocks/>
            </p:cNvSpPr>
            <p:nvPr/>
          </p:nvSpPr>
          <p:spPr bwMode="auto">
            <a:xfrm>
              <a:off x="19460447" y="1898381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16" name="Freeform 1103"/>
            <p:cNvSpPr>
              <a:spLocks/>
            </p:cNvSpPr>
            <p:nvPr/>
          </p:nvSpPr>
          <p:spPr bwMode="auto">
            <a:xfrm>
              <a:off x="19885352" y="1851169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17" name="Freeform 1104"/>
            <p:cNvSpPr>
              <a:spLocks/>
            </p:cNvSpPr>
            <p:nvPr/>
          </p:nvSpPr>
          <p:spPr bwMode="auto">
            <a:xfrm>
              <a:off x="19192915" y="1788220"/>
              <a:ext cx="188846" cy="173109"/>
            </a:xfrm>
            <a:custGeom>
              <a:avLst/>
              <a:gdLst>
                <a:gd name="T0" fmla="*/ 12 w 24"/>
                <a:gd name="T1" fmla="*/ 2 h 22"/>
                <a:gd name="T2" fmla="*/ 14 w 24"/>
                <a:gd name="T3" fmla="*/ 2 h 22"/>
                <a:gd name="T4" fmla="*/ 14 w 24"/>
                <a:gd name="T5" fmla="*/ 0 h 22"/>
                <a:gd name="T6" fmla="*/ 14 w 24"/>
                <a:gd name="T7" fmla="*/ 2 h 22"/>
                <a:gd name="T8" fmla="*/ 16 w 24"/>
                <a:gd name="T9" fmla="*/ 0 h 22"/>
                <a:gd name="T10" fmla="*/ 18 w 24"/>
                <a:gd name="T11" fmla="*/ 0 h 22"/>
                <a:gd name="T12" fmla="*/ 20 w 24"/>
                <a:gd name="T13" fmla="*/ 2 h 22"/>
                <a:gd name="T14" fmla="*/ 22 w 24"/>
                <a:gd name="T15" fmla="*/ 2 h 22"/>
                <a:gd name="T16" fmla="*/ 22 w 24"/>
                <a:gd name="T17" fmla="*/ 4 h 22"/>
                <a:gd name="T18" fmla="*/ 24 w 24"/>
                <a:gd name="T19" fmla="*/ 4 h 22"/>
                <a:gd name="T20" fmla="*/ 24 w 24"/>
                <a:gd name="T21" fmla="*/ 6 h 22"/>
                <a:gd name="T22" fmla="*/ 22 w 24"/>
                <a:gd name="T23" fmla="*/ 6 h 22"/>
                <a:gd name="T24" fmla="*/ 24 w 24"/>
                <a:gd name="T25" fmla="*/ 6 h 22"/>
                <a:gd name="T26" fmla="*/ 22 w 24"/>
                <a:gd name="T27" fmla="*/ 6 h 22"/>
                <a:gd name="T28" fmla="*/ 22 w 24"/>
                <a:gd name="T29" fmla="*/ 4 h 22"/>
                <a:gd name="T30" fmla="*/ 22 w 24"/>
                <a:gd name="T31" fmla="*/ 6 h 22"/>
                <a:gd name="T32" fmla="*/ 20 w 24"/>
                <a:gd name="T33" fmla="*/ 6 h 22"/>
                <a:gd name="T34" fmla="*/ 20 w 24"/>
                <a:gd name="T35" fmla="*/ 8 h 22"/>
                <a:gd name="T36" fmla="*/ 18 w 24"/>
                <a:gd name="T37" fmla="*/ 8 h 22"/>
                <a:gd name="T38" fmla="*/ 18 w 24"/>
                <a:gd name="T39" fmla="*/ 10 h 22"/>
                <a:gd name="T40" fmla="*/ 16 w 24"/>
                <a:gd name="T41" fmla="*/ 10 h 22"/>
                <a:gd name="T42" fmla="*/ 16 w 24"/>
                <a:gd name="T43" fmla="*/ 12 h 22"/>
                <a:gd name="T44" fmla="*/ 14 w 24"/>
                <a:gd name="T45" fmla="*/ 12 h 22"/>
                <a:gd name="T46" fmla="*/ 12 w 24"/>
                <a:gd name="T47" fmla="*/ 12 h 22"/>
                <a:gd name="T48" fmla="*/ 10 w 24"/>
                <a:gd name="T49" fmla="*/ 12 h 22"/>
                <a:gd name="T50" fmla="*/ 8 w 24"/>
                <a:gd name="T51" fmla="*/ 12 h 22"/>
                <a:gd name="T52" fmla="*/ 8 w 24"/>
                <a:gd name="T53" fmla="*/ 14 h 22"/>
                <a:gd name="T54" fmla="*/ 6 w 24"/>
                <a:gd name="T55" fmla="*/ 14 h 22"/>
                <a:gd name="T56" fmla="*/ 6 w 24"/>
                <a:gd name="T57" fmla="*/ 16 h 22"/>
                <a:gd name="T58" fmla="*/ 6 w 24"/>
                <a:gd name="T59" fmla="*/ 18 h 22"/>
                <a:gd name="T60" fmla="*/ 6 w 24"/>
                <a:gd name="T61" fmla="*/ 20 h 22"/>
                <a:gd name="T62" fmla="*/ 4 w 24"/>
                <a:gd name="T63" fmla="*/ 22 h 22"/>
                <a:gd name="T64" fmla="*/ 2 w 24"/>
                <a:gd name="T65" fmla="*/ 22 h 22"/>
                <a:gd name="T66" fmla="*/ 2 w 24"/>
                <a:gd name="T67" fmla="*/ 20 h 22"/>
                <a:gd name="T68" fmla="*/ 4 w 24"/>
                <a:gd name="T69" fmla="*/ 18 h 22"/>
                <a:gd name="T70" fmla="*/ 4 w 24"/>
                <a:gd name="T71" fmla="*/ 16 h 22"/>
                <a:gd name="T72" fmla="*/ 6 w 24"/>
                <a:gd name="T73" fmla="*/ 16 h 22"/>
                <a:gd name="T74" fmla="*/ 6 w 24"/>
                <a:gd name="T75" fmla="*/ 14 h 22"/>
                <a:gd name="T76" fmla="*/ 4 w 24"/>
                <a:gd name="T77" fmla="*/ 14 h 22"/>
                <a:gd name="T78" fmla="*/ 2 w 24"/>
                <a:gd name="T79" fmla="*/ 12 h 22"/>
                <a:gd name="T80" fmla="*/ 0 w 24"/>
                <a:gd name="T81" fmla="*/ 12 h 22"/>
                <a:gd name="T82" fmla="*/ 0 w 24"/>
                <a:gd name="T83" fmla="*/ 10 h 22"/>
                <a:gd name="T84" fmla="*/ 0 w 24"/>
                <a:gd name="T85" fmla="*/ 8 h 22"/>
                <a:gd name="T86" fmla="*/ 0 w 24"/>
                <a:gd name="T87" fmla="*/ 10 h 22"/>
                <a:gd name="T88" fmla="*/ 2 w 24"/>
                <a:gd name="T89" fmla="*/ 10 h 22"/>
                <a:gd name="T90" fmla="*/ 2 w 24"/>
                <a:gd name="T91" fmla="*/ 8 h 22"/>
                <a:gd name="T92" fmla="*/ 2 w 24"/>
                <a:gd name="T93" fmla="*/ 6 h 22"/>
                <a:gd name="T94" fmla="*/ 0 w 24"/>
                <a:gd name="T95" fmla="*/ 6 h 22"/>
                <a:gd name="T96" fmla="*/ 0 w 24"/>
                <a:gd name="T97" fmla="*/ 4 h 22"/>
                <a:gd name="T98" fmla="*/ 2 w 24"/>
                <a:gd name="T99" fmla="*/ 4 h 22"/>
                <a:gd name="T100" fmla="*/ 4 w 24"/>
                <a:gd name="T101" fmla="*/ 6 h 22"/>
                <a:gd name="T102" fmla="*/ 4 w 24"/>
                <a:gd name="T103" fmla="*/ 4 h 22"/>
                <a:gd name="T104" fmla="*/ 6 w 24"/>
                <a:gd name="T105" fmla="*/ 4 h 22"/>
                <a:gd name="T106" fmla="*/ 6 w 24"/>
                <a:gd name="T107" fmla="*/ 2 h 22"/>
                <a:gd name="T108" fmla="*/ 6 w 24"/>
                <a:gd name="T109" fmla="*/ 4 h 22"/>
                <a:gd name="T110" fmla="*/ 8 w 24"/>
                <a:gd name="T111" fmla="*/ 4 h 22"/>
                <a:gd name="T112" fmla="*/ 8 w 24"/>
                <a:gd name="T113" fmla="*/ 2 h 22"/>
                <a:gd name="T114" fmla="*/ 10 w 24"/>
                <a:gd name="T115" fmla="*/ 2 h 22"/>
                <a:gd name="T116" fmla="*/ 12 w 24"/>
                <a:gd name="T117" fmla="*/ 0 h 22"/>
                <a:gd name="T118" fmla="*/ 12 w 24"/>
                <a:gd name="T119" fmla="*/ 2 h 22"/>
                <a:gd name="T120" fmla="*/ 12 w 24"/>
                <a:gd name="T121" fmla="*/ 2 h 22"/>
                <a:gd name="T122" fmla="*/ 12 w 24"/>
                <a:gd name="T123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4" h="22">
                  <a:moveTo>
                    <a:pt x="12" y="2"/>
                  </a:moveTo>
                  <a:lnTo>
                    <a:pt x="14" y="2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18" name="Freeform 1105"/>
            <p:cNvSpPr>
              <a:spLocks/>
            </p:cNvSpPr>
            <p:nvPr/>
          </p:nvSpPr>
          <p:spPr bwMode="auto">
            <a:xfrm>
              <a:off x="19350287" y="1788220"/>
              <a:ext cx="47212" cy="15737"/>
            </a:xfrm>
            <a:custGeom>
              <a:avLst/>
              <a:gdLst>
                <a:gd name="T0" fmla="*/ 4 w 6"/>
                <a:gd name="T1" fmla="*/ 0 h 2"/>
                <a:gd name="T2" fmla="*/ 6 w 6"/>
                <a:gd name="T3" fmla="*/ 2 h 2"/>
                <a:gd name="T4" fmla="*/ 4 w 6"/>
                <a:gd name="T5" fmla="*/ 2 h 2"/>
                <a:gd name="T6" fmla="*/ 2 w 6"/>
                <a:gd name="T7" fmla="*/ 2 h 2"/>
                <a:gd name="T8" fmla="*/ 0 w 6"/>
                <a:gd name="T9" fmla="*/ 2 h 2"/>
                <a:gd name="T10" fmla="*/ 0 w 6"/>
                <a:gd name="T11" fmla="*/ 0 h 2"/>
                <a:gd name="T12" fmla="*/ 2 w 6"/>
                <a:gd name="T13" fmla="*/ 0 h 2"/>
                <a:gd name="T14" fmla="*/ 2 w 6"/>
                <a:gd name="T15" fmla="*/ 0 h 2"/>
                <a:gd name="T16" fmla="*/ 4 w 6"/>
                <a:gd name="T17" fmla="*/ 0 h 2"/>
                <a:gd name="T18" fmla="*/ 4 w 6"/>
                <a:gd name="T19" fmla="*/ 0 h 2"/>
                <a:gd name="T20" fmla="*/ 4 w 6"/>
                <a:gd name="T21" fmla="*/ 0 h 2"/>
                <a:gd name="T22" fmla="*/ 4 w 6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19" name="Freeform 1106"/>
            <p:cNvSpPr>
              <a:spLocks/>
            </p:cNvSpPr>
            <p:nvPr/>
          </p:nvSpPr>
          <p:spPr bwMode="auto">
            <a:xfrm>
              <a:off x="19350287" y="1693797"/>
              <a:ext cx="47212" cy="31474"/>
            </a:xfrm>
            <a:custGeom>
              <a:avLst/>
              <a:gdLst>
                <a:gd name="T0" fmla="*/ 2 w 6"/>
                <a:gd name="T1" fmla="*/ 0 h 4"/>
                <a:gd name="T2" fmla="*/ 4 w 6"/>
                <a:gd name="T3" fmla="*/ 0 h 4"/>
                <a:gd name="T4" fmla="*/ 4 w 6"/>
                <a:gd name="T5" fmla="*/ 2 h 4"/>
                <a:gd name="T6" fmla="*/ 6 w 6"/>
                <a:gd name="T7" fmla="*/ 2 h 4"/>
                <a:gd name="T8" fmla="*/ 4 w 6"/>
                <a:gd name="T9" fmla="*/ 2 h 4"/>
                <a:gd name="T10" fmla="*/ 2 w 6"/>
                <a:gd name="T11" fmla="*/ 2 h 4"/>
                <a:gd name="T12" fmla="*/ 2 w 6"/>
                <a:gd name="T13" fmla="*/ 4 h 4"/>
                <a:gd name="T14" fmla="*/ 2 w 6"/>
                <a:gd name="T15" fmla="*/ 2 h 4"/>
                <a:gd name="T16" fmla="*/ 0 w 6"/>
                <a:gd name="T17" fmla="*/ 2 h 4"/>
                <a:gd name="T18" fmla="*/ 0 w 6"/>
                <a:gd name="T19" fmla="*/ 0 h 4"/>
                <a:gd name="T20" fmla="*/ 2 w 6"/>
                <a:gd name="T21" fmla="*/ 0 h 4"/>
                <a:gd name="T22" fmla="*/ 2 w 6"/>
                <a:gd name="T23" fmla="*/ 0 h 4"/>
                <a:gd name="T24" fmla="*/ 2 w 6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0" name="Freeform 1107"/>
            <p:cNvSpPr>
              <a:spLocks/>
            </p:cNvSpPr>
            <p:nvPr/>
          </p:nvSpPr>
          <p:spPr bwMode="auto">
            <a:xfrm>
              <a:off x="19224389" y="1693797"/>
              <a:ext cx="125898" cy="94423"/>
            </a:xfrm>
            <a:custGeom>
              <a:avLst/>
              <a:gdLst>
                <a:gd name="T0" fmla="*/ 10 w 16"/>
                <a:gd name="T1" fmla="*/ 2 h 12"/>
                <a:gd name="T2" fmla="*/ 12 w 16"/>
                <a:gd name="T3" fmla="*/ 2 h 12"/>
                <a:gd name="T4" fmla="*/ 14 w 16"/>
                <a:gd name="T5" fmla="*/ 2 h 12"/>
                <a:gd name="T6" fmla="*/ 14 w 16"/>
                <a:gd name="T7" fmla="*/ 4 h 12"/>
                <a:gd name="T8" fmla="*/ 14 w 16"/>
                <a:gd name="T9" fmla="*/ 6 h 12"/>
                <a:gd name="T10" fmla="*/ 16 w 16"/>
                <a:gd name="T11" fmla="*/ 6 h 12"/>
                <a:gd name="T12" fmla="*/ 16 w 16"/>
                <a:gd name="T13" fmla="*/ 8 h 12"/>
                <a:gd name="T14" fmla="*/ 14 w 16"/>
                <a:gd name="T15" fmla="*/ 8 h 12"/>
                <a:gd name="T16" fmla="*/ 14 w 16"/>
                <a:gd name="T17" fmla="*/ 6 h 12"/>
                <a:gd name="T18" fmla="*/ 14 w 16"/>
                <a:gd name="T19" fmla="*/ 8 h 12"/>
                <a:gd name="T20" fmla="*/ 12 w 16"/>
                <a:gd name="T21" fmla="*/ 8 h 12"/>
                <a:gd name="T22" fmla="*/ 14 w 16"/>
                <a:gd name="T23" fmla="*/ 8 h 12"/>
                <a:gd name="T24" fmla="*/ 12 w 16"/>
                <a:gd name="T25" fmla="*/ 8 h 12"/>
                <a:gd name="T26" fmla="*/ 12 w 16"/>
                <a:gd name="T27" fmla="*/ 10 h 12"/>
                <a:gd name="T28" fmla="*/ 12 w 16"/>
                <a:gd name="T29" fmla="*/ 8 h 12"/>
                <a:gd name="T30" fmla="*/ 10 w 16"/>
                <a:gd name="T31" fmla="*/ 8 h 12"/>
                <a:gd name="T32" fmla="*/ 10 w 16"/>
                <a:gd name="T33" fmla="*/ 10 h 12"/>
                <a:gd name="T34" fmla="*/ 10 w 16"/>
                <a:gd name="T35" fmla="*/ 12 h 12"/>
                <a:gd name="T36" fmla="*/ 8 w 16"/>
                <a:gd name="T37" fmla="*/ 12 h 12"/>
                <a:gd name="T38" fmla="*/ 6 w 16"/>
                <a:gd name="T39" fmla="*/ 12 h 12"/>
                <a:gd name="T40" fmla="*/ 6 w 16"/>
                <a:gd name="T41" fmla="*/ 10 h 12"/>
                <a:gd name="T42" fmla="*/ 6 w 16"/>
                <a:gd name="T43" fmla="*/ 8 h 12"/>
                <a:gd name="T44" fmla="*/ 6 w 16"/>
                <a:gd name="T45" fmla="*/ 6 h 12"/>
                <a:gd name="T46" fmla="*/ 4 w 16"/>
                <a:gd name="T47" fmla="*/ 6 h 12"/>
                <a:gd name="T48" fmla="*/ 2 w 16"/>
                <a:gd name="T49" fmla="*/ 6 h 12"/>
                <a:gd name="T50" fmla="*/ 0 w 16"/>
                <a:gd name="T51" fmla="*/ 4 h 12"/>
                <a:gd name="T52" fmla="*/ 2 w 16"/>
                <a:gd name="T53" fmla="*/ 4 h 12"/>
                <a:gd name="T54" fmla="*/ 6 w 16"/>
                <a:gd name="T55" fmla="*/ 2 h 12"/>
                <a:gd name="T56" fmla="*/ 8 w 16"/>
                <a:gd name="T57" fmla="*/ 2 h 12"/>
                <a:gd name="T58" fmla="*/ 8 w 16"/>
                <a:gd name="T59" fmla="*/ 0 h 12"/>
                <a:gd name="T60" fmla="*/ 10 w 16"/>
                <a:gd name="T61" fmla="*/ 0 h 12"/>
                <a:gd name="T62" fmla="*/ 10 w 16"/>
                <a:gd name="T63" fmla="*/ 2 h 12"/>
                <a:gd name="T64" fmla="*/ 10 w 16"/>
                <a:gd name="T65" fmla="*/ 2 h 12"/>
                <a:gd name="T66" fmla="*/ 10 w 16"/>
                <a:gd name="T67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" h="12">
                  <a:moveTo>
                    <a:pt x="10" y="2"/>
                  </a:moveTo>
                  <a:lnTo>
                    <a:pt x="12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1" name="Freeform 1108"/>
            <p:cNvSpPr>
              <a:spLocks/>
            </p:cNvSpPr>
            <p:nvPr/>
          </p:nvSpPr>
          <p:spPr bwMode="auto">
            <a:xfrm>
              <a:off x="19523396" y="1552162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2" name="Freeform 1109"/>
            <p:cNvSpPr>
              <a:spLocks/>
            </p:cNvSpPr>
            <p:nvPr/>
          </p:nvSpPr>
          <p:spPr bwMode="auto">
            <a:xfrm>
              <a:off x="19397499" y="1536425"/>
              <a:ext cx="582277" cy="519328"/>
            </a:xfrm>
            <a:custGeom>
              <a:avLst/>
              <a:gdLst>
                <a:gd name="T0" fmla="*/ 42 w 74"/>
                <a:gd name="T1" fmla="*/ 2 h 66"/>
                <a:gd name="T2" fmla="*/ 48 w 74"/>
                <a:gd name="T3" fmla="*/ 4 h 66"/>
                <a:gd name="T4" fmla="*/ 56 w 74"/>
                <a:gd name="T5" fmla="*/ 6 h 66"/>
                <a:gd name="T6" fmla="*/ 62 w 74"/>
                <a:gd name="T7" fmla="*/ 8 h 66"/>
                <a:gd name="T8" fmla="*/ 72 w 74"/>
                <a:gd name="T9" fmla="*/ 8 h 66"/>
                <a:gd name="T10" fmla="*/ 74 w 74"/>
                <a:gd name="T11" fmla="*/ 10 h 66"/>
                <a:gd name="T12" fmla="*/ 72 w 74"/>
                <a:gd name="T13" fmla="*/ 12 h 66"/>
                <a:gd name="T14" fmla="*/ 68 w 74"/>
                <a:gd name="T15" fmla="*/ 20 h 66"/>
                <a:gd name="T16" fmla="*/ 58 w 74"/>
                <a:gd name="T17" fmla="*/ 24 h 66"/>
                <a:gd name="T18" fmla="*/ 58 w 74"/>
                <a:gd name="T19" fmla="*/ 30 h 66"/>
                <a:gd name="T20" fmla="*/ 60 w 74"/>
                <a:gd name="T21" fmla="*/ 38 h 66"/>
                <a:gd name="T22" fmla="*/ 62 w 74"/>
                <a:gd name="T23" fmla="*/ 44 h 66"/>
                <a:gd name="T24" fmla="*/ 66 w 74"/>
                <a:gd name="T25" fmla="*/ 50 h 66"/>
                <a:gd name="T26" fmla="*/ 66 w 74"/>
                <a:gd name="T27" fmla="*/ 54 h 66"/>
                <a:gd name="T28" fmla="*/ 64 w 74"/>
                <a:gd name="T29" fmla="*/ 60 h 66"/>
                <a:gd name="T30" fmla="*/ 60 w 74"/>
                <a:gd name="T31" fmla="*/ 66 h 66"/>
                <a:gd name="T32" fmla="*/ 58 w 74"/>
                <a:gd name="T33" fmla="*/ 66 h 66"/>
                <a:gd name="T34" fmla="*/ 54 w 74"/>
                <a:gd name="T35" fmla="*/ 66 h 66"/>
                <a:gd name="T36" fmla="*/ 46 w 74"/>
                <a:gd name="T37" fmla="*/ 64 h 66"/>
                <a:gd name="T38" fmla="*/ 40 w 74"/>
                <a:gd name="T39" fmla="*/ 58 h 66"/>
                <a:gd name="T40" fmla="*/ 38 w 74"/>
                <a:gd name="T41" fmla="*/ 56 h 66"/>
                <a:gd name="T42" fmla="*/ 34 w 74"/>
                <a:gd name="T43" fmla="*/ 52 h 66"/>
                <a:gd name="T44" fmla="*/ 28 w 74"/>
                <a:gd name="T45" fmla="*/ 50 h 66"/>
                <a:gd name="T46" fmla="*/ 24 w 74"/>
                <a:gd name="T47" fmla="*/ 50 h 66"/>
                <a:gd name="T48" fmla="*/ 20 w 74"/>
                <a:gd name="T49" fmla="*/ 54 h 66"/>
                <a:gd name="T50" fmla="*/ 14 w 74"/>
                <a:gd name="T51" fmla="*/ 56 h 66"/>
                <a:gd name="T52" fmla="*/ 14 w 74"/>
                <a:gd name="T53" fmla="*/ 52 h 66"/>
                <a:gd name="T54" fmla="*/ 16 w 74"/>
                <a:gd name="T55" fmla="*/ 46 h 66"/>
                <a:gd name="T56" fmla="*/ 14 w 74"/>
                <a:gd name="T57" fmla="*/ 40 h 66"/>
                <a:gd name="T58" fmla="*/ 12 w 74"/>
                <a:gd name="T59" fmla="*/ 44 h 66"/>
                <a:gd name="T60" fmla="*/ 8 w 74"/>
                <a:gd name="T61" fmla="*/ 40 h 66"/>
                <a:gd name="T62" fmla="*/ 4 w 74"/>
                <a:gd name="T63" fmla="*/ 40 h 66"/>
                <a:gd name="T64" fmla="*/ 4 w 74"/>
                <a:gd name="T65" fmla="*/ 36 h 66"/>
                <a:gd name="T66" fmla="*/ 2 w 74"/>
                <a:gd name="T67" fmla="*/ 30 h 66"/>
                <a:gd name="T68" fmla="*/ 8 w 74"/>
                <a:gd name="T69" fmla="*/ 30 h 66"/>
                <a:gd name="T70" fmla="*/ 2 w 74"/>
                <a:gd name="T71" fmla="*/ 30 h 66"/>
                <a:gd name="T72" fmla="*/ 0 w 74"/>
                <a:gd name="T73" fmla="*/ 26 h 66"/>
                <a:gd name="T74" fmla="*/ 4 w 74"/>
                <a:gd name="T75" fmla="*/ 22 h 66"/>
                <a:gd name="T76" fmla="*/ 2 w 74"/>
                <a:gd name="T77" fmla="*/ 22 h 66"/>
                <a:gd name="T78" fmla="*/ 0 w 74"/>
                <a:gd name="T79" fmla="*/ 20 h 66"/>
                <a:gd name="T80" fmla="*/ 2 w 74"/>
                <a:gd name="T81" fmla="*/ 14 h 66"/>
                <a:gd name="T82" fmla="*/ 6 w 74"/>
                <a:gd name="T83" fmla="*/ 14 h 66"/>
                <a:gd name="T84" fmla="*/ 10 w 74"/>
                <a:gd name="T85" fmla="*/ 12 h 66"/>
                <a:gd name="T86" fmla="*/ 12 w 74"/>
                <a:gd name="T87" fmla="*/ 10 h 66"/>
                <a:gd name="T88" fmla="*/ 12 w 74"/>
                <a:gd name="T89" fmla="*/ 8 h 66"/>
                <a:gd name="T90" fmla="*/ 18 w 74"/>
                <a:gd name="T91" fmla="*/ 6 h 66"/>
                <a:gd name="T92" fmla="*/ 22 w 74"/>
                <a:gd name="T93" fmla="*/ 6 h 66"/>
                <a:gd name="T94" fmla="*/ 22 w 74"/>
                <a:gd name="T95" fmla="*/ 6 h 66"/>
                <a:gd name="T96" fmla="*/ 28 w 74"/>
                <a:gd name="T97" fmla="*/ 6 h 66"/>
                <a:gd name="T98" fmla="*/ 34 w 74"/>
                <a:gd name="T99" fmla="*/ 4 h 66"/>
                <a:gd name="T100" fmla="*/ 32 w 74"/>
                <a:gd name="T101" fmla="*/ 2 h 66"/>
                <a:gd name="T102" fmla="*/ 36 w 74"/>
                <a:gd name="T103" fmla="*/ 2 h 66"/>
                <a:gd name="T104" fmla="*/ 38 w 74"/>
                <a:gd name="T105" fmla="*/ 2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4" h="66">
                  <a:moveTo>
                    <a:pt x="38" y="4"/>
                  </a:moveTo>
                  <a:lnTo>
                    <a:pt x="38" y="2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2" y="4"/>
                  </a:lnTo>
                  <a:lnTo>
                    <a:pt x="54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2" y="8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70" y="8"/>
                  </a:lnTo>
                  <a:lnTo>
                    <a:pt x="72" y="8"/>
                  </a:lnTo>
                  <a:lnTo>
                    <a:pt x="72" y="6"/>
                  </a:lnTo>
                  <a:lnTo>
                    <a:pt x="72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2" y="10"/>
                  </a:lnTo>
                  <a:lnTo>
                    <a:pt x="72" y="12"/>
                  </a:lnTo>
                  <a:lnTo>
                    <a:pt x="74" y="12"/>
                  </a:lnTo>
                  <a:lnTo>
                    <a:pt x="72" y="12"/>
                  </a:lnTo>
                  <a:lnTo>
                    <a:pt x="70" y="12"/>
                  </a:lnTo>
                  <a:lnTo>
                    <a:pt x="70" y="14"/>
                  </a:lnTo>
                  <a:lnTo>
                    <a:pt x="70" y="16"/>
                  </a:lnTo>
                  <a:lnTo>
                    <a:pt x="68" y="20"/>
                  </a:lnTo>
                  <a:lnTo>
                    <a:pt x="68" y="22"/>
                  </a:lnTo>
                  <a:lnTo>
                    <a:pt x="64" y="22"/>
                  </a:lnTo>
                  <a:lnTo>
                    <a:pt x="60" y="22"/>
                  </a:lnTo>
                  <a:lnTo>
                    <a:pt x="58" y="24"/>
                  </a:lnTo>
                  <a:lnTo>
                    <a:pt x="56" y="26"/>
                  </a:lnTo>
                  <a:lnTo>
                    <a:pt x="56" y="28"/>
                  </a:lnTo>
                  <a:lnTo>
                    <a:pt x="56" y="30"/>
                  </a:lnTo>
                  <a:lnTo>
                    <a:pt x="58" y="30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6"/>
                  </a:lnTo>
                  <a:lnTo>
                    <a:pt x="60" y="38"/>
                  </a:lnTo>
                  <a:lnTo>
                    <a:pt x="60" y="40"/>
                  </a:lnTo>
                  <a:lnTo>
                    <a:pt x="62" y="40"/>
                  </a:lnTo>
                  <a:lnTo>
                    <a:pt x="62" y="42"/>
                  </a:lnTo>
                  <a:lnTo>
                    <a:pt x="62" y="44"/>
                  </a:lnTo>
                  <a:lnTo>
                    <a:pt x="62" y="46"/>
                  </a:lnTo>
                  <a:lnTo>
                    <a:pt x="64" y="46"/>
                  </a:lnTo>
                  <a:lnTo>
                    <a:pt x="64" y="48"/>
                  </a:lnTo>
                  <a:lnTo>
                    <a:pt x="66" y="50"/>
                  </a:lnTo>
                  <a:lnTo>
                    <a:pt x="64" y="50"/>
                  </a:lnTo>
                  <a:lnTo>
                    <a:pt x="66" y="50"/>
                  </a:lnTo>
                  <a:lnTo>
                    <a:pt x="66" y="52"/>
                  </a:lnTo>
                  <a:lnTo>
                    <a:pt x="66" y="54"/>
                  </a:lnTo>
                  <a:lnTo>
                    <a:pt x="68" y="56"/>
                  </a:lnTo>
                  <a:lnTo>
                    <a:pt x="66" y="58"/>
                  </a:lnTo>
                  <a:lnTo>
                    <a:pt x="64" y="58"/>
                  </a:lnTo>
                  <a:lnTo>
                    <a:pt x="64" y="60"/>
                  </a:lnTo>
                  <a:lnTo>
                    <a:pt x="62" y="62"/>
                  </a:lnTo>
                  <a:lnTo>
                    <a:pt x="62" y="64"/>
                  </a:lnTo>
                  <a:lnTo>
                    <a:pt x="60" y="64"/>
                  </a:lnTo>
                  <a:lnTo>
                    <a:pt x="60" y="66"/>
                  </a:lnTo>
                  <a:lnTo>
                    <a:pt x="62" y="66"/>
                  </a:lnTo>
                  <a:lnTo>
                    <a:pt x="60" y="66"/>
                  </a:lnTo>
                  <a:lnTo>
                    <a:pt x="60" y="66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6" y="64"/>
                  </a:lnTo>
                  <a:lnTo>
                    <a:pt x="54" y="64"/>
                  </a:lnTo>
                  <a:lnTo>
                    <a:pt x="54" y="66"/>
                  </a:lnTo>
                  <a:lnTo>
                    <a:pt x="52" y="66"/>
                  </a:lnTo>
                  <a:lnTo>
                    <a:pt x="50" y="66"/>
                  </a:lnTo>
                  <a:lnTo>
                    <a:pt x="48" y="66"/>
                  </a:lnTo>
                  <a:lnTo>
                    <a:pt x="46" y="64"/>
                  </a:lnTo>
                  <a:lnTo>
                    <a:pt x="44" y="60"/>
                  </a:lnTo>
                  <a:lnTo>
                    <a:pt x="42" y="60"/>
                  </a:lnTo>
                  <a:lnTo>
                    <a:pt x="42" y="58"/>
                  </a:lnTo>
                  <a:lnTo>
                    <a:pt x="40" y="58"/>
                  </a:lnTo>
                  <a:lnTo>
                    <a:pt x="42" y="58"/>
                  </a:lnTo>
                  <a:lnTo>
                    <a:pt x="42" y="56"/>
                  </a:lnTo>
                  <a:lnTo>
                    <a:pt x="40" y="56"/>
                  </a:lnTo>
                  <a:lnTo>
                    <a:pt x="38" y="56"/>
                  </a:lnTo>
                  <a:lnTo>
                    <a:pt x="36" y="56"/>
                  </a:lnTo>
                  <a:lnTo>
                    <a:pt x="36" y="54"/>
                  </a:lnTo>
                  <a:lnTo>
                    <a:pt x="34" y="54"/>
                  </a:lnTo>
                  <a:lnTo>
                    <a:pt x="34" y="52"/>
                  </a:lnTo>
                  <a:lnTo>
                    <a:pt x="32" y="52"/>
                  </a:lnTo>
                  <a:lnTo>
                    <a:pt x="30" y="52"/>
                  </a:lnTo>
                  <a:lnTo>
                    <a:pt x="30" y="50"/>
                  </a:lnTo>
                  <a:lnTo>
                    <a:pt x="28" y="50"/>
                  </a:lnTo>
                  <a:lnTo>
                    <a:pt x="28" y="52"/>
                  </a:lnTo>
                  <a:lnTo>
                    <a:pt x="28" y="50"/>
                  </a:lnTo>
                  <a:lnTo>
                    <a:pt x="26" y="50"/>
                  </a:lnTo>
                  <a:lnTo>
                    <a:pt x="24" y="50"/>
                  </a:lnTo>
                  <a:lnTo>
                    <a:pt x="24" y="52"/>
                  </a:lnTo>
                  <a:lnTo>
                    <a:pt x="22" y="52"/>
                  </a:lnTo>
                  <a:lnTo>
                    <a:pt x="20" y="52"/>
                  </a:lnTo>
                  <a:lnTo>
                    <a:pt x="20" y="54"/>
                  </a:lnTo>
                  <a:lnTo>
                    <a:pt x="18" y="54"/>
                  </a:lnTo>
                  <a:lnTo>
                    <a:pt x="16" y="54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4" y="54"/>
                  </a:lnTo>
                  <a:lnTo>
                    <a:pt x="14" y="52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6" y="48"/>
                  </a:lnTo>
                  <a:lnTo>
                    <a:pt x="16" y="46"/>
                  </a:lnTo>
                  <a:lnTo>
                    <a:pt x="16" y="44"/>
                  </a:lnTo>
                  <a:lnTo>
                    <a:pt x="16" y="42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2" y="40"/>
                  </a:lnTo>
                  <a:lnTo>
                    <a:pt x="12" y="42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6" y="40"/>
                  </a:lnTo>
                  <a:lnTo>
                    <a:pt x="6" y="42"/>
                  </a:lnTo>
                  <a:lnTo>
                    <a:pt x="6" y="40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8" y="30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36" y="0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23" name="Freeform 1111"/>
            <p:cNvSpPr>
              <a:spLocks/>
            </p:cNvSpPr>
            <p:nvPr/>
          </p:nvSpPr>
          <p:spPr bwMode="auto">
            <a:xfrm>
              <a:off x="19444710" y="1457739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2 w 2"/>
                <a:gd name="T5" fmla="*/ 0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4" name="Freeform 1112"/>
            <p:cNvSpPr>
              <a:spLocks/>
            </p:cNvSpPr>
            <p:nvPr/>
          </p:nvSpPr>
          <p:spPr bwMode="auto">
            <a:xfrm>
              <a:off x="19318812" y="1442002"/>
              <a:ext cx="15737" cy="15737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0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5" name="Freeform 1113"/>
            <p:cNvSpPr>
              <a:spLocks/>
            </p:cNvSpPr>
            <p:nvPr/>
          </p:nvSpPr>
          <p:spPr bwMode="auto">
            <a:xfrm>
              <a:off x="19255864" y="1426264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4 h 4"/>
                <a:gd name="T4" fmla="*/ 0 w 2"/>
                <a:gd name="T5" fmla="*/ 4 h 4"/>
                <a:gd name="T6" fmla="*/ 0 w 2"/>
                <a:gd name="T7" fmla="*/ 2 h 4"/>
                <a:gd name="T8" fmla="*/ 0 w 2"/>
                <a:gd name="T9" fmla="*/ 0 h 4"/>
                <a:gd name="T10" fmla="*/ 0 w 2"/>
                <a:gd name="T11" fmla="*/ 2 h 4"/>
                <a:gd name="T12" fmla="*/ 2 w 2"/>
                <a:gd name="T13" fmla="*/ 2 h 4"/>
                <a:gd name="T14" fmla="*/ 2 w 2"/>
                <a:gd name="T15" fmla="*/ 0 h 4"/>
                <a:gd name="T16" fmla="*/ 2 w 2"/>
                <a:gd name="T17" fmla="*/ 2 h 4"/>
                <a:gd name="T18" fmla="*/ 2 w 2"/>
                <a:gd name="T19" fmla="*/ 2 h 4"/>
                <a:gd name="T20" fmla="*/ 2 w 2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6" name="Freeform 1114"/>
            <p:cNvSpPr>
              <a:spLocks/>
            </p:cNvSpPr>
            <p:nvPr/>
          </p:nvSpPr>
          <p:spPr bwMode="auto">
            <a:xfrm>
              <a:off x="19318812" y="1426264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7" name="Freeform 1115"/>
            <p:cNvSpPr>
              <a:spLocks/>
            </p:cNvSpPr>
            <p:nvPr/>
          </p:nvSpPr>
          <p:spPr bwMode="auto">
            <a:xfrm>
              <a:off x="19208652" y="1410527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8" name="Freeform 1116"/>
            <p:cNvSpPr>
              <a:spLocks/>
            </p:cNvSpPr>
            <p:nvPr/>
          </p:nvSpPr>
          <p:spPr bwMode="auto">
            <a:xfrm>
              <a:off x="19145703" y="1410527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2 w 2"/>
                <a:gd name="T7" fmla="*/ 2 h 2"/>
                <a:gd name="T8" fmla="*/ 0 w 2"/>
                <a:gd name="T9" fmla="*/ 0 h 2"/>
                <a:gd name="T10" fmla="*/ 2 w 2"/>
                <a:gd name="T11" fmla="*/ 0 h 2"/>
                <a:gd name="T12" fmla="*/ 2 w 2"/>
                <a:gd name="T13" fmla="*/ 0 h 2"/>
                <a:gd name="T14" fmla="*/ 2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9" name="Freeform 1117"/>
            <p:cNvSpPr>
              <a:spLocks/>
            </p:cNvSpPr>
            <p:nvPr/>
          </p:nvSpPr>
          <p:spPr bwMode="auto">
            <a:xfrm>
              <a:off x="19177178" y="1410527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2 w 2"/>
                <a:gd name="T5" fmla="*/ 0 h 2"/>
                <a:gd name="T6" fmla="*/ 0 w 2"/>
                <a:gd name="T7" fmla="*/ 0 h 2"/>
                <a:gd name="T8" fmla="*/ 2 w 2"/>
                <a:gd name="T9" fmla="*/ 0 h 2"/>
                <a:gd name="T10" fmla="*/ 0 w 2"/>
                <a:gd name="T11" fmla="*/ 2 h 2"/>
                <a:gd name="T12" fmla="*/ 0 w 2"/>
                <a:gd name="T13" fmla="*/ 0 h 2"/>
                <a:gd name="T14" fmla="*/ 2 w 2"/>
                <a:gd name="T15" fmla="*/ 0 h 2"/>
                <a:gd name="T16" fmla="*/ 2 w 2"/>
                <a:gd name="T17" fmla="*/ 0 h 2"/>
                <a:gd name="T18" fmla="*/ 2 w 2"/>
                <a:gd name="T19" fmla="*/ 0 h 2"/>
                <a:gd name="T20" fmla="*/ 2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0" name="Rectangle 1118"/>
            <p:cNvSpPr>
              <a:spLocks noChangeArrowheads="1"/>
            </p:cNvSpPr>
            <p:nvPr/>
          </p:nvSpPr>
          <p:spPr bwMode="auto">
            <a:xfrm>
              <a:off x="19255864" y="1410527"/>
              <a:ext cx="7871" cy="7871"/>
            </a:xfrm>
            <a:prstGeom prst="rect">
              <a:avLst/>
            </a:prstGeom>
            <a:solidFill>
              <a:srgbClr val="DDDCDB"/>
            </a:solidFill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" name="Freeform 1119"/>
            <p:cNvSpPr>
              <a:spLocks/>
            </p:cNvSpPr>
            <p:nvPr/>
          </p:nvSpPr>
          <p:spPr bwMode="auto">
            <a:xfrm>
              <a:off x="19114229" y="1410527"/>
              <a:ext cx="31474" cy="0"/>
            </a:xfrm>
            <a:custGeom>
              <a:avLst/>
              <a:gdLst>
                <a:gd name="T0" fmla="*/ 2 w 4"/>
                <a:gd name="T1" fmla="*/ 4 w 4"/>
                <a:gd name="T2" fmla="*/ 2 w 4"/>
                <a:gd name="T3" fmla="*/ 0 w 4"/>
                <a:gd name="T4" fmla="*/ 0 w 4"/>
                <a:gd name="T5" fmla="*/ 2 w 4"/>
                <a:gd name="T6" fmla="*/ 2 w 4"/>
                <a:gd name="T7" fmla="*/ 2 w 4"/>
                <a:gd name="T8" fmla="*/ 2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4">
                  <a:moveTo>
                    <a:pt x="2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2" name="Freeform 1120"/>
            <p:cNvSpPr>
              <a:spLocks/>
            </p:cNvSpPr>
            <p:nvPr/>
          </p:nvSpPr>
          <p:spPr bwMode="auto">
            <a:xfrm>
              <a:off x="19208652" y="1410527"/>
              <a:ext cx="15737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  <a:gd name="T4" fmla="*/ 0 w 2"/>
                <a:gd name="T5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3" name="Freeform 1121"/>
            <p:cNvSpPr>
              <a:spLocks/>
            </p:cNvSpPr>
            <p:nvPr/>
          </p:nvSpPr>
          <p:spPr bwMode="auto">
            <a:xfrm>
              <a:off x="19240126" y="1394790"/>
              <a:ext cx="15737" cy="15737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2 w 2"/>
                <a:gd name="T9" fmla="*/ 2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4" name="Freeform 1122"/>
            <p:cNvSpPr>
              <a:spLocks/>
            </p:cNvSpPr>
            <p:nvPr/>
          </p:nvSpPr>
          <p:spPr bwMode="auto">
            <a:xfrm>
              <a:off x="19161440" y="1394790"/>
              <a:ext cx="0" cy="157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5" name="Freeform 1123"/>
            <p:cNvSpPr>
              <a:spLocks/>
            </p:cNvSpPr>
            <p:nvPr/>
          </p:nvSpPr>
          <p:spPr bwMode="auto">
            <a:xfrm>
              <a:off x="19665031" y="1394790"/>
              <a:ext cx="15737" cy="15737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2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0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6" name="Freeform 1124"/>
            <p:cNvSpPr>
              <a:spLocks/>
            </p:cNvSpPr>
            <p:nvPr/>
          </p:nvSpPr>
          <p:spPr bwMode="auto">
            <a:xfrm>
              <a:off x="19271601" y="1394790"/>
              <a:ext cx="62949" cy="62949"/>
            </a:xfrm>
            <a:custGeom>
              <a:avLst/>
              <a:gdLst>
                <a:gd name="T0" fmla="*/ 6 w 8"/>
                <a:gd name="T1" fmla="*/ 2 h 8"/>
                <a:gd name="T2" fmla="*/ 6 w 8"/>
                <a:gd name="T3" fmla="*/ 2 h 8"/>
                <a:gd name="T4" fmla="*/ 6 w 8"/>
                <a:gd name="T5" fmla="*/ 4 h 8"/>
                <a:gd name="T6" fmla="*/ 4 w 8"/>
                <a:gd name="T7" fmla="*/ 6 h 8"/>
                <a:gd name="T8" fmla="*/ 4 w 8"/>
                <a:gd name="T9" fmla="*/ 8 h 8"/>
                <a:gd name="T10" fmla="*/ 4 w 8"/>
                <a:gd name="T11" fmla="*/ 6 h 8"/>
                <a:gd name="T12" fmla="*/ 2 w 8"/>
                <a:gd name="T13" fmla="*/ 8 h 8"/>
                <a:gd name="T14" fmla="*/ 2 w 8"/>
                <a:gd name="T15" fmla="*/ 6 h 8"/>
                <a:gd name="T16" fmla="*/ 2 w 8"/>
                <a:gd name="T17" fmla="*/ 8 h 8"/>
                <a:gd name="T18" fmla="*/ 0 w 8"/>
                <a:gd name="T19" fmla="*/ 8 h 8"/>
                <a:gd name="T20" fmla="*/ 0 w 8"/>
                <a:gd name="T21" fmla="*/ 6 h 8"/>
                <a:gd name="T22" fmla="*/ 0 w 8"/>
                <a:gd name="T23" fmla="*/ 4 h 8"/>
                <a:gd name="T24" fmla="*/ 0 w 8"/>
                <a:gd name="T25" fmla="*/ 2 h 8"/>
                <a:gd name="T26" fmla="*/ 2 w 8"/>
                <a:gd name="T27" fmla="*/ 2 h 8"/>
                <a:gd name="T28" fmla="*/ 0 w 8"/>
                <a:gd name="T29" fmla="*/ 2 h 8"/>
                <a:gd name="T30" fmla="*/ 0 w 8"/>
                <a:gd name="T31" fmla="*/ 2 h 8"/>
                <a:gd name="T32" fmla="*/ 0 w 8"/>
                <a:gd name="T33" fmla="*/ 2 h 8"/>
                <a:gd name="T34" fmla="*/ 2 w 8"/>
                <a:gd name="T35" fmla="*/ 2 h 8"/>
                <a:gd name="T36" fmla="*/ 6 w 8"/>
                <a:gd name="T37" fmla="*/ 2 h 8"/>
                <a:gd name="T38" fmla="*/ 6 w 8"/>
                <a:gd name="T39" fmla="*/ 0 h 8"/>
                <a:gd name="T40" fmla="*/ 8 w 8"/>
                <a:gd name="T41" fmla="*/ 0 h 8"/>
                <a:gd name="T42" fmla="*/ 8 w 8"/>
                <a:gd name="T43" fmla="*/ 2 h 8"/>
                <a:gd name="T44" fmla="*/ 6 w 8"/>
                <a:gd name="T45" fmla="*/ 2 h 8"/>
                <a:gd name="T46" fmla="*/ 6 w 8"/>
                <a:gd name="T47" fmla="*/ 2 h 8"/>
                <a:gd name="T48" fmla="*/ 6 w 8"/>
                <a:gd name="T4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" h="8">
                  <a:moveTo>
                    <a:pt x="6" y="2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7" name="Freeform 1125"/>
            <p:cNvSpPr>
              <a:spLocks/>
            </p:cNvSpPr>
            <p:nvPr/>
          </p:nvSpPr>
          <p:spPr bwMode="auto">
            <a:xfrm>
              <a:off x="19192915" y="1379053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8" name="Freeform 1126"/>
            <p:cNvSpPr>
              <a:spLocks/>
            </p:cNvSpPr>
            <p:nvPr/>
          </p:nvSpPr>
          <p:spPr bwMode="auto">
            <a:xfrm>
              <a:off x="19224389" y="1379053"/>
              <a:ext cx="31474" cy="15737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2 h 2"/>
                <a:gd name="T4" fmla="*/ 0 w 4"/>
                <a:gd name="T5" fmla="*/ 2 h 2"/>
                <a:gd name="T6" fmla="*/ 2 w 4"/>
                <a:gd name="T7" fmla="*/ 2 h 2"/>
                <a:gd name="T8" fmla="*/ 0 w 4"/>
                <a:gd name="T9" fmla="*/ 2 h 2"/>
                <a:gd name="T10" fmla="*/ 0 w 4"/>
                <a:gd name="T11" fmla="*/ 0 h 2"/>
                <a:gd name="T12" fmla="*/ 2 w 4"/>
                <a:gd name="T13" fmla="*/ 2 h 2"/>
                <a:gd name="T14" fmla="*/ 4 w 4"/>
                <a:gd name="T15" fmla="*/ 2 h 2"/>
                <a:gd name="T16" fmla="*/ 4 w 4"/>
                <a:gd name="T17" fmla="*/ 2 h 2"/>
                <a:gd name="T18" fmla="*/ 4 w 4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9" name="Freeform 1127"/>
            <p:cNvSpPr>
              <a:spLocks/>
            </p:cNvSpPr>
            <p:nvPr/>
          </p:nvSpPr>
          <p:spPr bwMode="auto">
            <a:xfrm>
              <a:off x="19255864" y="1379053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0 w 2"/>
                <a:gd name="T11" fmla="*/ 0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0" name="Freeform 1128"/>
            <p:cNvSpPr>
              <a:spLocks/>
            </p:cNvSpPr>
            <p:nvPr/>
          </p:nvSpPr>
          <p:spPr bwMode="auto">
            <a:xfrm>
              <a:off x="19224389" y="1363316"/>
              <a:ext cx="31474" cy="15737"/>
            </a:xfrm>
            <a:custGeom>
              <a:avLst/>
              <a:gdLst>
                <a:gd name="T0" fmla="*/ 2 w 4"/>
                <a:gd name="T1" fmla="*/ 2 h 2"/>
                <a:gd name="T2" fmla="*/ 0 w 4"/>
                <a:gd name="T3" fmla="*/ 2 h 2"/>
                <a:gd name="T4" fmla="*/ 2 w 4"/>
                <a:gd name="T5" fmla="*/ 2 h 2"/>
                <a:gd name="T6" fmla="*/ 2 w 4"/>
                <a:gd name="T7" fmla="*/ 0 h 2"/>
                <a:gd name="T8" fmla="*/ 4 w 4"/>
                <a:gd name="T9" fmla="*/ 0 h 2"/>
                <a:gd name="T10" fmla="*/ 4 w 4"/>
                <a:gd name="T11" fmla="*/ 2 h 2"/>
                <a:gd name="T12" fmla="*/ 2 w 4"/>
                <a:gd name="T13" fmla="*/ 2 h 2"/>
                <a:gd name="T14" fmla="*/ 2 w 4"/>
                <a:gd name="T15" fmla="*/ 2 h 2"/>
                <a:gd name="T16" fmla="*/ 2 w 4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1" name="Freeform 1129"/>
            <p:cNvSpPr>
              <a:spLocks/>
            </p:cNvSpPr>
            <p:nvPr/>
          </p:nvSpPr>
          <p:spPr bwMode="auto">
            <a:xfrm>
              <a:off x="19224389" y="1363316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2" name="Freeform 1130"/>
            <p:cNvSpPr>
              <a:spLocks/>
            </p:cNvSpPr>
            <p:nvPr/>
          </p:nvSpPr>
          <p:spPr bwMode="auto">
            <a:xfrm>
              <a:off x="19114229" y="1363316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3" name="Freeform 1131"/>
            <p:cNvSpPr>
              <a:spLocks/>
            </p:cNvSpPr>
            <p:nvPr/>
          </p:nvSpPr>
          <p:spPr bwMode="auto">
            <a:xfrm>
              <a:off x="19790929" y="1347578"/>
              <a:ext cx="15737" cy="15737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2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4" name="Freeform 1132"/>
            <p:cNvSpPr>
              <a:spLocks/>
            </p:cNvSpPr>
            <p:nvPr/>
          </p:nvSpPr>
          <p:spPr bwMode="auto">
            <a:xfrm>
              <a:off x="19177178" y="1347578"/>
              <a:ext cx="31474" cy="31474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2 h 4"/>
                <a:gd name="T4" fmla="*/ 4 w 4"/>
                <a:gd name="T5" fmla="*/ 2 h 4"/>
                <a:gd name="T6" fmla="*/ 4 w 4"/>
                <a:gd name="T7" fmla="*/ 4 h 4"/>
                <a:gd name="T8" fmla="*/ 2 w 4"/>
                <a:gd name="T9" fmla="*/ 4 h 4"/>
                <a:gd name="T10" fmla="*/ 0 w 4"/>
                <a:gd name="T11" fmla="*/ 2 h 4"/>
                <a:gd name="T12" fmla="*/ 2 w 4"/>
                <a:gd name="T13" fmla="*/ 2 h 4"/>
                <a:gd name="T14" fmla="*/ 2 w 4"/>
                <a:gd name="T15" fmla="*/ 0 h 4"/>
                <a:gd name="T16" fmla="*/ 2 w 4"/>
                <a:gd name="T17" fmla="*/ 2 h 4"/>
                <a:gd name="T18" fmla="*/ 4 w 4"/>
                <a:gd name="T19" fmla="*/ 2 h 4"/>
                <a:gd name="T20" fmla="*/ 4 w 4"/>
                <a:gd name="T21" fmla="*/ 2 h 4"/>
                <a:gd name="T22" fmla="*/ 4 w 4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5" name="Freeform 1133"/>
            <p:cNvSpPr>
              <a:spLocks/>
            </p:cNvSpPr>
            <p:nvPr/>
          </p:nvSpPr>
          <p:spPr bwMode="auto">
            <a:xfrm>
              <a:off x="19177178" y="1331841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6" name="Freeform 1134"/>
            <p:cNvSpPr>
              <a:spLocks/>
            </p:cNvSpPr>
            <p:nvPr/>
          </p:nvSpPr>
          <p:spPr bwMode="auto">
            <a:xfrm>
              <a:off x="19114229" y="1316104"/>
              <a:ext cx="15737" cy="31474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4 h 4"/>
                <a:gd name="T4" fmla="*/ 0 w 2"/>
                <a:gd name="T5" fmla="*/ 2 h 4"/>
                <a:gd name="T6" fmla="*/ 0 w 2"/>
                <a:gd name="T7" fmla="*/ 0 h 4"/>
                <a:gd name="T8" fmla="*/ 0 w 2"/>
                <a:gd name="T9" fmla="*/ 2 h 4"/>
                <a:gd name="T10" fmla="*/ 2 w 2"/>
                <a:gd name="T11" fmla="*/ 4 h 4"/>
                <a:gd name="T12" fmla="*/ 2 w 2"/>
                <a:gd name="T13" fmla="*/ 4 h 4"/>
                <a:gd name="T14" fmla="*/ 2 w 2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7" name="Freeform 1135"/>
            <p:cNvSpPr>
              <a:spLocks/>
            </p:cNvSpPr>
            <p:nvPr/>
          </p:nvSpPr>
          <p:spPr bwMode="auto">
            <a:xfrm>
              <a:off x="19129966" y="1316104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4 h 4"/>
                <a:gd name="T4" fmla="*/ 2 w 2"/>
                <a:gd name="T5" fmla="*/ 4 h 4"/>
                <a:gd name="T6" fmla="*/ 0 w 2"/>
                <a:gd name="T7" fmla="*/ 4 h 4"/>
                <a:gd name="T8" fmla="*/ 0 w 2"/>
                <a:gd name="T9" fmla="*/ 2 h 4"/>
                <a:gd name="T10" fmla="*/ 0 w 2"/>
                <a:gd name="T11" fmla="*/ 0 h 4"/>
                <a:gd name="T12" fmla="*/ 0 w 2"/>
                <a:gd name="T13" fmla="*/ 2 h 4"/>
                <a:gd name="T14" fmla="*/ 2 w 2"/>
                <a:gd name="T15" fmla="*/ 2 h 4"/>
                <a:gd name="T16" fmla="*/ 2 w 2"/>
                <a:gd name="T17" fmla="*/ 2 h 4"/>
                <a:gd name="T18" fmla="*/ 2 w 2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8" name="Freeform 1136"/>
            <p:cNvSpPr>
              <a:spLocks/>
            </p:cNvSpPr>
            <p:nvPr/>
          </p:nvSpPr>
          <p:spPr bwMode="auto">
            <a:xfrm>
              <a:off x="19114229" y="1300367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9" name="Freeform 1137"/>
            <p:cNvSpPr>
              <a:spLocks/>
            </p:cNvSpPr>
            <p:nvPr/>
          </p:nvSpPr>
          <p:spPr bwMode="auto">
            <a:xfrm>
              <a:off x="19114229" y="1237418"/>
              <a:ext cx="0" cy="157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2 h 2"/>
                <a:gd name="T4" fmla="*/ 0 h 2"/>
                <a:gd name="T5" fmla="*/ 0 h 2"/>
                <a:gd name="T6" fmla="*/ 0 h 2"/>
                <a:gd name="T7" fmla="*/ 0 h 2"/>
                <a:gd name="T8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0" name="Freeform 1138"/>
            <p:cNvSpPr>
              <a:spLocks/>
            </p:cNvSpPr>
            <p:nvPr/>
          </p:nvSpPr>
          <p:spPr bwMode="auto">
            <a:xfrm>
              <a:off x="19114229" y="1205943"/>
              <a:ext cx="15737" cy="31474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4 h 4"/>
                <a:gd name="T4" fmla="*/ 0 w 2"/>
                <a:gd name="T5" fmla="*/ 2 h 4"/>
                <a:gd name="T6" fmla="*/ 0 w 2"/>
                <a:gd name="T7" fmla="*/ 0 h 4"/>
                <a:gd name="T8" fmla="*/ 2 w 2"/>
                <a:gd name="T9" fmla="*/ 2 h 4"/>
                <a:gd name="T10" fmla="*/ 2 w 2"/>
                <a:gd name="T11" fmla="*/ 4 h 4"/>
                <a:gd name="T12" fmla="*/ 2 w 2"/>
                <a:gd name="T13" fmla="*/ 4 h 4"/>
                <a:gd name="T14" fmla="*/ 2 w 2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1" name="Freeform 1139"/>
            <p:cNvSpPr>
              <a:spLocks/>
            </p:cNvSpPr>
            <p:nvPr/>
          </p:nvSpPr>
          <p:spPr bwMode="auto">
            <a:xfrm>
              <a:off x="19129966" y="1142995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2" name="Freeform 1140"/>
            <p:cNvSpPr>
              <a:spLocks/>
            </p:cNvSpPr>
            <p:nvPr/>
          </p:nvSpPr>
          <p:spPr bwMode="auto">
            <a:xfrm>
              <a:off x="19114229" y="655141"/>
              <a:ext cx="0" cy="31474"/>
            </a:xfrm>
            <a:custGeom>
              <a:avLst/>
              <a:gdLst>
                <a:gd name="T0" fmla="*/ 2 h 4"/>
                <a:gd name="T1" fmla="*/ 4 h 4"/>
                <a:gd name="T2" fmla="*/ 2 h 4"/>
                <a:gd name="T3" fmla="*/ 4 h 4"/>
                <a:gd name="T4" fmla="*/ 2 h 4"/>
                <a:gd name="T5" fmla="*/ 0 h 4"/>
                <a:gd name="T6" fmla="*/ 2 h 4"/>
                <a:gd name="T7" fmla="*/ 2 h 4"/>
                <a:gd name="T8" fmla="*/ 2 h 4"/>
                <a:gd name="T9" fmla="*/ 2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4">
                  <a:moveTo>
                    <a:pt x="0" y="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3" name="Freeform 1141"/>
            <p:cNvSpPr>
              <a:spLocks/>
            </p:cNvSpPr>
            <p:nvPr/>
          </p:nvSpPr>
          <p:spPr bwMode="auto">
            <a:xfrm>
              <a:off x="19114229" y="592192"/>
              <a:ext cx="15737" cy="47212"/>
            </a:xfrm>
            <a:custGeom>
              <a:avLst/>
              <a:gdLst>
                <a:gd name="T0" fmla="*/ 0 w 2"/>
                <a:gd name="T1" fmla="*/ 0 h 6"/>
                <a:gd name="T2" fmla="*/ 0 w 2"/>
                <a:gd name="T3" fmla="*/ 2 h 6"/>
                <a:gd name="T4" fmla="*/ 0 w 2"/>
                <a:gd name="T5" fmla="*/ 0 h 6"/>
                <a:gd name="T6" fmla="*/ 0 w 2"/>
                <a:gd name="T7" fmla="*/ 2 h 6"/>
                <a:gd name="T8" fmla="*/ 0 w 2"/>
                <a:gd name="T9" fmla="*/ 4 h 6"/>
                <a:gd name="T10" fmla="*/ 0 w 2"/>
                <a:gd name="T11" fmla="*/ 2 h 6"/>
                <a:gd name="T12" fmla="*/ 2 w 2"/>
                <a:gd name="T13" fmla="*/ 2 h 6"/>
                <a:gd name="T14" fmla="*/ 2 w 2"/>
                <a:gd name="T15" fmla="*/ 4 h 6"/>
                <a:gd name="T16" fmla="*/ 0 w 2"/>
                <a:gd name="T17" fmla="*/ 4 h 6"/>
                <a:gd name="T18" fmla="*/ 2 w 2"/>
                <a:gd name="T19" fmla="*/ 6 h 6"/>
                <a:gd name="T20" fmla="*/ 0 w 2"/>
                <a:gd name="T21" fmla="*/ 6 h 6"/>
                <a:gd name="T22" fmla="*/ 0 w 2"/>
                <a:gd name="T23" fmla="*/ 4 h 6"/>
                <a:gd name="T24" fmla="*/ 0 w 2"/>
                <a:gd name="T25" fmla="*/ 4 h 6"/>
                <a:gd name="T26" fmla="*/ 0 w 2"/>
                <a:gd name="T27" fmla="*/ 2 h 6"/>
                <a:gd name="T28" fmla="*/ 0 w 2"/>
                <a:gd name="T29" fmla="*/ 0 h 6"/>
                <a:gd name="T30" fmla="*/ 0 w 2"/>
                <a:gd name="T31" fmla="*/ 0 h 6"/>
                <a:gd name="T32" fmla="*/ 0 w 2"/>
                <a:gd name="T3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4" name="Freeform 1142"/>
            <p:cNvSpPr>
              <a:spLocks/>
            </p:cNvSpPr>
            <p:nvPr/>
          </p:nvSpPr>
          <p:spPr bwMode="auto">
            <a:xfrm>
              <a:off x="19208652" y="592192"/>
              <a:ext cx="15737" cy="0"/>
            </a:xfrm>
            <a:custGeom>
              <a:avLst/>
              <a:gdLst>
                <a:gd name="T0" fmla="*/ 0 w 2"/>
                <a:gd name="T1" fmla="*/ 2 w 2"/>
                <a:gd name="T2" fmla="*/ 0 w 2"/>
                <a:gd name="T3" fmla="*/ 0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5" name="Freeform 1143"/>
            <p:cNvSpPr>
              <a:spLocks/>
            </p:cNvSpPr>
            <p:nvPr/>
          </p:nvSpPr>
          <p:spPr bwMode="auto">
            <a:xfrm>
              <a:off x="19224389" y="576455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4 h 4"/>
                <a:gd name="T4" fmla="*/ 0 w 2"/>
                <a:gd name="T5" fmla="*/ 2 h 4"/>
                <a:gd name="T6" fmla="*/ 0 w 2"/>
                <a:gd name="T7" fmla="*/ 4 h 4"/>
                <a:gd name="T8" fmla="*/ 2 w 2"/>
                <a:gd name="T9" fmla="*/ 4 h 4"/>
                <a:gd name="T10" fmla="*/ 0 w 2"/>
                <a:gd name="T11" fmla="*/ 4 h 4"/>
                <a:gd name="T12" fmla="*/ 0 w 2"/>
                <a:gd name="T13" fmla="*/ 2 h 4"/>
                <a:gd name="T14" fmla="*/ 2 w 2"/>
                <a:gd name="T15" fmla="*/ 2 h 4"/>
                <a:gd name="T16" fmla="*/ 2 w 2"/>
                <a:gd name="T17" fmla="*/ 0 h 4"/>
                <a:gd name="T18" fmla="*/ 2 w 2"/>
                <a:gd name="T19" fmla="*/ 2 h 4"/>
                <a:gd name="T20" fmla="*/ 2 w 2"/>
                <a:gd name="T21" fmla="*/ 2 h 4"/>
                <a:gd name="T22" fmla="*/ 2 w 2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6" name="Freeform 1144"/>
            <p:cNvSpPr>
              <a:spLocks/>
            </p:cNvSpPr>
            <p:nvPr/>
          </p:nvSpPr>
          <p:spPr bwMode="auto">
            <a:xfrm>
              <a:off x="19114229" y="576455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7" name="Freeform 1145"/>
            <p:cNvSpPr>
              <a:spLocks/>
            </p:cNvSpPr>
            <p:nvPr/>
          </p:nvSpPr>
          <p:spPr bwMode="auto">
            <a:xfrm>
              <a:off x="19208652" y="560718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8" name="Freeform 1146"/>
            <p:cNvSpPr>
              <a:spLocks/>
            </p:cNvSpPr>
            <p:nvPr/>
          </p:nvSpPr>
          <p:spPr bwMode="auto">
            <a:xfrm>
              <a:off x="19303075" y="450557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9" name="Freeform 1147"/>
            <p:cNvSpPr>
              <a:spLocks/>
            </p:cNvSpPr>
            <p:nvPr/>
          </p:nvSpPr>
          <p:spPr bwMode="auto">
            <a:xfrm>
              <a:off x="19523396" y="72864"/>
              <a:ext cx="78686" cy="47212"/>
            </a:xfrm>
            <a:custGeom>
              <a:avLst/>
              <a:gdLst>
                <a:gd name="T0" fmla="*/ 6 w 10"/>
                <a:gd name="T1" fmla="*/ 0 h 6"/>
                <a:gd name="T2" fmla="*/ 6 w 10"/>
                <a:gd name="T3" fmla="*/ 2 h 6"/>
                <a:gd name="T4" fmla="*/ 8 w 10"/>
                <a:gd name="T5" fmla="*/ 2 h 6"/>
                <a:gd name="T6" fmla="*/ 10 w 10"/>
                <a:gd name="T7" fmla="*/ 2 h 6"/>
                <a:gd name="T8" fmla="*/ 8 w 10"/>
                <a:gd name="T9" fmla="*/ 2 h 6"/>
                <a:gd name="T10" fmla="*/ 6 w 10"/>
                <a:gd name="T11" fmla="*/ 2 h 6"/>
                <a:gd name="T12" fmla="*/ 4 w 10"/>
                <a:gd name="T13" fmla="*/ 2 h 6"/>
                <a:gd name="T14" fmla="*/ 4 w 10"/>
                <a:gd name="T15" fmla="*/ 4 h 6"/>
                <a:gd name="T16" fmla="*/ 6 w 10"/>
                <a:gd name="T17" fmla="*/ 4 h 6"/>
                <a:gd name="T18" fmla="*/ 4 w 10"/>
                <a:gd name="T19" fmla="*/ 4 h 6"/>
                <a:gd name="T20" fmla="*/ 4 w 10"/>
                <a:gd name="T21" fmla="*/ 6 h 6"/>
                <a:gd name="T22" fmla="*/ 4 w 10"/>
                <a:gd name="T23" fmla="*/ 4 h 6"/>
                <a:gd name="T24" fmla="*/ 2 w 10"/>
                <a:gd name="T25" fmla="*/ 4 h 6"/>
                <a:gd name="T26" fmla="*/ 0 w 10"/>
                <a:gd name="T27" fmla="*/ 2 h 6"/>
                <a:gd name="T28" fmla="*/ 2 w 10"/>
                <a:gd name="T29" fmla="*/ 2 h 6"/>
                <a:gd name="T30" fmla="*/ 2 w 10"/>
                <a:gd name="T31" fmla="*/ 0 h 6"/>
                <a:gd name="T32" fmla="*/ 4 w 10"/>
                <a:gd name="T33" fmla="*/ 0 h 6"/>
                <a:gd name="T34" fmla="*/ 6 w 10"/>
                <a:gd name="T35" fmla="*/ 0 h 6"/>
                <a:gd name="T36" fmla="*/ 6 w 10"/>
                <a:gd name="T37" fmla="*/ 0 h 6"/>
                <a:gd name="T38" fmla="*/ 6 w 10"/>
                <a:gd name="T3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" h="6">
                  <a:moveTo>
                    <a:pt x="6" y="0"/>
                  </a:moveTo>
                  <a:lnTo>
                    <a:pt x="6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0" name="Freeform 1148"/>
            <p:cNvSpPr>
              <a:spLocks/>
            </p:cNvSpPr>
            <p:nvPr/>
          </p:nvSpPr>
          <p:spPr bwMode="auto">
            <a:xfrm>
              <a:off x="19051280" y="-1587413"/>
              <a:ext cx="1353400" cy="3092364"/>
            </a:xfrm>
            <a:custGeom>
              <a:avLst/>
              <a:gdLst>
                <a:gd name="T0" fmla="*/ 136 w 172"/>
                <a:gd name="T1" fmla="*/ 35 h 393"/>
                <a:gd name="T2" fmla="*/ 130 w 172"/>
                <a:gd name="T3" fmla="*/ 57 h 393"/>
                <a:gd name="T4" fmla="*/ 144 w 172"/>
                <a:gd name="T5" fmla="*/ 101 h 393"/>
                <a:gd name="T6" fmla="*/ 138 w 172"/>
                <a:gd name="T7" fmla="*/ 149 h 393"/>
                <a:gd name="T8" fmla="*/ 148 w 172"/>
                <a:gd name="T9" fmla="*/ 179 h 393"/>
                <a:gd name="T10" fmla="*/ 144 w 172"/>
                <a:gd name="T11" fmla="*/ 195 h 393"/>
                <a:gd name="T12" fmla="*/ 142 w 172"/>
                <a:gd name="T13" fmla="*/ 215 h 393"/>
                <a:gd name="T14" fmla="*/ 152 w 172"/>
                <a:gd name="T15" fmla="*/ 237 h 393"/>
                <a:gd name="T16" fmla="*/ 150 w 172"/>
                <a:gd name="T17" fmla="*/ 259 h 393"/>
                <a:gd name="T18" fmla="*/ 170 w 172"/>
                <a:gd name="T19" fmla="*/ 285 h 393"/>
                <a:gd name="T20" fmla="*/ 166 w 172"/>
                <a:gd name="T21" fmla="*/ 307 h 393"/>
                <a:gd name="T22" fmla="*/ 146 w 172"/>
                <a:gd name="T23" fmla="*/ 335 h 393"/>
                <a:gd name="T24" fmla="*/ 126 w 172"/>
                <a:gd name="T25" fmla="*/ 355 h 393"/>
                <a:gd name="T26" fmla="*/ 110 w 172"/>
                <a:gd name="T27" fmla="*/ 373 h 393"/>
                <a:gd name="T28" fmla="*/ 96 w 172"/>
                <a:gd name="T29" fmla="*/ 375 h 393"/>
                <a:gd name="T30" fmla="*/ 92 w 172"/>
                <a:gd name="T31" fmla="*/ 371 h 393"/>
                <a:gd name="T32" fmla="*/ 84 w 172"/>
                <a:gd name="T33" fmla="*/ 375 h 393"/>
                <a:gd name="T34" fmla="*/ 82 w 172"/>
                <a:gd name="T35" fmla="*/ 381 h 393"/>
                <a:gd name="T36" fmla="*/ 76 w 172"/>
                <a:gd name="T37" fmla="*/ 377 h 393"/>
                <a:gd name="T38" fmla="*/ 68 w 172"/>
                <a:gd name="T39" fmla="*/ 381 h 393"/>
                <a:gd name="T40" fmla="*/ 60 w 172"/>
                <a:gd name="T41" fmla="*/ 381 h 393"/>
                <a:gd name="T42" fmla="*/ 56 w 172"/>
                <a:gd name="T43" fmla="*/ 387 h 393"/>
                <a:gd name="T44" fmla="*/ 44 w 172"/>
                <a:gd name="T45" fmla="*/ 387 h 393"/>
                <a:gd name="T46" fmla="*/ 40 w 172"/>
                <a:gd name="T47" fmla="*/ 391 h 393"/>
                <a:gd name="T48" fmla="*/ 38 w 172"/>
                <a:gd name="T49" fmla="*/ 385 h 393"/>
                <a:gd name="T50" fmla="*/ 38 w 172"/>
                <a:gd name="T51" fmla="*/ 377 h 393"/>
                <a:gd name="T52" fmla="*/ 28 w 172"/>
                <a:gd name="T53" fmla="*/ 375 h 393"/>
                <a:gd name="T54" fmla="*/ 18 w 172"/>
                <a:gd name="T55" fmla="*/ 367 h 393"/>
                <a:gd name="T56" fmla="*/ 12 w 172"/>
                <a:gd name="T57" fmla="*/ 365 h 393"/>
                <a:gd name="T58" fmla="*/ 10 w 172"/>
                <a:gd name="T59" fmla="*/ 353 h 393"/>
                <a:gd name="T60" fmla="*/ 12 w 172"/>
                <a:gd name="T61" fmla="*/ 339 h 393"/>
                <a:gd name="T62" fmla="*/ 12 w 172"/>
                <a:gd name="T63" fmla="*/ 331 h 393"/>
                <a:gd name="T64" fmla="*/ 10 w 172"/>
                <a:gd name="T65" fmla="*/ 313 h 393"/>
                <a:gd name="T66" fmla="*/ 8 w 172"/>
                <a:gd name="T67" fmla="*/ 307 h 393"/>
                <a:gd name="T68" fmla="*/ 8 w 172"/>
                <a:gd name="T69" fmla="*/ 295 h 393"/>
                <a:gd name="T70" fmla="*/ 12 w 172"/>
                <a:gd name="T71" fmla="*/ 285 h 393"/>
                <a:gd name="T72" fmla="*/ 20 w 172"/>
                <a:gd name="T73" fmla="*/ 279 h 393"/>
                <a:gd name="T74" fmla="*/ 26 w 172"/>
                <a:gd name="T75" fmla="*/ 269 h 393"/>
                <a:gd name="T76" fmla="*/ 36 w 172"/>
                <a:gd name="T77" fmla="*/ 263 h 393"/>
                <a:gd name="T78" fmla="*/ 44 w 172"/>
                <a:gd name="T79" fmla="*/ 253 h 393"/>
                <a:gd name="T80" fmla="*/ 52 w 172"/>
                <a:gd name="T81" fmla="*/ 239 h 393"/>
                <a:gd name="T82" fmla="*/ 60 w 172"/>
                <a:gd name="T83" fmla="*/ 225 h 393"/>
                <a:gd name="T84" fmla="*/ 72 w 172"/>
                <a:gd name="T85" fmla="*/ 219 h 393"/>
                <a:gd name="T86" fmla="*/ 74 w 172"/>
                <a:gd name="T87" fmla="*/ 215 h 393"/>
                <a:gd name="T88" fmla="*/ 74 w 172"/>
                <a:gd name="T89" fmla="*/ 199 h 393"/>
                <a:gd name="T90" fmla="*/ 62 w 172"/>
                <a:gd name="T91" fmla="*/ 187 h 393"/>
                <a:gd name="T92" fmla="*/ 56 w 172"/>
                <a:gd name="T93" fmla="*/ 185 h 393"/>
                <a:gd name="T94" fmla="*/ 48 w 172"/>
                <a:gd name="T95" fmla="*/ 165 h 393"/>
                <a:gd name="T96" fmla="*/ 54 w 172"/>
                <a:gd name="T97" fmla="*/ 143 h 393"/>
                <a:gd name="T98" fmla="*/ 48 w 172"/>
                <a:gd name="T99" fmla="*/ 125 h 393"/>
                <a:gd name="T100" fmla="*/ 46 w 172"/>
                <a:gd name="T101" fmla="*/ 107 h 393"/>
                <a:gd name="T102" fmla="*/ 42 w 172"/>
                <a:gd name="T103" fmla="*/ 89 h 393"/>
                <a:gd name="T104" fmla="*/ 28 w 172"/>
                <a:gd name="T105" fmla="*/ 75 h 393"/>
                <a:gd name="T106" fmla="*/ 8 w 172"/>
                <a:gd name="T107" fmla="*/ 59 h 393"/>
                <a:gd name="T108" fmla="*/ 8 w 172"/>
                <a:gd name="T109" fmla="*/ 41 h 393"/>
                <a:gd name="T110" fmla="*/ 34 w 172"/>
                <a:gd name="T111" fmla="*/ 65 h 393"/>
                <a:gd name="T112" fmla="*/ 62 w 172"/>
                <a:gd name="T113" fmla="*/ 65 h 393"/>
                <a:gd name="T114" fmla="*/ 78 w 172"/>
                <a:gd name="T115" fmla="*/ 57 h 393"/>
                <a:gd name="T116" fmla="*/ 82 w 172"/>
                <a:gd name="T117" fmla="*/ 37 h 393"/>
                <a:gd name="T118" fmla="*/ 86 w 172"/>
                <a:gd name="T119" fmla="*/ 19 h 393"/>
                <a:gd name="T120" fmla="*/ 102 w 172"/>
                <a:gd name="T121" fmla="*/ 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2" h="393">
                  <a:moveTo>
                    <a:pt x="114" y="0"/>
                  </a:moveTo>
                  <a:lnTo>
                    <a:pt x="114" y="2"/>
                  </a:lnTo>
                  <a:lnTo>
                    <a:pt x="116" y="4"/>
                  </a:lnTo>
                  <a:lnTo>
                    <a:pt x="118" y="10"/>
                  </a:lnTo>
                  <a:lnTo>
                    <a:pt x="122" y="10"/>
                  </a:lnTo>
                  <a:lnTo>
                    <a:pt x="122" y="13"/>
                  </a:lnTo>
                  <a:lnTo>
                    <a:pt x="122" y="15"/>
                  </a:lnTo>
                  <a:lnTo>
                    <a:pt x="124" y="15"/>
                  </a:lnTo>
                  <a:lnTo>
                    <a:pt x="130" y="17"/>
                  </a:lnTo>
                  <a:lnTo>
                    <a:pt x="134" y="21"/>
                  </a:lnTo>
                  <a:lnTo>
                    <a:pt x="136" y="25"/>
                  </a:lnTo>
                  <a:lnTo>
                    <a:pt x="138" y="31"/>
                  </a:lnTo>
                  <a:lnTo>
                    <a:pt x="136" y="35"/>
                  </a:lnTo>
                  <a:lnTo>
                    <a:pt x="130" y="43"/>
                  </a:lnTo>
                  <a:lnTo>
                    <a:pt x="130" y="47"/>
                  </a:lnTo>
                  <a:lnTo>
                    <a:pt x="130" y="47"/>
                  </a:lnTo>
                  <a:lnTo>
                    <a:pt x="132" y="49"/>
                  </a:lnTo>
                  <a:lnTo>
                    <a:pt x="130" y="51"/>
                  </a:lnTo>
                  <a:lnTo>
                    <a:pt x="128" y="51"/>
                  </a:lnTo>
                  <a:lnTo>
                    <a:pt x="124" y="55"/>
                  </a:lnTo>
                  <a:lnTo>
                    <a:pt x="122" y="55"/>
                  </a:lnTo>
                  <a:lnTo>
                    <a:pt x="122" y="57"/>
                  </a:lnTo>
                  <a:lnTo>
                    <a:pt x="124" y="57"/>
                  </a:lnTo>
                  <a:lnTo>
                    <a:pt x="126" y="57"/>
                  </a:lnTo>
                  <a:lnTo>
                    <a:pt x="128" y="57"/>
                  </a:lnTo>
                  <a:lnTo>
                    <a:pt x="130" y="57"/>
                  </a:lnTo>
                  <a:lnTo>
                    <a:pt x="128" y="61"/>
                  </a:lnTo>
                  <a:lnTo>
                    <a:pt x="128" y="63"/>
                  </a:lnTo>
                  <a:lnTo>
                    <a:pt x="124" y="71"/>
                  </a:lnTo>
                  <a:lnTo>
                    <a:pt x="124" y="73"/>
                  </a:lnTo>
                  <a:lnTo>
                    <a:pt x="124" y="75"/>
                  </a:lnTo>
                  <a:lnTo>
                    <a:pt x="126" y="87"/>
                  </a:lnTo>
                  <a:lnTo>
                    <a:pt x="128" y="87"/>
                  </a:lnTo>
                  <a:lnTo>
                    <a:pt x="132" y="89"/>
                  </a:lnTo>
                  <a:lnTo>
                    <a:pt x="138" y="91"/>
                  </a:lnTo>
                  <a:lnTo>
                    <a:pt x="138" y="93"/>
                  </a:lnTo>
                  <a:lnTo>
                    <a:pt x="140" y="95"/>
                  </a:lnTo>
                  <a:lnTo>
                    <a:pt x="140" y="95"/>
                  </a:lnTo>
                  <a:lnTo>
                    <a:pt x="144" y="101"/>
                  </a:lnTo>
                  <a:lnTo>
                    <a:pt x="144" y="103"/>
                  </a:lnTo>
                  <a:lnTo>
                    <a:pt x="150" y="107"/>
                  </a:lnTo>
                  <a:lnTo>
                    <a:pt x="148" y="107"/>
                  </a:lnTo>
                  <a:lnTo>
                    <a:pt x="148" y="109"/>
                  </a:lnTo>
                  <a:lnTo>
                    <a:pt x="148" y="111"/>
                  </a:lnTo>
                  <a:lnTo>
                    <a:pt x="148" y="113"/>
                  </a:lnTo>
                  <a:lnTo>
                    <a:pt x="148" y="115"/>
                  </a:lnTo>
                  <a:lnTo>
                    <a:pt x="140" y="125"/>
                  </a:lnTo>
                  <a:lnTo>
                    <a:pt x="140" y="127"/>
                  </a:lnTo>
                  <a:lnTo>
                    <a:pt x="134" y="137"/>
                  </a:lnTo>
                  <a:lnTo>
                    <a:pt x="134" y="141"/>
                  </a:lnTo>
                  <a:lnTo>
                    <a:pt x="134" y="143"/>
                  </a:lnTo>
                  <a:lnTo>
                    <a:pt x="138" y="149"/>
                  </a:lnTo>
                  <a:lnTo>
                    <a:pt x="138" y="151"/>
                  </a:lnTo>
                  <a:lnTo>
                    <a:pt x="138" y="153"/>
                  </a:lnTo>
                  <a:lnTo>
                    <a:pt x="140" y="153"/>
                  </a:lnTo>
                  <a:lnTo>
                    <a:pt x="142" y="157"/>
                  </a:lnTo>
                  <a:lnTo>
                    <a:pt x="142" y="159"/>
                  </a:lnTo>
                  <a:lnTo>
                    <a:pt x="142" y="161"/>
                  </a:lnTo>
                  <a:lnTo>
                    <a:pt x="142" y="163"/>
                  </a:lnTo>
                  <a:lnTo>
                    <a:pt x="144" y="165"/>
                  </a:lnTo>
                  <a:lnTo>
                    <a:pt x="146" y="169"/>
                  </a:lnTo>
                  <a:lnTo>
                    <a:pt x="146" y="171"/>
                  </a:lnTo>
                  <a:lnTo>
                    <a:pt x="148" y="173"/>
                  </a:lnTo>
                  <a:lnTo>
                    <a:pt x="148" y="177"/>
                  </a:lnTo>
                  <a:lnTo>
                    <a:pt x="148" y="179"/>
                  </a:lnTo>
                  <a:lnTo>
                    <a:pt x="150" y="179"/>
                  </a:lnTo>
                  <a:lnTo>
                    <a:pt x="150" y="181"/>
                  </a:lnTo>
                  <a:lnTo>
                    <a:pt x="150" y="183"/>
                  </a:lnTo>
                  <a:lnTo>
                    <a:pt x="150" y="185"/>
                  </a:lnTo>
                  <a:lnTo>
                    <a:pt x="150" y="189"/>
                  </a:lnTo>
                  <a:lnTo>
                    <a:pt x="150" y="191"/>
                  </a:lnTo>
                  <a:lnTo>
                    <a:pt x="148" y="189"/>
                  </a:lnTo>
                  <a:lnTo>
                    <a:pt x="146" y="191"/>
                  </a:lnTo>
                  <a:lnTo>
                    <a:pt x="144" y="191"/>
                  </a:lnTo>
                  <a:lnTo>
                    <a:pt x="144" y="191"/>
                  </a:lnTo>
                  <a:lnTo>
                    <a:pt x="146" y="191"/>
                  </a:lnTo>
                  <a:lnTo>
                    <a:pt x="146" y="193"/>
                  </a:lnTo>
                  <a:lnTo>
                    <a:pt x="144" y="195"/>
                  </a:lnTo>
                  <a:lnTo>
                    <a:pt x="144" y="197"/>
                  </a:lnTo>
                  <a:lnTo>
                    <a:pt x="144" y="199"/>
                  </a:lnTo>
                  <a:lnTo>
                    <a:pt x="144" y="201"/>
                  </a:lnTo>
                  <a:lnTo>
                    <a:pt x="142" y="203"/>
                  </a:lnTo>
                  <a:lnTo>
                    <a:pt x="142" y="205"/>
                  </a:lnTo>
                  <a:lnTo>
                    <a:pt x="146" y="205"/>
                  </a:lnTo>
                  <a:lnTo>
                    <a:pt x="146" y="207"/>
                  </a:lnTo>
                  <a:lnTo>
                    <a:pt x="146" y="209"/>
                  </a:lnTo>
                  <a:lnTo>
                    <a:pt x="146" y="211"/>
                  </a:lnTo>
                  <a:lnTo>
                    <a:pt x="144" y="211"/>
                  </a:lnTo>
                  <a:lnTo>
                    <a:pt x="142" y="211"/>
                  </a:lnTo>
                  <a:lnTo>
                    <a:pt x="142" y="213"/>
                  </a:lnTo>
                  <a:lnTo>
                    <a:pt x="142" y="215"/>
                  </a:lnTo>
                  <a:lnTo>
                    <a:pt x="142" y="219"/>
                  </a:lnTo>
                  <a:lnTo>
                    <a:pt x="144" y="221"/>
                  </a:lnTo>
                  <a:lnTo>
                    <a:pt x="146" y="223"/>
                  </a:lnTo>
                  <a:lnTo>
                    <a:pt x="150" y="223"/>
                  </a:lnTo>
                  <a:lnTo>
                    <a:pt x="150" y="225"/>
                  </a:lnTo>
                  <a:lnTo>
                    <a:pt x="152" y="227"/>
                  </a:lnTo>
                  <a:lnTo>
                    <a:pt x="152" y="229"/>
                  </a:lnTo>
                  <a:lnTo>
                    <a:pt x="148" y="231"/>
                  </a:lnTo>
                  <a:lnTo>
                    <a:pt x="148" y="233"/>
                  </a:lnTo>
                  <a:lnTo>
                    <a:pt x="150" y="235"/>
                  </a:lnTo>
                  <a:lnTo>
                    <a:pt x="150" y="237"/>
                  </a:lnTo>
                  <a:lnTo>
                    <a:pt x="150" y="237"/>
                  </a:lnTo>
                  <a:lnTo>
                    <a:pt x="152" y="237"/>
                  </a:lnTo>
                  <a:lnTo>
                    <a:pt x="152" y="239"/>
                  </a:lnTo>
                  <a:lnTo>
                    <a:pt x="154" y="239"/>
                  </a:lnTo>
                  <a:lnTo>
                    <a:pt x="154" y="241"/>
                  </a:lnTo>
                  <a:lnTo>
                    <a:pt x="156" y="241"/>
                  </a:lnTo>
                  <a:lnTo>
                    <a:pt x="156" y="243"/>
                  </a:lnTo>
                  <a:lnTo>
                    <a:pt x="156" y="245"/>
                  </a:lnTo>
                  <a:lnTo>
                    <a:pt x="156" y="247"/>
                  </a:lnTo>
                  <a:lnTo>
                    <a:pt x="156" y="249"/>
                  </a:lnTo>
                  <a:lnTo>
                    <a:pt x="156" y="251"/>
                  </a:lnTo>
                  <a:lnTo>
                    <a:pt x="152" y="255"/>
                  </a:lnTo>
                  <a:lnTo>
                    <a:pt x="152" y="257"/>
                  </a:lnTo>
                  <a:lnTo>
                    <a:pt x="152" y="259"/>
                  </a:lnTo>
                  <a:lnTo>
                    <a:pt x="150" y="259"/>
                  </a:lnTo>
                  <a:lnTo>
                    <a:pt x="148" y="261"/>
                  </a:lnTo>
                  <a:lnTo>
                    <a:pt x="152" y="267"/>
                  </a:lnTo>
                  <a:lnTo>
                    <a:pt x="154" y="269"/>
                  </a:lnTo>
                  <a:lnTo>
                    <a:pt x="154" y="271"/>
                  </a:lnTo>
                  <a:lnTo>
                    <a:pt x="156" y="271"/>
                  </a:lnTo>
                  <a:lnTo>
                    <a:pt x="160" y="275"/>
                  </a:lnTo>
                  <a:lnTo>
                    <a:pt x="164" y="277"/>
                  </a:lnTo>
                  <a:lnTo>
                    <a:pt x="166" y="279"/>
                  </a:lnTo>
                  <a:lnTo>
                    <a:pt x="166" y="281"/>
                  </a:lnTo>
                  <a:lnTo>
                    <a:pt x="168" y="281"/>
                  </a:lnTo>
                  <a:lnTo>
                    <a:pt x="168" y="283"/>
                  </a:lnTo>
                  <a:lnTo>
                    <a:pt x="168" y="285"/>
                  </a:lnTo>
                  <a:lnTo>
                    <a:pt x="170" y="285"/>
                  </a:lnTo>
                  <a:lnTo>
                    <a:pt x="170" y="285"/>
                  </a:lnTo>
                  <a:lnTo>
                    <a:pt x="170" y="287"/>
                  </a:lnTo>
                  <a:lnTo>
                    <a:pt x="172" y="287"/>
                  </a:lnTo>
                  <a:lnTo>
                    <a:pt x="172" y="289"/>
                  </a:lnTo>
                  <a:lnTo>
                    <a:pt x="172" y="293"/>
                  </a:lnTo>
                  <a:lnTo>
                    <a:pt x="170" y="293"/>
                  </a:lnTo>
                  <a:lnTo>
                    <a:pt x="170" y="295"/>
                  </a:lnTo>
                  <a:lnTo>
                    <a:pt x="170" y="299"/>
                  </a:lnTo>
                  <a:lnTo>
                    <a:pt x="168" y="301"/>
                  </a:lnTo>
                  <a:lnTo>
                    <a:pt x="168" y="303"/>
                  </a:lnTo>
                  <a:lnTo>
                    <a:pt x="168" y="305"/>
                  </a:lnTo>
                  <a:lnTo>
                    <a:pt x="166" y="305"/>
                  </a:lnTo>
                  <a:lnTo>
                    <a:pt x="166" y="307"/>
                  </a:lnTo>
                  <a:lnTo>
                    <a:pt x="164" y="309"/>
                  </a:lnTo>
                  <a:lnTo>
                    <a:pt x="162" y="309"/>
                  </a:lnTo>
                  <a:lnTo>
                    <a:pt x="162" y="311"/>
                  </a:lnTo>
                  <a:lnTo>
                    <a:pt x="160" y="313"/>
                  </a:lnTo>
                  <a:lnTo>
                    <a:pt x="158" y="315"/>
                  </a:lnTo>
                  <a:lnTo>
                    <a:pt x="158" y="317"/>
                  </a:lnTo>
                  <a:lnTo>
                    <a:pt x="154" y="319"/>
                  </a:lnTo>
                  <a:lnTo>
                    <a:pt x="152" y="323"/>
                  </a:lnTo>
                  <a:lnTo>
                    <a:pt x="152" y="327"/>
                  </a:lnTo>
                  <a:lnTo>
                    <a:pt x="148" y="331"/>
                  </a:lnTo>
                  <a:lnTo>
                    <a:pt x="146" y="333"/>
                  </a:lnTo>
                  <a:lnTo>
                    <a:pt x="146" y="333"/>
                  </a:lnTo>
                  <a:lnTo>
                    <a:pt x="146" y="335"/>
                  </a:lnTo>
                  <a:lnTo>
                    <a:pt x="142" y="337"/>
                  </a:lnTo>
                  <a:lnTo>
                    <a:pt x="142" y="339"/>
                  </a:lnTo>
                  <a:lnTo>
                    <a:pt x="140" y="339"/>
                  </a:lnTo>
                  <a:lnTo>
                    <a:pt x="140" y="341"/>
                  </a:lnTo>
                  <a:lnTo>
                    <a:pt x="138" y="343"/>
                  </a:lnTo>
                  <a:lnTo>
                    <a:pt x="136" y="345"/>
                  </a:lnTo>
                  <a:lnTo>
                    <a:pt x="136" y="347"/>
                  </a:lnTo>
                  <a:lnTo>
                    <a:pt x="134" y="347"/>
                  </a:lnTo>
                  <a:lnTo>
                    <a:pt x="132" y="349"/>
                  </a:lnTo>
                  <a:lnTo>
                    <a:pt x="130" y="351"/>
                  </a:lnTo>
                  <a:lnTo>
                    <a:pt x="128" y="351"/>
                  </a:lnTo>
                  <a:lnTo>
                    <a:pt x="128" y="353"/>
                  </a:lnTo>
                  <a:lnTo>
                    <a:pt x="126" y="355"/>
                  </a:lnTo>
                  <a:lnTo>
                    <a:pt x="126" y="357"/>
                  </a:lnTo>
                  <a:lnTo>
                    <a:pt x="124" y="357"/>
                  </a:lnTo>
                  <a:lnTo>
                    <a:pt x="122" y="359"/>
                  </a:lnTo>
                  <a:lnTo>
                    <a:pt x="120" y="361"/>
                  </a:lnTo>
                  <a:lnTo>
                    <a:pt x="118" y="363"/>
                  </a:lnTo>
                  <a:lnTo>
                    <a:pt x="116" y="367"/>
                  </a:lnTo>
                  <a:lnTo>
                    <a:pt x="114" y="369"/>
                  </a:lnTo>
                  <a:lnTo>
                    <a:pt x="112" y="369"/>
                  </a:lnTo>
                  <a:lnTo>
                    <a:pt x="112" y="371"/>
                  </a:lnTo>
                  <a:lnTo>
                    <a:pt x="112" y="373"/>
                  </a:lnTo>
                  <a:lnTo>
                    <a:pt x="110" y="373"/>
                  </a:lnTo>
                  <a:lnTo>
                    <a:pt x="110" y="371"/>
                  </a:lnTo>
                  <a:lnTo>
                    <a:pt x="110" y="373"/>
                  </a:lnTo>
                  <a:lnTo>
                    <a:pt x="108" y="371"/>
                  </a:lnTo>
                  <a:lnTo>
                    <a:pt x="108" y="373"/>
                  </a:lnTo>
                  <a:lnTo>
                    <a:pt x="106" y="373"/>
                  </a:lnTo>
                  <a:lnTo>
                    <a:pt x="106" y="371"/>
                  </a:lnTo>
                  <a:lnTo>
                    <a:pt x="104" y="371"/>
                  </a:lnTo>
                  <a:lnTo>
                    <a:pt x="104" y="369"/>
                  </a:lnTo>
                  <a:lnTo>
                    <a:pt x="104" y="371"/>
                  </a:lnTo>
                  <a:lnTo>
                    <a:pt x="102" y="371"/>
                  </a:lnTo>
                  <a:lnTo>
                    <a:pt x="102" y="373"/>
                  </a:lnTo>
                  <a:lnTo>
                    <a:pt x="100" y="373"/>
                  </a:lnTo>
                  <a:lnTo>
                    <a:pt x="98" y="373"/>
                  </a:lnTo>
                  <a:lnTo>
                    <a:pt x="96" y="373"/>
                  </a:lnTo>
                  <a:lnTo>
                    <a:pt x="96" y="375"/>
                  </a:lnTo>
                  <a:lnTo>
                    <a:pt x="96" y="373"/>
                  </a:lnTo>
                  <a:lnTo>
                    <a:pt x="94" y="373"/>
                  </a:lnTo>
                  <a:lnTo>
                    <a:pt x="92" y="373"/>
                  </a:lnTo>
                  <a:lnTo>
                    <a:pt x="92" y="371"/>
                  </a:lnTo>
                  <a:lnTo>
                    <a:pt x="94" y="371"/>
                  </a:lnTo>
                  <a:lnTo>
                    <a:pt x="94" y="369"/>
                  </a:lnTo>
                  <a:lnTo>
                    <a:pt x="96" y="367"/>
                  </a:lnTo>
                  <a:lnTo>
                    <a:pt x="96" y="369"/>
                  </a:lnTo>
                  <a:lnTo>
                    <a:pt x="98" y="369"/>
                  </a:lnTo>
                  <a:lnTo>
                    <a:pt x="96" y="367"/>
                  </a:lnTo>
                  <a:lnTo>
                    <a:pt x="94" y="367"/>
                  </a:lnTo>
                  <a:lnTo>
                    <a:pt x="94" y="369"/>
                  </a:lnTo>
                  <a:lnTo>
                    <a:pt x="92" y="371"/>
                  </a:lnTo>
                  <a:lnTo>
                    <a:pt x="92" y="373"/>
                  </a:lnTo>
                  <a:lnTo>
                    <a:pt x="92" y="375"/>
                  </a:lnTo>
                  <a:lnTo>
                    <a:pt x="90" y="375"/>
                  </a:lnTo>
                  <a:lnTo>
                    <a:pt x="88" y="373"/>
                  </a:lnTo>
                  <a:lnTo>
                    <a:pt x="88" y="375"/>
                  </a:lnTo>
                  <a:lnTo>
                    <a:pt x="90" y="375"/>
                  </a:lnTo>
                  <a:lnTo>
                    <a:pt x="88" y="375"/>
                  </a:lnTo>
                  <a:lnTo>
                    <a:pt x="86" y="375"/>
                  </a:lnTo>
                  <a:lnTo>
                    <a:pt x="86" y="373"/>
                  </a:lnTo>
                  <a:lnTo>
                    <a:pt x="84" y="373"/>
                  </a:lnTo>
                  <a:lnTo>
                    <a:pt x="86" y="373"/>
                  </a:lnTo>
                  <a:lnTo>
                    <a:pt x="86" y="375"/>
                  </a:lnTo>
                  <a:lnTo>
                    <a:pt x="84" y="375"/>
                  </a:lnTo>
                  <a:lnTo>
                    <a:pt x="86" y="375"/>
                  </a:lnTo>
                  <a:lnTo>
                    <a:pt x="86" y="377"/>
                  </a:lnTo>
                  <a:lnTo>
                    <a:pt x="86" y="379"/>
                  </a:lnTo>
                  <a:lnTo>
                    <a:pt x="86" y="377"/>
                  </a:lnTo>
                  <a:lnTo>
                    <a:pt x="84" y="377"/>
                  </a:lnTo>
                  <a:lnTo>
                    <a:pt x="82" y="375"/>
                  </a:lnTo>
                  <a:lnTo>
                    <a:pt x="82" y="377"/>
                  </a:lnTo>
                  <a:lnTo>
                    <a:pt x="84" y="377"/>
                  </a:lnTo>
                  <a:lnTo>
                    <a:pt x="82" y="377"/>
                  </a:lnTo>
                  <a:lnTo>
                    <a:pt x="82" y="379"/>
                  </a:lnTo>
                  <a:lnTo>
                    <a:pt x="84" y="379"/>
                  </a:lnTo>
                  <a:lnTo>
                    <a:pt x="84" y="381"/>
                  </a:lnTo>
                  <a:lnTo>
                    <a:pt x="82" y="381"/>
                  </a:lnTo>
                  <a:lnTo>
                    <a:pt x="82" y="379"/>
                  </a:lnTo>
                  <a:lnTo>
                    <a:pt x="80" y="377"/>
                  </a:lnTo>
                  <a:lnTo>
                    <a:pt x="80" y="379"/>
                  </a:lnTo>
                  <a:lnTo>
                    <a:pt x="82" y="379"/>
                  </a:lnTo>
                  <a:lnTo>
                    <a:pt x="82" y="381"/>
                  </a:lnTo>
                  <a:lnTo>
                    <a:pt x="80" y="381"/>
                  </a:lnTo>
                  <a:lnTo>
                    <a:pt x="78" y="379"/>
                  </a:lnTo>
                  <a:lnTo>
                    <a:pt x="78" y="377"/>
                  </a:lnTo>
                  <a:lnTo>
                    <a:pt x="80" y="377"/>
                  </a:lnTo>
                  <a:lnTo>
                    <a:pt x="78" y="377"/>
                  </a:lnTo>
                  <a:lnTo>
                    <a:pt x="80" y="377"/>
                  </a:lnTo>
                  <a:lnTo>
                    <a:pt x="78" y="377"/>
                  </a:lnTo>
                  <a:lnTo>
                    <a:pt x="76" y="377"/>
                  </a:lnTo>
                  <a:lnTo>
                    <a:pt x="78" y="377"/>
                  </a:lnTo>
                  <a:lnTo>
                    <a:pt x="78" y="379"/>
                  </a:lnTo>
                  <a:lnTo>
                    <a:pt x="76" y="379"/>
                  </a:lnTo>
                  <a:lnTo>
                    <a:pt x="76" y="381"/>
                  </a:lnTo>
                  <a:lnTo>
                    <a:pt x="74" y="381"/>
                  </a:lnTo>
                  <a:lnTo>
                    <a:pt x="74" y="379"/>
                  </a:lnTo>
                  <a:lnTo>
                    <a:pt x="74" y="381"/>
                  </a:lnTo>
                  <a:lnTo>
                    <a:pt x="72" y="381"/>
                  </a:lnTo>
                  <a:lnTo>
                    <a:pt x="70" y="381"/>
                  </a:lnTo>
                  <a:lnTo>
                    <a:pt x="72" y="381"/>
                  </a:lnTo>
                  <a:lnTo>
                    <a:pt x="72" y="381"/>
                  </a:lnTo>
                  <a:lnTo>
                    <a:pt x="70" y="381"/>
                  </a:lnTo>
                  <a:lnTo>
                    <a:pt x="68" y="381"/>
                  </a:lnTo>
                  <a:lnTo>
                    <a:pt x="70" y="381"/>
                  </a:lnTo>
                  <a:lnTo>
                    <a:pt x="68" y="381"/>
                  </a:lnTo>
                  <a:lnTo>
                    <a:pt x="68" y="381"/>
                  </a:lnTo>
                  <a:lnTo>
                    <a:pt x="68" y="381"/>
                  </a:lnTo>
                  <a:lnTo>
                    <a:pt x="66" y="381"/>
                  </a:lnTo>
                  <a:lnTo>
                    <a:pt x="66" y="381"/>
                  </a:lnTo>
                  <a:lnTo>
                    <a:pt x="64" y="381"/>
                  </a:lnTo>
                  <a:lnTo>
                    <a:pt x="66" y="381"/>
                  </a:lnTo>
                  <a:lnTo>
                    <a:pt x="64" y="381"/>
                  </a:lnTo>
                  <a:lnTo>
                    <a:pt x="62" y="381"/>
                  </a:lnTo>
                  <a:lnTo>
                    <a:pt x="62" y="383"/>
                  </a:lnTo>
                  <a:lnTo>
                    <a:pt x="62" y="381"/>
                  </a:lnTo>
                  <a:lnTo>
                    <a:pt x="60" y="381"/>
                  </a:lnTo>
                  <a:lnTo>
                    <a:pt x="62" y="381"/>
                  </a:lnTo>
                  <a:lnTo>
                    <a:pt x="62" y="383"/>
                  </a:lnTo>
                  <a:lnTo>
                    <a:pt x="60" y="383"/>
                  </a:lnTo>
                  <a:lnTo>
                    <a:pt x="62" y="383"/>
                  </a:lnTo>
                  <a:lnTo>
                    <a:pt x="62" y="385"/>
                  </a:lnTo>
                  <a:lnTo>
                    <a:pt x="60" y="385"/>
                  </a:lnTo>
                  <a:lnTo>
                    <a:pt x="60" y="387"/>
                  </a:lnTo>
                  <a:lnTo>
                    <a:pt x="58" y="387"/>
                  </a:lnTo>
                  <a:lnTo>
                    <a:pt x="60" y="385"/>
                  </a:lnTo>
                  <a:lnTo>
                    <a:pt x="58" y="385"/>
                  </a:lnTo>
                  <a:lnTo>
                    <a:pt x="58" y="387"/>
                  </a:lnTo>
                  <a:lnTo>
                    <a:pt x="58" y="385"/>
                  </a:lnTo>
                  <a:lnTo>
                    <a:pt x="56" y="387"/>
                  </a:lnTo>
                  <a:lnTo>
                    <a:pt x="56" y="385"/>
                  </a:lnTo>
                  <a:lnTo>
                    <a:pt x="58" y="385"/>
                  </a:lnTo>
                  <a:lnTo>
                    <a:pt x="58" y="383"/>
                  </a:lnTo>
                  <a:lnTo>
                    <a:pt x="56" y="383"/>
                  </a:lnTo>
                  <a:lnTo>
                    <a:pt x="56" y="385"/>
                  </a:lnTo>
                  <a:lnTo>
                    <a:pt x="56" y="385"/>
                  </a:lnTo>
                  <a:lnTo>
                    <a:pt x="54" y="385"/>
                  </a:lnTo>
                  <a:lnTo>
                    <a:pt x="54" y="387"/>
                  </a:lnTo>
                  <a:lnTo>
                    <a:pt x="54" y="385"/>
                  </a:lnTo>
                  <a:lnTo>
                    <a:pt x="52" y="387"/>
                  </a:lnTo>
                  <a:lnTo>
                    <a:pt x="50" y="387"/>
                  </a:lnTo>
                  <a:lnTo>
                    <a:pt x="46" y="387"/>
                  </a:lnTo>
                  <a:lnTo>
                    <a:pt x="44" y="387"/>
                  </a:lnTo>
                  <a:lnTo>
                    <a:pt x="46" y="385"/>
                  </a:lnTo>
                  <a:lnTo>
                    <a:pt x="46" y="383"/>
                  </a:lnTo>
                  <a:lnTo>
                    <a:pt x="46" y="385"/>
                  </a:lnTo>
                  <a:lnTo>
                    <a:pt x="44" y="385"/>
                  </a:lnTo>
                  <a:lnTo>
                    <a:pt x="44" y="387"/>
                  </a:lnTo>
                  <a:lnTo>
                    <a:pt x="42" y="389"/>
                  </a:lnTo>
                  <a:lnTo>
                    <a:pt x="40" y="389"/>
                  </a:lnTo>
                  <a:lnTo>
                    <a:pt x="40" y="391"/>
                  </a:lnTo>
                  <a:lnTo>
                    <a:pt x="42" y="391"/>
                  </a:lnTo>
                  <a:lnTo>
                    <a:pt x="38" y="393"/>
                  </a:lnTo>
                  <a:lnTo>
                    <a:pt x="36" y="393"/>
                  </a:lnTo>
                  <a:lnTo>
                    <a:pt x="36" y="391"/>
                  </a:lnTo>
                  <a:lnTo>
                    <a:pt x="40" y="391"/>
                  </a:lnTo>
                  <a:lnTo>
                    <a:pt x="40" y="389"/>
                  </a:lnTo>
                  <a:lnTo>
                    <a:pt x="42" y="389"/>
                  </a:lnTo>
                  <a:lnTo>
                    <a:pt x="42" y="387"/>
                  </a:lnTo>
                  <a:lnTo>
                    <a:pt x="42" y="385"/>
                  </a:lnTo>
                  <a:lnTo>
                    <a:pt x="42" y="389"/>
                  </a:lnTo>
                  <a:lnTo>
                    <a:pt x="40" y="389"/>
                  </a:lnTo>
                  <a:lnTo>
                    <a:pt x="38" y="389"/>
                  </a:lnTo>
                  <a:lnTo>
                    <a:pt x="38" y="387"/>
                  </a:lnTo>
                  <a:lnTo>
                    <a:pt x="40" y="387"/>
                  </a:lnTo>
                  <a:lnTo>
                    <a:pt x="40" y="385"/>
                  </a:lnTo>
                  <a:lnTo>
                    <a:pt x="42" y="385"/>
                  </a:lnTo>
                  <a:lnTo>
                    <a:pt x="40" y="385"/>
                  </a:lnTo>
                  <a:lnTo>
                    <a:pt x="38" y="385"/>
                  </a:lnTo>
                  <a:lnTo>
                    <a:pt x="36" y="385"/>
                  </a:lnTo>
                  <a:lnTo>
                    <a:pt x="36" y="383"/>
                  </a:lnTo>
                  <a:lnTo>
                    <a:pt x="38" y="383"/>
                  </a:lnTo>
                  <a:lnTo>
                    <a:pt x="38" y="381"/>
                  </a:lnTo>
                  <a:lnTo>
                    <a:pt x="38" y="383"/>
                  </a:lnTo>
                  <a:lnTo>
                    <a:pt x="36" y="383"/>
                  </a:lnTo>
                  <a:lnTo>
                    <a:pt x="36" y="381"/>
                  </a:lnTo>
                  <a:lnTo>
                    <a:pt x="34" y="381"/>
                  </a:lnTo>
                  <a:lnTo>
                    <a:pt x="36" y="381"/>
                  </a:lnTo>
                  <a:lnTo>
                    <a:pt x="34" y="381"/>
                  </a:lnTo>
                  <a:lnTo>
                    <a:pt x="36" y="381"/>
                  </a:lnTo>
                  <a:lnTo>
                    <a:pt x="38" y="379"/>
                  </a:lnTo>
                  <a:lnTo>
                    <a:pt x="38" y="377"/>
                  </a:lnTo>
                  <a:lnTo>
                    <a:pt x="36" y="379"/>
                  </a:lnTo>
                  <a:lnTo>
                    <a:pt x="36" y="377"/>
                  </a:lnTo>
                  <a:lnTo>
                    <a:pt x="34" y="379"/>
                  </a:lnTo>
                  <a:lnTo>
                    <a:pt x="32" y="381"/>
                  </a:lnTo>
                  <a:lnTo>
                    <a:pt x="30" y="381"/>
                  </a:lnTo>
                  <a:lnTo>
                    <a:pt x="30" y="379"/>
                  </a:lnTo>
                  <a:lnTo>
                    <a:pt x="32" y="379"/>
                  </a:lnTo>
                  <a:lnTo>
                    <a:pt x="30" y="379"/>
                  </a:lnTo>
                  <a:lnTo>
                    <a:pt x="28" y="381"/>
                  </a:lnTo>
                  <a:lnTo>
                    <a:pt x="28" y="379"/>
                  </a:lnTo>
                  <a:lnTo>
                    <a:pt x="30" y="377"/>
                  </a:lnTo>
                  <a:lnTo>
                    <a:pt x="30" y="375"/>
                  </a:lnTo>
                  <a:lnTo>
                    <a:pt x="28" y="375"/>
                  </a:lnTo>
                  <a:lnTo>
                    <a:pt x="26" y="375"/>
                  </a:lnTo>
                  <a:lnTo>
                    <a:pt x="24" y="375"/>
                  </a:lnTo>
                  <a:lnTo>
                    <a:pt x="24" y="373"/>
                  </a:lnTo>
                  <a:lnTo>
                    <a:pt x="22" y="373"/>
                  </a:lnTo>
                  <a:lnTo>
                    <a:pt x="20" y="373"/>
                  </a:lnTo>
                  <a:lnTo>
                    <a:pt x="20" y="371"/>
                  </a:lnTo>
                  <a:lnTo>
                    <a:pt x="18" y="371"/>
                  </a:lnTo>
                  <a:lnTo>
                    <a:pt x="18" y="373"/>
                  </a:lnTo>
                  <a:lnTo>
                    <a:pt x="16" y="373"/>
                  </a:lnTo>
                  <a:lnTo>
                    <a:pt x="16" y="371"/>
                  </a:lnTo>
                  <a:lnTo>
                    <a:pt x="18" y="371"/>
                  </a:lnTo>
                  <a:lnTo>
                    <a:pt x="18" y="369"/>
                  </a:lnTo>
                  <a:lnTo>
                    <a:pt x="18" y="367"/>
                  </a:lnTo>
                  <a:lnTo>
                    <a:pt x="16" y="369"/>
                  </a:lnTo>
                  <a:lnTo>
                    <a:pt x="14" y="369"/>
                  </a:lnTo>
                  <a:lnTo>
                    <a:pt x="14" y="371"/>
                  </a:lnTo>
                  <a:lnTo>
                    <a:pt x="14" y="373"/>
                  </a:lnTo>
                  <a:lnTo>
                    <a:pt x="14" y="371"/>
                  </a:lnTo>
                  <a:lnTo>
                    <a:pt x="12" y="369"/>
                  </a:lnTo>
                  <a:lnTo>
                    <a:pt x="14" y="369"/>
                  </a:lnTo>
                  <a:lnTo>
                    <a:pt x="12" y="369"/>
                  </a:lnTo>
                  <a:lnTo>
                    <a:pt x="10" y="369"/>
                  </a:lnTo>
                  <a:lnTo>
                    <a:pt x="12" y="369"/>
                  </a:lnTo>
                  <a:lnTo>
                    <a:pt x="10" y="367"/>
                  </a:lnTo>
                  <a:lnTo>
                    <a:pt x="10" y="365"/>
                  </a:lnTo>
                  <a:lnTo>
                    <a:pt x="12" y="365"/>
                  </a:lnTo>
                  <a:lnTo>
                    <a:pt x="10" y="365"/>
                  </a:lnTo>
                  <a:lnTo>
                    <a:pt x="12" y="365"/>
                  </a:lnTo>
                  <a:lnTo>
                    <a:pt x="12" y="363"/>
                  </a:lnTo>
                  <a:lnTo>
                    <a:pt x="10" y="363"/>
                  </a:lnTo>
                  <a:lnTo>
                    <a:pt x="10" y="361"/>
                  </a:lnTo>
                  <a:lnTo>
                    <a:pt x="10" y="359"/>
                  </a:lnTo>
                  <a:lnTo>
                    <a:pt x="10" y="357"/>
                  </a:lnTo>
                  <a:lnTo>
                    <a:pt x="10" y="359"/>
                  </a:lnTo>
                  <a:lnTo>
                    <a:pt x="10" y="357"/>
                  </a:lnTo>
                  <a:lnTo>
                    <a:pt x="10" y="355"/>
                  </a:lnTo>
                  <a:lnTo>
                    <a:pt x="10" y="353"/>
                  </a:lnTo>
                  <a:lnTo>
                    <a:pt x="8" y="353"/>
                  </a:lnTo>
                  <a:lnTo>
                    <a:pt x="10" y="353"/>
                  </a:lnTo>
                  <a:lnTo>
                    <a:pt x="12" y="353"/>
                  </a:lnTo>
                  <a:lnTo>
                    <a:pt x="12" y="351"/>
                  </a:lnTo>
                  <a:lnTo>
                    <a:pt x="10" y="349"/>
                  </a:lnTo>
                  <a:lnTo>
                    <a:pt x="12" y="349"/>
                  </a:lnTo>
                  <a:lnTo>
                    <a:pt x="12" y="347"/>
                  </a:lnTo>
                  <a:lnTo>
                    <a:pt x="14" y="347"/>
                  </a:lnTo>
                  <a:lnTo>
                    <a:pt x="12" y="347"/>
                  </a:lnTo>
                  <a:lnTo>
                    <a:pt x="12" y="345"/>
                  </a:lnTo>
                  <a:lnTo>
                    <a:pt x="12" y="343"/>
                  </a:lnTo>
                  <a:lnTo>
                    <a:pt x="12" y="341"/>
                  </a:lnTo>
                  <a:lnTo>
                    <a:pt x="14" y="341"/>
                  </a:lnTo>
                  <a:lnTo>
                    <a:pt x="14" y="339"/>
                  </a:lnTo>
                  <a:lnTo>
                    <a:pt x="12" y="339"/>
                  </a:lnTo>
                  <a:lnTo>
                    <a:pt x="10" y="337"/>
                  </a:lnTo>
                  <a:lnTo>
                    <a:pt x="12" y="339"/>
                  </a:lnTo>
                  <a:lnTo>
                    <a:pt x="14" y="337"/>
                  </a:lnTo>
                  <a:lnTo>
                    <a:pt x="12" y="337"/>
                  </a:lnTo>
                  <a:lnTo>
                    <a:pt x="12" y="335"/>
                  </a:lnTo>
                  <a:lnTo>
                    <a:pt x="14" y="335"/>
                  </a:lnTo>
                  <a:lnTo>
                    <a:pt x="16" y="337"/>
                  </a:lnTo>
                  <a:lnTo>
                    <a:pt x="14" y="335"/>
                  </a:lnTo>
                  <a:lnTo>
                    <a:pt x="14" y="333"/>
                  </a:lnTo>
                  <a:lnTo>
                    <a:pt x="12" y="333"/>
                  </a:lnTo>
                  <a:lnTo>
                    <a:pt x="12" y="333"/>
                  </a:lnTo>
                  <a:lnTo>
                    <a:pt x="14" y="333"/>
                  </a:lnTo>
                  <a:lnTo>
                    <a:pt x="12" y="331"/>
                  </a:lnTo>
                  <a:lnTo>
                    <a:pt x="12" y="329"/>
                  </a:lnTo>
                  <a:lnTo>
                    <a:pt x="12" y="327"/>
                  </a:lnTo>
                  <a:lnTo>
                    <a:pt x="10" y="327"/>
                  </a:lnTo>
                  <a:lnTo>
                    <a:pt x="10" y="325"/>
                  </a:lnTo>
                  <a:lnTo>
                    <a:pt x="8" y="325"/>
                  </a:lnTo>
                  <a:lnTo>
                    <a:pt x="8" y="323"/>
                  </a:lnTo>
                  <a:lnTo>
                    <a:pt x="8" y="321"/>
                  </a:lnTo>
                  <a:lnTo>
                    <a:pt x="8" y="319"/>
                  </a:lnTo>
                  <a:lnTo>
                    <a:pt x="8" y="317"/>
                  </a:lnTo>
                  <a:lnTo>
                    <a:pt x="8" y="319"/>
                  </a:lnTo>
                  <a:lnTo>
                    <a:pt x="10" y="317"/>
                  </a:lnTo>
                  <a:lnTo>
                    <a:pt x="10" y="315"/>
                  </a:lnTo>
                  <a:lnTo>
                    <a:pt x="10" y="313"/>
                  </a:lnTo>
                  <a:lnTo>
                    <a:pt x="8" y="313"/>
                  </a:lnTo>
                  <a:lnTo>
                    <a:pt x="10" y="313"/>
                  </a:lnTo>
                  <a:lnTo>
                    <a:pt x="10" y="311"/>
                  </a:lnTo>
                  <a:lnTo>
                    <a:pt x="10" y="309"/>
                  </a:lnTo>
                  <a:lnTo>
                    <a:pt x="8" y="309"/>
                  </a:lnTo>
                  <a:lnTo>
                    <a:pt x="8" y="307"/>
                  </a:lnTo>
                  <a:lnTo>
                    <a:pt x="8" y="309"/>
                  </a:lnTo>
                  <a:lnTo>
                    <a:pt x="8" y="311"/>
                  </a:lnTo>
                  <a:lnTo>
                    <a:pt x="8" y="311"/>
                  </a:lnTo>
                  <a:lnTo>
                    <a:pt x="8" y="309"/>
                  </a:lnTo>
                  <a:lnTo>
                    <a:pt x="8" y="309"/>
                  </a:lnTo>
                  <a:lnTo>
                    <a:pt x="8" y="307"/>
                  </a:lnTo>
                  <a:lnTo>
                    <a:pt x="8" y="307"/>
                  </a:lnTo>
                  <a:lnTo>
                    <a:pt x="8" y="307"/>
                  </a:lnTo>
                  <a:lnTo>
                    <a:pt x="8" y="305"/>
                  </a:lnTo>
                  <a:lnTo>
                    <a:pt x="8" y="303"/>
                  </a:lnTo>
                  <a:lnTo>
                    <a:pt x="8" y="301"/>
                  </a:lnTo>
                  <a:lnTo>
                    <a:pt x="8" y="301"/>
                  </a:lnTo>
                  <a:lnTo>
                    <a:pt x="8" y="301"/>
                  </a:lnTo>
                  <a:lnTo>
                    <a:pt x="8" y="299"/>
                  </a:lnTo>
                  <a:lnTo>
                    <a:pt x="8" y="301"/>
                  </a:lnTo>
                  <a:lnTo>
                    <a:pt x="6" y="301"/>
                  </a:lnTo>
                  <a:lnTo>
                    <a:pt x="6" y="299"/>
                  </a:lnTo>
                  <a:lnTo>
                    <a:pt x="8" y="299"/>
                  </a:lnTo>
                  <a:lnTo>
                    <a:pt x="8" y="297"/>
                  </a:lnTo>
                  <a:lnTo>
                    <a:pt x="8" y="295"/>
                  </a:lnTo>
                  <a:lnTo>
                    <a:pt x="8" y="293"/>
                  </a:lnTo>
                  <a:lnTo>
                    <a:pt x="8" y="293"/>
                  </a:lnTo>
                  <a:lnTo>
                    <a:pt x="8" y="291"/>
                  </a:lnTo>
                  <a:lnTo>
                    <a:pt x="10" y="291"/>
                  </a:lnTo>
                  <a:lnTo>
                    <a:pt x="10" y="289"/>
                  </a:lnTo>
                  <a:lnTo>
                    <a:pt x="12" y="287"/>
                  </a:lnTo>
                  <a:lnTo>
                    <a:pt x="12" y="285"/>
                  </a:lnTo>
                  <a:lnTo>
                    <a:pt x="12" y="285"/>
                  </a:lnTo>
                  <a:lnTo>
                    <a:pt x="14" y="285"/>
                  </a:lnTo>
                  <a:lnTo>
                    <a:pt x="16" y="285"/>
                  </a:lnTo>
                  <a:lnTo>
                    <a:pt x="14" y="285"/>
                  </a:lnTo>
                  <a:lnTo>
                    <a:pt x="14" y="285"/>
                  </a:lnTo>
                  <a:lnTo>
                    <a:pt x="12" y="285"/>
                  </a:lnTo>
                  <a:lnTo>
                    <a:pt x="14" y="283"/>
                  </a:lnTo>
                  <a:lnTo>
                    <a:pt x="12" y="283"/>
                  </a:lnTo>
                  <a:lnTo>
                    <a:pt x="12" y="281"/>
                  </a:lnTo>
                  <a:lnTo>
                    <a:pt x="12" y="279"/>
                  </a:lnTo>
                  <a:lnTo>
                    <a:pt x="14" y="279"/>
                  </a:lnTo>
                  <a:lnTo>
                    <a:pt x="14" y="281"/>
                  </a:lnTo>
                  <a:lnTo>
                    <a:pt x="16" y="281"/>
                  </a:lnTo>
                  <a:lnTo>
                    <a:pt x="16" y="279"/>
                  </a:lnTo>
                  <a:lnTo>
                    <a:pt x="18" y="279"/>
                  </a:lnTo>
                  <a:lnTo>
                    <a:pt x="18" y="281"/>
                  </a:lnTo>
                  <a:lnTo>
                    <a:pt x="20" y="283"/>
                  </a:lnTo>
                  <a:lnTo>
                    <a:pt x="20" y="281"/>
                  </a:lnTo>
                  <a:lnTo>
                    <a:pt x="20" y="279"/>
                  </a:lnTo>
                  <a:lnTo>
                    <a:pt x="22" y="279"/>
                  </a:lnTo>
                  <a:lnTo>
                    <a:pt x="24" y="279"/>
                  </a:lnTo>
                  <a:lnTo>
                    <a:pt x="24" y="277"/>
                  </a:lnTo>
                  <a:lnTo>
                    <a:pt x="26" y="277"/>
                  </a:lnTo>
                  <a:lnTo>
                    <a:pt x="26" y="275"/>
                  </a:lnTo>
                  <a:lnTo>
                    <a:pt x="24" y="273"/>
                  </a:lnTo>
                  <a:lnTo>
                    <a:pt x="24" y="271"/>
                  </a:lnTo>
                  <a:lnTo>
                    <a:pt x="26" y="273"/>
                  </a:lnTo>
                  <a:lnTo>
                    <a:pt x="28" y="273"/>
                  </a:lnTo>
                  <a:lnTo>
                    <a:pt x="26" y="271"/>
                  </a:lnTo>
                  <a:lnTo>
                    <a:pt x="24" y="271"/>
                  </a:lnTo>
                  <a:lnTo>
                    <a:pt x="24" y="269"/>
                  </a:lnTo>
                  <a:lnTo>
                    <a:pt x="26" y="269"/>
                  </a:lnTo>
                  <a:lnTo>
                    <a:pt x="26" y="271"/>
                  </a:lnTo>
                  <a:lnTo>
                    <a:pt x="28" y="271"/>
                  </a:lnTo>
                  <a:lnTo>
                    <a:pt x="28" y="269"/>
                  </a:lnTo>
                  <a:lnTo>
                    <a:pt x="28" y="267"/>
                  </a:lnTo>
                  <a:lnTo>
                    <a:pt x="30" y="267"/>
                  </a:lnTo>
                  <a:lnTo>
                    <a:pt x="28" y="265"/>
                  </a:lnTo>
                  <a:lnTo>
                    <a:pt x="30" y="265"/>
                  </a:lnTo>
                  <a:lnTo>
                    <a:pt x="30" y="263"/>
                  </a:lnTo>
                  <a:lnTo>
                    <a:pt x="32" y="263"/>
                  </a:lnTo>
                  <a:lnTo>
                    <a:pt x="32" y="265"/>
                  </a:lnTo>
                  <a:lnTo>
                    <a:pt x="34" y="265"/>
                  </a:lnTo>
                  <a:lnTo>
                    <a:pt x="34" y="263"/>
                  </a:lnTo>
                  <a:lnTo>
                    <a:pt x="36" y="263"/>
                  </a:lnTo>
                  <a:lnTo>
                    <a:pt x="36" y="261"/>
                  </a:lnTo>
                  <a:lnTo>
                    <a:pt x="34" y="261"/>
                  </a:lnTo>
                  <a:lnTo>
                    <a:pt x="36" y="261"/>
                  </a:lnTo>
                  <a:lnTo>
                    <a:pt x="34" y="261"/>
                  </a:lnTo>
                  <a:lnTo>
                    <a:pt x="36" y="261"/>
                  </a:lnTo>
                  <a:lnTo>
                    <a:pt x="36" y="259"/>
                  </a:lnTo>
                  <a:lnTo>
                    <a:pt x="36" y="257"/>
                  </a:lnTo>
                  <a:lnTo>
                    <a:pt x="38" y="257"/>
                  </a:lnTo>
                  <a:lnTo>
                    <a:pt x="40" y="257"/>
                  </a:lnTo>
                  <a:lnTo>
                    <a:pt x="40" y="255"/>
                  </a:lnTo>
                  <a:lnTo>
                    <a:pt x="42" y="255"/>
                  </a:lnTo>
                  <a:lnTo>
                    <a:pt x="44" y="255"/>
                  </a:lnTo>
                  <a:lnTo>
                    <a:pt x="44" y="253"/>
                  </a:lnTo>
                  <a:lnTo>
                    <a:pt x="44" y="251"/>
                  </a:lnTo>
                  <a:lnTo>
                    <a:pt x="44" y="249"/>
                  </a:lnTo>
                  <a:lnTo>
                    <a:pt x="46" y="249"/>
                  </a:lnTo>
                  <a:lnTo>
                    <a:pt x="48" y="249"/>
                  </a:lnTo>
                  <a:lnTo>
                    <a:pt x="46" y="249"/>
                  </a:lnTo>
                  <a:lnTo>
                    <a:pt x="46" y="247"/>
                  </a:lnTo>
                  <a:lnTo>
                    <a:pt x="48" y="247"/>
                  </a:lnTo>
                  <a:lnTo>
                    <a:pt x="48" y="245"/>
                  </a:lnTo>
                  <a:lnTo>
                    <a:pt x="48" y="243"/>
                  </a:lnTo>
                  <a:lnTo>
                    <a:pt x="50" y="243"/>
                  </a:lnTo>
                  <a:lnTo>
                    <a:pt x="50" y="241"/>
                  </a:lnTo>
                  <a:lnTo>
                    <a:pt x="52" y="241"/>
                  </a:lnTo>
                  <a:lnTo>
                    <a:pt x="52" y="239"/>
                  </a:lnTo>
                  <a:lnTo>
                    <a:pt x="54" y="239"/>
                  </a:lnTo>
                  <a:lnTo>
                    <a:pt x="54" y="237"/>
                  </a:lnTo>
                  <a:lnTo>
                    <a:pt x="54" y="237"/>
                  </a:lnTo>
                  <a:lnTo>
                    <a:pt x="56" y="237"/>
                  </a:lnTo>
                  <a:lnTo>
                    <a:pt x="56" y="235"/>
                  </a:lnTo>
                  <a:lnTo>
                    <a:pt x="56" y="235"/>
                  </a:lnTo>
                  <a:lnTo>
                    <a:pt x="56" y="233"/>
                  </a:lnTo>
                  <a:lnTo>
                    <a:pt x="58" y="233"/>
                  </a:lnTo>
                  <a:lnTo>
                    <a:pt x="58" y="231"/>
                  </a:lnTo>
                  <a:lnTo>
                    <a:pt x="58" y="229"/>
                  </a:lnTo>
                  <a:lnTo>
                    <a:pt x="58" y="227"/>
                  </a:lnTo>
                  <a:lnTo>
                    <a:pt x="60" y="227"/>
                  </a:lnTo>
                  <a:lnTo>
                    <a:pt x="60" y="225"/>
                  </a:lnTo>
                  <a:lnTo>
                    <a:pt x="60" y="223"/>
                  </a:lnTo>
                  <a:lnTo>
                    <a:pt x="62" y="223"/>
                  </a:lnTo>
                  <a:lnTo>
                    <a:pt x="60" y="223"/>
                  </a:lnTo>
                  <a:lnTo>
                    <a:pt x="60" y="221"/>
                  </a:lnTo>
                  <a:lnTo>
                    <a:pt x="62" y="221"/>
                  </a:lnTo>
                  <a:lnTo>
                    <a:pt x="62" y="223"/>
                  </a:lnTo>
                  <a:lnTo>
                    <a:pt x="62" y="221"/>
                  </a:lnTo>
                  <a:lnTo>
                    <a:pt x="64" y="221"/>
                  </a:lnTo>
                  <a:lnTo>
                    <a:pt x="64" y="219"/>
                  </a:lnTo>
                  <a:lnTo>
                    <a:pt x="66" y="219"/>
                  </a:lnTo>
                  <a:lnTo>
                    <a:pt x="70" y="217"/>
                  </a:lnTo>
                  <a:lnTo>
                    <a:pt x="70" y="219"/>
                  </a:lnTo>
                  <a:lnTo>
                    <a:pt x="72" y="219"/>
                  </a:lnTo>
                  <a:lnTo>
                    <a:pt x="72" y="221"/>
                  </a:lnTo>
                  <a:lnTo>
                    <a:pt x="74" y="221"/>
                  </a:lnTo>
                  <a:lnTo>
                    <a:pt x="74" y="219"/>
                  </a:lnTo>
                  <a:lnTo>
                    <a:pt x="74" y="217"/>
                  </a:lnTo>
                  <a:lnTo>
                    <a:pt x="74" y="219"/>
                  </a:lnTo>
                  <a:lnTo>
                    <a:pt x="74" y="217"/>
                  </a:lnTo>
                  <a:lnTo>
                    <a:pt x="72" y="217"/>
                  </a:lnTo>
                  <a:lnTo>
                    <a:pt x="72" y="215"/>
                  </a:lnTo>
                  <a:lnTo>
                    <a:pt x="74" y="215"/>
                  </a:lnTo>
                  <a:lnTo>
                    <a:pt x="74" y="217"/>
                  </a:lnTo>
                  <a:lnTo>
                    <a:pt x="76" y="217"/>
                  </a:lnTo>
                  <a:lnTo>
                    <a:pt x="76" y="215"/>
                  </a:lnTo>
                  <a:lnTo>
                    <a:pt x="74" y="215"/>
                  </a:lnTo>
                  <a:lnTo>
                    <a:pt x="76" y="213"/>
                  </a:lnTo>
                  <a:lnTo>
                    <a:pt x="74" y="213"/>
                  </a:lnTo>
                  <a:lnTo>
                    <a:pt x="74" y="211"/>
                  </a:lnTo>
                  <a:lnTo>
                    <a:pt x="72" y="209"/>
                  </a:lnTo>
                  <a:lnTo>
                    <a:pt x="72" y="207"/>
                  </a:lnTo>
                  <a:lnTo>
                    <a:pt x="72" y="205"/>
                  </a:lnTo>
                  <a:lnTo>
                    <a:pt x="74" y="205"/>
                  </a:lnTo>
                  <a:lnTo>
                    <a:pt x="72" y="205"/>
                  </a:lnTo>
                  <a:lnTo>
                    <a:pt x="72" y="203"/>
                  </a:lnTo>
                  <a:lnTo>
                    <a:pt x="74" y="203"/>
                  </a:lnTo>
                  <a:lnTo>
                    <a:pt x="74" y="201"/>
                  </a:lnTo>
                  <a:lnTo>
                    <a:pt x="72" y="199"/>
                  </a:lnTo>
                  <a:lnTo>
                    <a:pt x="74" y="199"/>
                  </a:lnTo>
                  <a:lnTo>
                    <a:pt x="74" y="197"/>
                  </a:lnTo>
                  <a:lnTo>
                    <a:pt x="74" y="195"/>
                  </a:lnTo>
                  <a:lnTo>
                    <a:pt x="72" y="193"/>
                  </a:lnTo>
                  <a:lnTo>
                    <a:pt x="70" y="193"/>
                  </a:lnTo>
                  <a:lnTo>
                    <a:pt x="70" y="191"/>
                  </a:lnTo>
                  <a:lnTo>
                    <a:pt x="70" y="191"/>
                  </a:lnTo>
                  <a:lnTo>
                    <a:pt x="68" y="191"/>
                  </a:lnTo>
                  <a:lnTo>
                    <a:pt x="68" y="191"/>
                  </a:lnTo>
                  <a:lnTo>
                    <a:pt x="66" y="191"/>
                  </a:lnTo>
                  <a:lnTo>
                    <a:pt x="64" y="191"/>
                  </a:lnTo>
                  <a:lnTo>
                    <a:pt x="62" y="191"/>
                  </a:lnTo>
                  <a:lnTo>
                    <a:pt x="62" y="189"/>
                  </a:lnTo>
                  <a:lnTo>
                    <a:pt x="62" y="187"/>
                  </a:lnTo>
                  <a:lnTo>
                    <a:pt x="60" y="187"/>
                  </a:lnTo>
                  <a:lnTo>
                    <a:pt x="60" y="185"/>
                  </a:lnTo>
                  <a:lnTo>
                    <a:pt x="62" y="185"/>
                  </a:lnTo>
                  <a:lnTo>
                    <a:pt x="62" y="183"/>
                  </a:lnTo>
                  <a:lnTo>
                    <a:pt x="62" y="181"/>
                  </a:lnTo>
                  <a:lnTo>
                    <a:pt x="64" y="181"/>
                  </a:lnTo>
                  <a:lnTo>
                    <a:pt x="62" y="181"/>
                  </a:lnTo>
                  <a:lnTo>
                    <a:pt x="62" y="183"/>
                  </a:lnTo>
                  <a:lnTo>
                    <a:pt x="60" y="185"/>
                  </a:lnTo>
                  <a:lnTo>
                    <a:pt x="58" y="185"/>
                  </a:lnTo>
                  <a:lnTo>
                    <a:pt x="56" y="185"/>
                  </a:lnTo>
                  <a:lnTo>
                    <a:pt x="56" y="183"/>
                  </a:lnTo>
                  <a:lnTo>
                    <a:pt x="56" y="185"/>
                  </a:lnTo>
                  <a:lnTo>
                    <a:pt x="56" y="185"/>
                  </a:lnTo>
                  <a:lnTo>
                    <a:pt x="56" y="183"/>
                  </a:lnTo>
                  <a:lnTo>
                    <a:pt x="56" y="181"/>
                  </a:lnTo>
                  <a:lnTo>
                    <a:pt x="54" y="179"/>
                  </a:lnTo>
                  <a:lnTo>
                    <a:pt x="54" y="177"/>
                  </a:lnTo>
                  <a:lnTo>
                    <a:pt x="54" y="175"/>
                  </a:lnTo>
                  <a:lnTo>
                    <a:pt x="54" y="173"/>
                  </a:lnTo>
                  <a:lnTo>
                    <a:pt x="52" y="173"/>
                  </a:lnTo>
                  <a:lnTo>
                    <a:pt x="52" y="171"/>
                  </a:lnTo>
                  <a:lnTo>
                    <a:pt x="52" y="169"/>
                  </a:lnTo>
                  <a:lnTo>
                    <a:pt x="50" y="169"/>
                  </a:lnTo>
                  <a:lnTo>
                    <a:pt x="48" y="167"/>
                  </a:lnTo>
                  <a:lnTo>
                    <a:pt x="48" y="165"/>
                  </a:lnTo>
                  <a:lnTo>
                    <a:pt x="48" y="163"/>
                  </a:lnTo>
                  <a:lnTo>
                    <a:pt x="48" y="161"/>
                  </a:lnTo>
                  <a:lnTo>
                    <a:pt x="48" y="159"/>
                  </a:lnTo>
                  <a:lnTo>
                    <a:pt x="48" y="157"/>
                  </a:lnTo>
                  <a:lnTo>
                    <a:pt x="50" y="157"/>
                  </a:lnTo>
                  <a:lnTo>
                    <a:pt x="50" y="155"/>
                  </a:lnTo>
                  <a:lnTo>
                    <a:pt x="52" y="153"/>
                  </a:lnTo>
                  <a:lnTo>
                    <a:pt x="52" y="151"/>
                  </a:lnTo>
                  <a:lnTo>
                    <a:pt x="52" y="149"/>
                  </a:lnTo>
                  <a:lnTo>
                    <a:pt x="52" y="147"/>
                  </a:lnTo>
                  <a:lnTo>
                    <a:pt x="52" y="145"/>
                  </a:lnTo>
                  <a:lnTo>
                    <a:pt x="52" y="143"/>
                  </a:lnTo>
                  <a:lnTo>
                    <a:pt x="54" y="143"/>
                  </a:lnTo>
                  <a:lnTo>
                    <a:pt x="52" y="143"/>
                  </a:lnTo>
                  <a:lnTo>
                    <a:pt x="52" y="141"/>
                  </a:lnTo>
                  <a:lnTo>
                    <a:pt x="50" y="137"/>
                  </a:lnTo>
                  <a:lnTo>
                    <a:pt x="48" y="137"/>
                  </a:lnTo>
                  <a:lnTo>
                    <a:pt x="48" y="135"/>
                  </a:lnTo>
                  <a:lnTo>
                    <a:pt x="48" y="133"/>
                  </a:lnTo>
                  <a:lnTo>
                    <a:pt x="48" y="131"/>
                  </a:lnTo>
                  <a:lnTo>
                    <a:pt x="46" y="131"/>
                  </a:lnTo>
                  <a:lnTo>
                    <a:pt x="46" y="129"/>
                  </a:lnTo>
                  <a:lnTo>
                    <a:pt x="48" y="127"/>
                  </a:lnTo>
                  <a:lnTo>
                    <a:pt x="46" y="127"/>
                  </a:lnTo>
                  <a:lnTo>
                    <a:pt x="46" y="125"/>
                  </a:lnTo>
                  <a:lnTo>
                    <a:pt x="48" y="125"/>
                  </a:lnTo>
                  <a:lnTo>
                    <a:pt x="50" y="125"/>
                  </a:lnTo>
                  <a:lnTo>
                    <a:pt x="50" y="123"/>
                  </a:lnTo>
                  <a:lnTo>
                    <a:pt x="50" y="121"/>
                  </a:lnTo>
                  <a:lnTo>
                    <a:pt x="50" y="119"/>
                  </a:lnTo>
                  <a:lnTo>
                    <a:pt x="48" y="119"/>
                  </a:lnTo>
                  <a:lnTo>
                    <a:pt x="46" y="117"/>
                  </a:lnTo>
                  <a:lnTo>
                    <a:pt x="44" y="117"/>
                  </a:lnTo>
                  <a:lnTo>
                    <a:pt x="44" y="115"/>
                  </a:lnTo>
                  <a:lnTo>
                    <a:pt x="44" y="113"/>
                  </a:lnTo>
                  <a:lnTo>
                    <a:pt x="46" y="113"/>
                  </a:lnTo>
                  <a:lnTo>
                    <a:pt x="46" y="111"/>
                  </a:lnTo>
                  <a:lnTo>
                    <a:pt x="46" y="109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4" y="105"/>
                  </a:lnTo>
                  <a:lnTo>
                    <a:pt x="44" y="103"/>
                  </a:lnTo>
                  <a:lnTo>
                    <a:pt x="44" y="101"/>
                  </a:lnTo>
                  <a:lnTo>
                    <a:pt x="44" y="99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8" y="97"/>
                  </a:lnTo>
                  <a:lnTo>
                    <a:pt x="48" y="95"/>
                  </a:lnTo>
                  <a:lnTo>
                    <a:pt x="46" y="95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2" y="89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7"/>
                  </a:lnTo>
                  <a:lnTo>
                    <a:pt x="40" y="85"/>
                  </a:lnTo>
                  <a:lnTo>
                    <a:pt x="38" y="85"/>
                  </a:lnTo>
                  <a:lnTo>
                    <a:pt x="38" y="83"/>
                  </a:lnTo>
                  <a:lnTo>
                    <a:pt x="36" y="81"/>
                  </a:lnTo>
                  <a:lnTo>
                    <a:pt x="34" y="79"/>
                  </a:lnTo>
                  <a:lnTo>
                    <a:pt x="34" y="77"/>
                  </a:lnTo>
                  <a:lnTo>
                    <a:pt x="32" y="79"/>
                  </a:lnTo>
                  <a:lnTo>
                    <a:pt x="32" y="77"/>
                  </a:lnTo>
                  <a:lnTo>
                    <a:pt x="30" y="77"/>
                  </a:lnTo>
                  <a:lnTo>
                    <a:pt x="28" y="75"/>
                  </a:lnTo>
                  <a:lnTo>
                    <a:pt x="26" y="75"/>
                  </a:lnTo>
                  <a:lnTo>
                    <a:pt x="22" y="75"/>
                  </a:lnTo>
                  <a:lnTo>
                    <a:pt x="20" y="73"/>
                  </a:lnTo>
                  <a:lnTo>
                    <a:pt x="20" y="71"/>
                  </a:lnTo>
                  <a:lnTo>
                    <a:pt x="16" y="69"/>
                  </a:lnTo>
                  <a:lnTo>
                    <a:pt x="16" y="67"/>
                  </a:lnTo>
                  <a:lnTo>
                    <a:pt x="14" y="67"/>
                  </a:lnTo>
                  <a:lnTo>
                    <a:pt x="14" y="65"/>
                  </a:lnTo>
                  <a:lnTo>
                    <a:pt x="12" y="65"/>
                  </a:lnTo>
                  <a:lnTo>
                    <a:pt x="10" y="63"/>
                  </a:lnTo>
                  <a:lnTo>
                    <a:pt x="10" y="61"/>
                  </a:lnTo>
                  <a:lnTo>
                    <a:pt x="8" y="61"/>
                  </a:lnTo>
                  <a:lnTo>
                    <a:pt x="8" y="59"/>
                  </a:lnTo>
                  <a:lnTo>
                    <a:pt x="8" y="57"/>
                  </a:lnTo>
                  <a:lnTo>
                    <a:pt x="6" y="57"/>
                  </a:lnTo>
                  <a:lnTo>
                    <a:pt x="4" y="55"/>
                  </a:lnTo>
                  <a:lnTo>
                    <a:pt x="4" y="53"/>
                  </a:lnTo>
                  <a:lnTo>
                    <a:pt x="4" y="51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2" y="47"/>
                  </a:lnTo>
                  <a:lnTo>
                    <a:pt x="6" y="49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6" y="43"/>
                  </a:lnTo>
                  <a:lnTo>
                    <a:pt x="8" y="41"/>
                  </a:lnTo>
                  <a:lnTo>
                    <a:pt x="8" y="39"/>
                  </a:lnTo>
                  <a:lnTo>
                    <a:pt x="14" y="39"/>
                  </a:lnTo>
                  <a:lnTo>
                    <a:pt x="14" y="41"/>
                  </a:lnTo>
                  <a:lnTo>
                    <a:pt x="20" y="47"/>
                  </a:lnTo>
                  <a:lnTo>
                    <a:pt x="20" y="49"/>
                  </a:lnTo>
                  <a:lnTo>
                    <a:pt x="24" y="53"/>
                  </a:lnTo>
                  <a:lnTo>
                    <a:pt x="24" y="55"/>
                  </a:lnTo>
                  <a:lnTo>
                    <a:pt x="24" y="57"/>
                  </a:lnTo>
                  <a:lnTo>
                    <a:pt x="26" y="59"/>
                  </a:lnTo>
                  <a:lnTo>
                    <a:pt x="26" y="63"/>
                  </a:lnTo>
                  <a:lnTo>
                    <a:pt x="28" y="63"/>
                  </a:lnTo>
                  <a:lnTo>
                    <a:pt x="30" y="63"/>
                  </a:lnTo>
                  <a:lnTo>
                    <a:pt x="34" y="65"/>
                  </a:lnTo>
                  <a:lnTo>
                    <a:pt x="38" y="65"/>
                  </a:lnTo>
                  <a:lnTo>
                    <a:pt x="40" y="67"/>
                  </a:lnTo>
                  <a:lnTo>
                    <a:pt x="44" y="65"/>
                  </a:lnTo>
                  <a:lnTo>
                    <a:pt x="48" y="65"/>
                  </a:lnTo>
                  <a:lnTo>
                    <a:pt x="50" y="63"/>
                  </a:lnTo>
                  <a:lnTo>
                    <a:pt x="50" y="61"/>
                  </a:lnTo>
                  <a:lnTo>
                    <a:pt x="50" y="59"/>
                  </a:lnTo>
                  <a:lnTo>
                    <a:pt x="52" y="59"/>
                  </a:lnTo>
                  <a:lnTo>
                    <a:pt x="56" y="61"/>
                  </a:lnTo>
                  <a:lnTo>
                    <a:pt x="56" y="63"/>
                  </a:lnTo>
                  <a:lnTo>
                    <a:pt x="58" y="63"/>
                  </a:lnTo>
                  <a:lnTo>
                    <a:pt x="60" y="65"/>
                  </a:lnTo>
                  <a:lnTo>
                    <a:pt x="62" y="65"/>
                  </a:lnTo>
                  <a:lnTo>
                    <a:pt x="64" y="67"/>
                  </a:lnTo>
                  <a:lnTo>
                    <a:pt x="66" y="69"/>
                  </a:lnTo>
                  <a:lnTo>
                    <a:pt x="66" y="71"/>
                  </a:lnTo>
                  <a:lnTo>
                    <a:pt x="68" y="69"/>
                  </a:lnTo>
                  <a:lnTo>
                    <a:pt x="68" y="67"/>
                  </a:lnTo>
                  <a:lnTo>
                    <a:pt x="70" y="67"/>
                  </a:lnTo>
                  <a:lnTo>
                    <a:pt x="70" y="65"/>
                  </a:lnTo>
                  <a:lnTo>
                    <a:pt x="70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7"/>
                  </a:lnTo>
                  <a:lnTo>
                    <a:pt x="78" y="55"/>
                  </a:lnTo>
                  <a:lnTo>
                    <a:pt x="80" y="55"/>
                  </a:lnTo>
                  <a:lnTo>
                    <a:pt x="80" y="53"/>
                  </a:lnTo>
                  <a:lnTo>
                    <a:pt x="80" y="51"/>
                  </a:lnTo>
                  <a:lnTo>
                    <a:pt x="82" y="51"/>
                  </a:lnTo>
                  <a:lnTo>
                    <a:pt x="82" y="49"/>
                  </a:lnTo>
                  <a:lnTo>
                    <a:pt x="80" y="49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80" y="45"/>
                  </a:lnTo>
                  <a:lnTo>
                    <a:pt x="80" y="43"/>
                  </a:lnTo>
                  <a:lnTo>
                    <a:pt x="80" y="39"/>
                  </a:lnTo>
                  <a:lnTo>
                    <a:pt x="82" y="37"/>
                  </a:lnTo>
                  <a:lnTo>
                    <a:pt x="82" y="35"/>
                  </a:lnTo>
                  <a:lnTo>
                    <a:pt x="82" y="33"/>
                  </a:lnTo>
                  <a:lnTo>
                    <a:pt x="82" y="31"/>
                  </a:lnTo>
                  <a:lnTo>
                    <a:pt x="82" y="29"/>
                  </a:lnTo>
                  <a:lnTo>
                    <a:pt x="84" y="29"/>
                  </a:lnTo>
                  <a:lnTo>
                    <a:pt x="82" y="29"/>
                  </a:lnTo>
                  <a:lnTo>
                    <a:pt x="82" y="27"/>
                  </a:lnTo>
                  <a:lnTo>
                    <a:pt x="84" y="27"/>
                  </a:lnTo>
                  <a:lnTo>
                    <a:pt x="84" y="25"/>
                  </a:lnTo>
                  <a:lnTo>
                    <a:pt x="84" y="23"/>
                  </a:lnTo>
                  <a:lnTo>
                    <a:pt x="84" y="21"/>
                  </a:lnTo>
                  <a:lnTo>
                    <a:pt x="84" y="19"/>
                  </a:lnTo>
                  <a:lnTo>
                    <a:pt x="86" y="19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90" y="17"/>
                  </a:lnTo>
                  <a:lnTo>
                    <a:pt x="90" y="15"/>
                  </a:lnTo>
                  <a:lnTo>
                    <a:pt x="92" y="13"/>
                  </a:lnTo>
                  <a:lnTo>
                    <a:pt x="92" y="10"/>
                  </a:lnTo>
                  <a:lnTo>
                    <a:pt x="92" y="8"/>
                  </a:lnTo>
                  <a:lnTo>
                    <a:pt x="94" y="8"/>
                  </a:lnTo>
                  <a:lnTo>
                    <a:pt x="96" y="8"/>
                  </a:lnTo>
                  <a:lnTo>
                    <a:pt x="98" y="8"/>
                  </a:lnTo>
                  <a:lnTo>
                    <a:pt x="98" y="6"/>
                  </a:lnTo>
                  <a:lnTo>
                    <a:pt x="100" y="8"/>
                  </a:lnTo>
                  <a:lnTo>
                    <a:pt x="102" y="8"/>
                  </a:lnTo>
                  <a:lnTo>
                    <a:pt x="104" y="8"/>
                  </a:lnTo>
                  <a:lnTo>
                    <a:pt x="106" y="6"/>
                  </a:lnTo>
                  <a:lnTo>
                    <a:pt x="104" y="6"/>
                  </a:lnTo>
                  <a:lnTo>
                    <a:pt x="106" y="6"/>
                  </a:lnTo>
                  <a:lnTo>
                    <a:pt x="106" y="4"/>
                  </a:lnTo>
                  <a:lnTo>
                    <a:pt x="108" y="2"/>
                  </a:lnTo>
                  <a:lnTo>
                    <a:pt x="110" y="0"/>
                  </a:lnTo>
                  <a:lnTo>
                    <a:pt x="112" y="2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1" name="Freeform 1204"/>
            <p:cNvSpPr>
              <a:spLocks/>
            </p:cNvSpPr>
            <p:nvPr/>
          </p:nvSpPr>
          <p:spPr bwMode="auto">
            <a:xfrm>
              <a:off x="17516905" y="4927791"/>
              <a:ext cx="125898" cy="283270"/>
            </a:xfrm>
            <a:custGeom>
              <a:avLst/>
              <a:gdLst>
                <a:gd name="T0" fmla="*/ 14 w 16"/>
                <a:gd name="T1" fmla="*/ 10 h 36"/>
                <a:gd name="T2" fmla="*/ 14 w 16"/>
                <a:gd name="T3" fmla="*/ 10 h 36"/>
                <a:gd name="T4" fmla="*/ 16 w 16"/>
                <a:gd name="T5" fmla="*/ 12 h 36"/>
                <a:gd name="T6" fmla="*/ 16 w 16"/>
                <a:gd name="T7" fmla="*/ 16 h 36"/>
                <a:gd name="T8" fmla="*/ 16 w 16"/>
                <a:gd name="T9" fmla="*/ 20 h 36"/>
                <a:gd name="T10" fmla="*/ 14 w 16"/>
                <a:gd name="T11" fmla="*/ 24 h 36"/>
                <a:gd name="T12" fmla="*/ 14 w 16"/>
                <a:gd name="T13" fmla="*/ 28 h 36"/>
                <a:gd name="T14" fmla="*/ 12 w 16"/>
                <a:gd name="T15" fmla="*/ 30 h 36"/>
                <a:gd name="T16" fmla="*/ 14 w 16"/>
                <a:gd name="T17" fmla="*/ 32 h 36"/>
                <a:gd name="T18" fmla="*/ 12 w 16"/>
                <a:gd name="T19" fmla="*/ 32 h 36"/>
                <a:gd name="T20" fmla="*/ 10 w 16"/>
                <a:gd name="T21" fmla="*/ 34 h 36"/>
                <a:gd name="T22" fmla="*/ 10 w 16"/>
                <a:gd name="T23" fmla="*/ 34 h 36"/>
                <a:gd name="T24" fmla="*/ 8 w 16"/>
                <a:gd name="T25" fmla="*/ 36 h 36"/>
                <a:gd name="T26" fmla="*/ 6 w 16"/>
                <a:gd name="T27" fmla="*/ 34 h 36"/>
                <a:gd name="T28" fmla="*/ 4 w 16"/>
                <a:gd name="T29" fmla="*/ 32 h 36"/>
                <a:gd name="T30" fmla="*/ 4 w 16"/>
                <a:gd name="T31" fmla="*/ 30 h 36"/>
                <a:gd name="T32" fmla="*/ 4 w 16"/>
                <a:gd name="T33" fmla="*/ 30 h 36"/>
                <a:gd name="T34" fmla="*/ 2 w 16"/>
                <a:gd name="T35" fmla="*/ 28 h 36"/>
                <a:gd name="T36" fmla="*/ 2 w 16"/>
                <a:gd name="T37" fmla="*/ 28 h 36"/>
                <a:gd name="T38" fmla="*/ 2 w 16"/>
                <a:gd name="T39" fmla="*/ 26 h 36"/>
                <a:gd name="T40" fmla="*/ 0 w 16"/>
                <a:gd name="T41" fmla="*/ 24 h 36"/>
                <a:gd name="T42" fmla="*/ 2 w 16"/>
                <a:gd name="T43" fmla="*/ 22 h 36"/>
                <a:gd name="T44" fmla="*/ 0 w 16"/>
                <a:gd name="T45" fmla="*/ 20 h 36"/>
                <a:gd name="T46" fmla="*/ 2 w 16"/>
                <a:gd name="T47" fmla="*/ 18 h 36"/>
                <a:gd name="T48" fmla="*/ 0 w 16"/>
                <a:gd name="T49" fmla="*/ 14 h 36"/>
                <a:gd name="T50" fmla="*/ 0 w 16"/>
                <a:gd name="T51" fmla="*/ 14 h 36"/>
                <a:gd name="T52" fmla="*/ 2 w 16"/>
                <a:gd name="T53" fmla="*/ 12 h 36"/>
                <a:gd name="T54" fmla="*/ 2 w 16"/>
                <a:gd name="T55" fmla="*/ 12 h 36"/>
                <a:gd name="T56" fmla="*/ 4 w 16"/>
                <a:gd name="T57" fmla="*/ 10 h 36"/>
                <a:gd name="T58" fmla="*/ 8 w 16"/>
                <a:gd name="T59" fmla="*/ 10 h 36"/>
                <a:gd name="T60" fmla="*/ 10 w 16"/>
                <a:gd name="T61" fmla="*/ 8 h 36"/>
                <a:gd name="T62" fmla="*/ 12 w 16"/>
                <a:gd name="T63" fmla="*/ 6 h 36"/>
                <a:gd name="T64" fmla="*/ 12 w 16"/>
                <a:gd name="T65" fmla="*/ 2 h 36"/>
                <a:gd name="T66" fmla="*/ 14 w 16"/>
                <a:gd name="T67" fmla="*/ 0 h 36"/>
                <a:gd name="T68" fmla="*/ 14 w 16"/>
                <a:gd name="T69" fmla="*/ 4 h 36"/>
                <a:gd name="T70" fmla="*/ 14 w 16"/>
                <a:gd name="T71" fmla="*/ 8 h 36"/>
                <a:gd name="T72" fmla="*/ 14 w 16"/>
                <a:gd name="T73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" h="36">
                  <a:moveTo>
                    <a:pt x="14" y="8"/>
                  </a:moveTo>
                  <a:lnTo>
                    <a:pt x="14" y="10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6" y="22"/>
                  </a:lnTo>
                  <a:lnTo>
                    <a:pt x="14" y="24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4" y="30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8" y="34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4" y="26"/>
                  </a:lnTo>
                  <a:lnTo>
                    <a:pt x="2" y="26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2" name="Freeform 1205"/>
            <p:cNvSpPr>
              <a:spLocks/>
            </p:cNvSpPr>
            <p:nvPr/>
          </p:nvSpPr>
          <p:spPr bwMode="auto">
            <a:xfrm>
              <a:off x="17217898" y="4927791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3" name="Freeform 1206"/>
            <p:cNvSpPr>
              <a:spLocks/>
            </p:cNvSpPr>
            <p:nvPr/>
          </p:nvSpPr>
          <p:spPr bwMode="auto">
            <a:xfrm>
              <a:off x="16273665" y="4408463"/>
              <a:ext cx="15737" cy="31474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2 h 4"/>
                <a:gd name="T4" fmla="*/ 2 w 2"/>
                <a:gd name="T5" fmla="*/ 2 h 4"/>
                <a:gd name="T6" fmla="*/ 2 w 2"/>
                <a:gd name="T7" fmla="*/ 4 h 4"/>
                <a:gd name="T8" fmla="*/ 2 w 2"/>
                <a:gd name="T9" fmla="*/ 2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0 h 4"/>
                <a:gd name="T18" fmla="*/ 0 w 2"/>
                <a:gd name="T19" fmla="*/ 0 h 4"/>
                <a:gd name="T20" fmla="*/ 0 w 2"/>
                <a:gd name="T21" fmla="*/ 2 h 4"/>
                <a:gd name="T22" fmla="*/ 0 w 2"/>
                <a:gd name="T23" fmla="*/ 2 h 4"/>
                <a:gd name="T24" fmla="*/ 0 w 2"/>
                <a:gd name="T2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4" name="Freeform 1207"/>
            <p:cNvSpPr>
              <a:spLocks/>
            </p:cNvSpPr>
            <p:nvPr/>
          </p:nvSpPr>
          <p:spPr bwMode="auto">
            <a:xfrm>
              <a:off x="16257928" y="4376988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0 h 2"/>
                <a:gd name="T12" fmla="*/ 0 w 2"/>
                <a:gd name="T13" fmla="*/ 0 h 2"/>
                <a:gd name="T14" fmla="*/ 2 w 2"/>
                <a:gd name="T15" fmla="*/ 0 h 2"/>
                <a:gd name="T16" fmla="*/ 2 w 2"/>
                <a:gd name="T17" fmla="*/ 0 h 2"/>
                <a:gd name="T18" fmla="*/ 2 w 2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5" name="Freeform 1208"/>
            <p:cNvSpPr>
              <a:spLocks/>
            </p:cNvSpPr>
            <p:nvPr/>
          </p:nvSpPr>
          <p:spPr bwMode="auto">
            <a:xfrm>
              <a:off x="16147768" y="4282565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6" name="Freeform 1209"/>
            <p:cNvSpPr>
              <a:spLocks/>
            </p:cNvSpPr>
            <p:nvPr/>
          </p:nvSpPr>
          <p:spPr bwMode="auto">
            <a:xfrm>
              <a:off x="16163505" y="4219616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4 h 4"/>
                <a:gd name="T4" fmla="*/ 2 w 2"/>
                <a:gd name="T5" fmla="*/ 2 h 4"/>
                <a:gd name="T6" fmla="*/ 0 w 2"/>
                <a:gd name="T7" fmla="*/ 2 h 4"/>
                <a:gd name="T8" fmla="*/ 0 w 2"/>
                <a:gd name="T9" fmla="*/ 0 h 4"/>
                <a:gd name="T10" fmla="*/ 2 w 2"/>
                <a:gd name="T11" fmla="*/ 0 h 4"/>
                <a:gd name="T12" fmla="*/ 2 w 2"/>
                <a:gd name="T13" fmla="*/ 2 h 4"/>
                <a:gd name="T14" fmla="*/ 2 w 2"/>
                <a:gd name="T15" fmla="*/ 2 h 4"/>
                <a:gd name="T16" fmla="*/ 2 w 2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7" name="Freeform 1210"/>
            <p:cNvSpPr>
              <a:spLocks/>
            </p:cNvSpPr>
            <p:nvPr/>
          </p:nvSpPr>
          <p:spPr bwMode="auto">
            <a:xfrm>
              <a:off x="16037607" y="4156667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8" name="Freeform 1211"/>
            <p:cNvSpPr>
              <a:spLocks/>
            </p:cNvSpPr>
            <p:nvPr/>
          </p:nvSpPr>
          <p:spPr bwMode="auto">
            <a:xfrm>
              <a:off x="15801549" y="3952084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9" name="Freeform 1213"/>
            <p:cNvSpPr>
              <a:spLocks/>
            </p:cNvSpPr>
            <p:nvPr/>
          </p:nvSpPr>
          <p:spPr bwMode="auto">
            <a:xfrm>
              <a:off x="15848761" y="3448493"/>
              <a:ext cx="1620932" cy="1605195"/>
            </a:xfrm>
            <a:custGeom>
              <a:avLst/>
              <a:gdLst>
                <a:gd name="T0" fmla="*/ 126 w 206"/>
                <a:gd name="T1" fmla="*/ 10 h 204"/>
                <a:gd name="T2" fmla="*/ 138 w 206"/>
                <a:gd name="T3" fmla="*/ 20 h 204"/>
                <a:gd name="T4" fmla="*/ 150 w 206"/>
                <a:gd name="T5" fmla="*/ 28 h 204"/>
                <a:gd name="T6" fmla="*/ 158 w 206"/>
                <a:gd name="T7" fmla="*/ 34 h 204"/>
                <a:gd name="T8" fmla="*/ 174 w 206"/>
                <a:gd name="T9" fmla="*/ 40 h 204"/>
                <a:gd name="T10" fmla="*/ 186 w 206"/>
                <a:gd name="T11" fmla="*/ 46 h 204"/>
                <a:gd name="T12" fmla="*/ 200 w 206"/>
                <a:gd name="T13" fmla="*/ 50 h 204"/>
                <a:gd name="T14" fmla="*/ 198 w 206"/>
                <a:gd name="T15" fmla="*/ 64 h 204"/>
                <a:gd name="T16" fmla="*/ 196 w 206"/>
                <a:gd name="T17" fmla="*/ 80 h 204"/>
                <a:gd name="T18" fmla="*/ 186 w 206"/>
                <a:gd name="T19" fmla="*/ 88 h 204"/>
                <a:gd name="T20" fmla="*/ 178 w 206"/>
                <a:gd name="T21" fmla="*/ 102 h 204"/>
                <a:gd name="T22" fmla="*/ 170 w 206"/>
                <a:gd name="T23" fmla="*/ 118 h 204"/>
                <a:gd name="T24" fmla="*/ 180 w 206"/>
                <a:gd name="T25" fmla="*/ 114 h 204"/>
                <a:gd name="T26" fmla="*/ 184 w 206"/>
                <a:gd name="T27" fmla="*/ 128 h 204"/>
                <a:gd name="T28" fmla="*/ 186 w 206"/>
                <a:gd name="T29" fmla="*/ 140 h 204"/>
                <a:gd name="T30" fmla="*/ 186 w 206"/>
                <a:gd name="T31" fmla="*/ 154 h 204"/>
                <a:gd name="T32" fmla="*/ 198 w 206"/>
                <a:gd name="T33" fmla="*/ 166 h 204"/>
                <a:gd name="T34" fmla="*/ 186 w 206"/>
                <a:gd name="T35" fmla="*/ 180 h 204"/>
                <a:gd name="T36" fmla="*/ 176 w 206"/>
                <a:gd name="T37" fmla="*/ 188 h 204"/>
                <a:gd name="T38" fmla="*/ 166 w 206"/>
                <a:gd name="T39" fmla="*/ 184 h 204"/>
                <a:gd name="T40" fmla="*/ 156 w 206"/>
                <a:gd name="T41" fmla="*/ 178 h 204"/>
                <a:gd name="T42" fmla="*/ 150 w 206"/>
                <a:gd name="T43" fmla="*/ 178 h 204"/>
                <a:gd name="T44" fmla="*/ 136 w 206"/>
                <a:gd name="T45" fmla="*/ 180 h 204"/>
                <a:gd name="T46" fmla="*/ 124 w 206"/>
                <a:gd name="T47" fmla="*/ 196 h 204"/>
                <a:gd name="T48" fmla="*/ 112 w 206"/>
                <a:gd name="T49" fmla="*/ 202 h 204"/>
                <a:gd name="T50" fmla="*/ 98 w 206"/>
                <a:gd name="T51" fmla="*/ 196 h 204"/>
                <a:gd name="T52" fmla="*/ 80 w 206"/>
                <a:gd name="T53" fmla="*/ 196 h 204"/>
                <a:gd name="T54" fmla="*/ 64 w 206"/>
                <a:gd name="T55" fmla="*/ 190 h 204"/>
                <a:gd name="T56" fmla="*/ 52 w 206"/>
                <a:gd name="T57" fmla="*/ 182 h 204"/>
                <a:gd name="T58" fmla="*/ 54 w 206"/>
                <a:gd name="T59" fmla="*/ 170 h 204"/>
                <a:gd name="T60" fmla="*/ 56 w 206"/>
                <a:gd name="T61" fmla="*/ 142 h 204"/>
                <a:gd name="T62" fmla="*/ 66 w 206"/>
                <a:gd name="T63" fmla="*/ 148 h 204"/>
                <a:gd name="T64" fmla="*/ 60 w 206"/>
                <a:gd name="T65" fmla="*/ 130 h 204"/>
                <a:gd name="T66" fmla="*/ 58 w 206"/>
                <a:gd name="T67" fmla="*/ 122 h 204"/>
                <a:gd name="T68" fmla="*/ 54 w 206"/>
                <a:gd name="T69" fmla="*/ 116 h 204"/>
                <a:gd name="T70" fmla="*/ 44 w 206"/>
                <a:gd name="T71" fmla="*/ 104 h 204"/>
                <a:gd name="T72" fmla="*/ 46 w 206"/>
                <a:gd name="T73" fmla="*/ 94 h 204"/>
                <a:gd name="T74" fmla="*/ 38 w 206"/>
                <a:gd name="T75" fmla="*/ 92 h 204"/>
                <a:gd name="T76" fmla="*/ 32 w 206"/>
                <a:gd name="T77" fmla="*/ 86 h 204"/>
                <a:gd name="T78" fmla="*/ 28 w 206"/>
                <a:gd name="T79" fmla="*/ 86 h 204"/>
                <a:gd name="T80" fmla="*/ 26 w 206"/>
                <a:gd name="T81" fmla="*/ 84 h 204"/>
                <a:gd name="T82" fmla="*/ 24 w 206"/>
                <a:gd name="T83" fmla="*/ 82 h 204"/>
                <a:gd name="T84" fmla="*/ 10 w 206"/>
                <a:gd name="T85" fmla="*/ 78 h 204"/>
                <a:gd name="T86" fmla="*/ 2 w 206"/>
                <a:gd name="T87" fmla="*/ 74 h 204"/>
                <a:gd name="T88" fmla="*/ 8 w 206"/>
                <a:gd name="T89" fmla="*/ 70 h 204"/>
                <a:gd name="T90" fmla="*/ 0 w 206"/>
                <a:gd name="T91" fmla="*/ 64 h 204"/>
                <a:gd name="T92" fmla="*/ 12 w 206"/>
                <a:gd name="T93" fmla="*/ 60 h 204"/>
                <a:gd name="T94" fmla="*/ 18 w 206"/>
                <a:gd name="T95" fmla="*/ 56 h 204"/>
                <a:gd name="T96" fmla="*/ 28 w 206"/>
                <a:gd name="T97" fmla="*/ 56 h 204"/>
                <a:gd name="T98" fmla="*/ 40 w 206"/>
                <a:gd name="T99" fmla="*/ 60 h 204"/>
                <a:gd name="T100" fmla="*/ 44 w 206"/>
                <a:gd name="T101" fmla="*/ 62 h 204"/>
                <a:gd name="T102" fmla="*/ 52 w 206"/>
                <a:gd name="T103" fmla="*/ 56 h 204"/>
                <a:gd name="T104" fmla="*/ 50 w 206"/>
                <a:gd name="T105" fmla="*/ 44 h 204"/>
                <a:gd name="T106" fmla="*/ 52 w 206"/>
                <a:gd name="T107" fmla="*/ 36 h 204"/>
                <a:gd name="T108" fmla="*/ 62 w 206"/>
                <a:gd name="T109" fmla="*/ 42 h 204"/>
                <a:gd name="T110" fmla="*/ 82 w 206"/>
                <a:gd name="T111" fmla="*/ 40 h 204"/>
                <a:gd name="T112" fmla="*/ 96 w 206"/>
                <a:gd name="T113" fmla="*/ 28 h 204"/>
                <a:gd name="T114" fmla="*/ 102 w 206"/>
                <a:gd name="T115" fmla="*/ 18 h 204"/>
                <a:gd name="T116" fmla="*/ 116 w 206"/>
                <a:gd name="T117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6" h="204">
                  <a:moveTo>
                    <a:pt x="116" y="0"/>
                  </a:moveTo>
                  <a:lnTo>
                    <a:pt x="116" y="2"/>
                  </a:lnTo>
                  <a:lnTo>
                    <a:pt x="116" y="4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118" y="8"/>
                  </a:lnTo>
                  <a:lnTo>
                    <a:pt x="120" y="8"/>
                  </a:lnTo>
                  <a:lnTo>
                    <a:pt x="120" y="10"/>
                  </a:lnTo>
                  <a:lnTo>
                    <a:pt x="122" y="10"/>
                  </a:lnTo>
                  <a:lnTo>
                    <a:pt x="122" y="8"/>
                  </a:lnTo>
                  <a:lnTo>
                    <a:pt x="124" y="8"/>
                  </a:lnTo>
                  <a:lnTo>
                    <a:pt x="126" y="8"/>
                  </a:lnTo>
                  <a:lnTo>
                    <a:pt x="126" y="10"/>
                  </a:lnTo>
                  <a:lnTo>
                    <a:pt x="128" y="10"/>
                  </a:lnTo>
                  <a:lnTo>
                    <a:pt x="128" y="12"/>
                  </a:lnTo>
                  <a:lnTo>
                    <a:pt x="128" y="14"/>
                  </a:lnTo>
                  <a:lnTo>
                    <a:pt x="128" y="16"/>
                  </a:lnTo>
                  <a:lnTo>
                    <a:pt x="130" y="16"/>
                  </a:lnTo>
                  <a:lnTo>
                    <a:pt x="130" y="14"/>
                  </a:lnTo>
                  <a:lnTo>
                    <a:pt x="132" y="14"/>
                  </a:lnTo>
                  <a:lnTo>
                    <a:pt x="132" y="16"/>
                  </a:lnTo>
                  <a:lnTo>
                    <a:pt x="134" y="16"/>
                  </a:lnTo>
                  <a:lnTo>
                    <a:pt x="134" y="18"/>
                  </a:lnTo>
                  <a:lnTo>
                    <a:pt x="134" y="20"/>
                  </a:lnTo>
                  <a:lnTo>
                    <a:pt x="136" y="20"/>
                  </a:lnTo>
                  <a:lnTo>
                    <a:pt x="138" y="20"/>
                  </a:lnTo>
                  <a:lnTo>
                    <a:pt x="140" y="20"/>
                  </a:lnTo>
                  <a:lnTo>
                    <a:pt x="142" y="20"/>
                  </a:lnTo>
                  <a:lnTo>
                    <a:pt x="142" y="22"/>
                  </a:lnTo>
                  <a:lnTo>
                    <a:pt x="144" y="22"/>
                  </a:lnTo>
                  <a:lnTo>
                    <a:pt x="142" y="22"/>
                  </a:lnTo>
                  <a:lnTo>
                    <a:pt x="142" y="24"/>
                  </a:lnTo>
                  <a:lnTo>
                    <a:pt x="142" y="26"/>
                  </a:lnTo>
                  <a:lnTo>
                    <a:pt x="142" y="24"/>
                  </a:lnTo>
                  <a:lnTo>
                    <a:pt x="144" y="26"/>
                  </a:lnTo>
                  <a:lnTo>
                    <a:pt x="142" y="28"/>
                  </a:lnTo>
                  <a:lnTo>
                    <a:pt x="144" y="28"/>
                  </a:lnTo>
                  <a:lnTo>
                    <a:pt x="148" y="28"/>
                  </a:lnTo>
                  <a:lnTo>
                    <a:pt x="150" y="28"/>
                  </a:lnTo>
                  <a:lnTo>
                    <a:pt x="150" y="28"/>
                  </a:lnTo>
                  <a:lnTo>
                    <a:pt x="150" y="26"/>
                  </a:lnTo>
                  <a:lnTo>
                    <a:pt x="152" y="24"/>
                  </a:lnTo>
                  <a:lnTo>
                    <a:pt x="152" y="26"/>
                  </a:lnTo>
                  <a:lnTo>
                    <a:pt x="152" y="28"/>
                  </a:lnTo>
                  <a:lnTo>
                    <a:pt x="150" y="28"/>
                  </a:lnTo>
                  <a:lnTo>
                    <a:pt x="152" y="28"/>
                  </a:lnTo>
                  <a:lnTo>
                    <a:pt x="152" y="30"/>
                  </a:lnTo>
                  <a:lnTo>
                    <a:pt x="152" y="32"/>
                  </a:lnTo>
                  <a:lnTo>
                    <a:pt x="154" y="32"/>
                  </a:lnTo>
                  <a:lnTo>
                    <a:pt x="156" y="32"/>
                  </a:lnTo>
                  <a:lnTo>
                    <a:pt x="156" y="34"/>
                  </a:lnTo>
                  <a:lnTo>
                    <a:pt x="158" y="34"/>
                  </a:lnTo>
                  <a:lnTo>
                    <a:pt x="160" y="34"/>
                  </a:lnTo>
                  <a:lnTo>
                    <a:pt x="160" y="36"/>
                  </a:lnTo>
                  <a:lnTo>
                    <a:pt x="162" y="36"/>
                  </a:lnTo>
                  <a:lnTo>
                    <a:pt x="162" y="38"/>
                  </a:lnTo>
                  <a:lnTo>
                    <a:pt x="162" y="40"/>
                  </a:lnTo>
                  <a:lnTo>
                    <a:pt x="162" y="38"/>
                  </a:lnTo>
                  <a:lnTo>
                    <a:pt x="164" y="38"/>
                  </a:lnTo>
                  <a:lnTo>
                    <a:pt x="166" y="38"/>
                  </a:lnTo>
                  <a:lnTo>
                    <a:pt x="168" y="38"/>
                  </a:lnTo>
                  <a:lnTo>
                    <a:pt x="168" y="40"/>
                  </a:lnTo>
                  <a:lnTo>
                    <a:pt x="170" y="40"/>
                  </a:lnTo>
                  <a:lnTo>
                    <a:pt x="172" y="40"/>
                  </a:lnTo>
                  <a:lnTo>
                    <a:pt x="174" y="40"/>
                  </a:lnTo>
                  <a:lnTo>
                    <a:pt x="176" y="40"/>
                  </a:lnTo>
                  <a:lnTo>
                    <a:pt x="178" y="40"/>
                  </a:lnTo>
                  <a:lnTo>
                    <a:pt x="180" y="40"/>
                  </a:lnTo>
                  <a:lnTo>
                    <a:pt x="180" y="42"/>
                  </a:lnTo>
                  <a:lnTo>
                    <a:pt x="180" y="44"/>
                  </a:lnTo>
                  <a:lnTo>
                    <a:pt x="182" y="44"/>
                  </a:lnTo>
                  <a:lnTo>
                    <a:pt x="182" y="46"/>
                  </a:lnTo>
                  <a:lnTo>
                    <a:pt x="182" y="48"/>
                  </a:lnTo>
                  <a:lnTo>
                    <a:pt x="184" y="48"/>
                  </a:lnTo>
                  <a:lnTo>
                    <a:pt x="186" y="48"/>
                  </a:lnTo>
                  <a:lnTo>
                    <a:pt x="184" y="48"/>
                  </a:lnTo>
                  <a:lnTo>
                    <a:pt x="184" y="46"/>
                  </a:lnTo>
                  <a:lnTo>
                    <a:pt x="186" y="46"/>
                  </a:lnTo>
                  <a:lnTo>
                    <a:pt x="188" y="48"/>
                  </a:lnTo>
                  <a:lnTo>
                    <a:pt x="188" y="50"/>
                  </a:lnTo>
                  <a:lnTo>
                    <a:pt x="188" y="48"/>
                  </a:lnTo>
                  <a:lnTo>
                    <a:pt x="190" y="48"/>
                  </a:lnTo>
                  <a:lnTo>
                    <a:pt x="192" y="48"/>
                  </a:lnTo>
                  <a:lnTo>
                    <a:pt x="192" y="50"/>
                  </a:lnTo>
                  <a:lnTo>
                    <a:pt x="192" y="48"/>
                  </a:lnTo>
                  <a:lnTo>
                    <a:pt x="194" y="48"/>
                  </a:lnTo>
                  <a:lnTo>
                    <a:pt x="196" y="48"/>
                  </a:lnTo>
                  <a:lnTo>
                    <a:pt x="196" y="50"/>
                  </a:lnTo>
                  <a:lnTo>
                    <a:pt x="198" y="50"/>
                  </a:lnTo>
                  <a:lnTo>
                    <a:pt x="198" y="50"/>
                  </a:lnTo>
                  <a:lnTo>
                    <a:pt x="200" y="50"/>
                  </a:lnTo>
                  <a:lnTo>
                    <a:pt x="202" y="50"/>
                  </a:lnTo>
                  <a:lnTo>
                    <a:pt x="204" y="52"/>
                  </a:lnTo>
                  <a:lnTo>
                    <a:pt x="206" y="52"/>
                  </a:lnTo>
                  <a:lnTo>
                    <a:pt x="206" y="54"/>
                  </a:lnTo>
                  <a:lnTo>
                    <a:pt x="204" y="54"/>
                  </a:lnTo>
                  <a:lnTo>
                    <a:pt x="204" y="56"/>
                  </a:lnTo>
                  <a:lnTo>
                    <a:pt x="204" y="58"/>
                  </a:lnTo>
                  <a:lnTo>
                    <a:pt x="202" y="58"/>
                  </a:lnTo>
                  <a:lnTo>
                    <a:pt x="202" y="60"/>
                  </a:lnTo>
                  <a:lnTo>
                    <a:pt x="200" y="60"/>
                  </a:lnTo>
                  <a:lnTo>
                    <a:pt x="200" y="62"/>
                  </a:lnTo>
                  <a:lnTo>
                    <a:pt x="200" y="64"/>
                  </a:lnTo>
                  <a:lnTo>
                    <a:pt x="198" y="64"/>
                  </a:lnTo>
                  <a:lnTo>
                    <a:pt x="198" y="66"/>
                  </a:lnTo>
                  <a:lnTo>
                    <a:pt x="198" y="68"/>
                  </a:lnTo>
                  <a:lnTo>
                    <a:pt x="198" y="70"/>
                  </a:lnTo>
                  <a:lnTo>
                    <a:pt x="198" y="70"/>
                  </a:lnTo>
                  <a:lnTo>
                    <a:pt x="198" y="72"/>
                  </a:lnTo>
                  <a:lnTo>
                    <a:pt x="198" y="74"/>
                  </a:lnTo>
                  <a:lnTo>
                    <a:pt x="198" y="76"/>
                  </a:lnTo>
                  <a:lnTo>
                    <a:pt x="198" y="76"/>
                  </a:lnTo>
                  <a:lnTo>
                    <a:pt x="198" y="78"/>
                  </a:lnTo>
                  <a:lnTo>
                    <a:pt x="196" y="78"/>
                  </a:lnTo>
                  <a:lnTo>
                    <a:pt x="198" y="78"/>
                  </a:lnTo>
                  <a:lnTo>
                    <a:pt x="196" y="78"/>
                  </a:lnTo>
                  <a:lnTo>
                    <a:pt x="196" y="80"/>
                  </a:lnTo>
                  <a:lnTo>
                    <a:pt x="196" y="82"/>
                  </a:lnTo>
                  <a:lnTo>
                    <a:pt x="196" y="84"/>
                  </a:lnTo>
                  <a:lnTo>
                    <a:pt x="198" y="84"/>
                  </a:lnTo>
                  <a:lnTo>
                    <a:pt x="198" y="86"/>
                  </a:lnTo>
                  <a:lnTo>
                    <a:pt x="196" y="86"/>
                  </a:lnTo>
                  <a:lnTo>
                    <a:pt x="196" y="88"/>
                  </a:lnTo>
                  <a:lnTo>
                    <a:pt x="194" y="88"/>
                  </a:lnTo>
                  <a:lnTo>
                    <a:pt x="192" y="88"/>
                  </a:lnTo>
                  <a:lnTo>
                    <a:pt x="192" y="90"/>
                  </a:lnTo>
                  <a:lnTo>
                    <a:pt x="192" y="88"/>
                  </a:lnTo>
                  <a:lnTo>
                    <a:pt x="190" y="88"/>
                  </a:lnTo>
                  <a:lnTo>
                    <a:pt x="188" y="88"/>
                  </a:lnTo>
                  <a:lnTo>
                    <a:pt x="186" y="88"/>
                  </a:lnTo>
                  <a:lnTo>
                    <a:pt x="186" y="90"/>
                  </a:lnTo>
                  <a:lnTo>
                    <a:pt x="188" y="90"/>
                  </a:lnTo>
                  <a:lnTo>
                    <a:pt x="188" y="92"/>
                  </a:lnTo>
                  <a:lnTo>
                    <a:pt x="186" y="92"/>
                  </a:lnTo>
                  <a:lnTo>
                    <a:pt x="186" y="94"/>
                  </a:lnTo>
                  <a:lnTo>
                    <a:pt x="186" y="96"/>
                  </a:lnTo>
                  <a:lnTo>
                    <a:pt x="184" y="96"/>
                  </a:lnTo>
                  <a:lnTo>
                    <a:pt x="184" y="98"/>
                  </a:lnTo>
                  <a:lnTo>
                    <a:pt x="182" y="98"/>
                  </a:lnTo>
                  <a:lnTo>
                    <a:pt x="182" y="100"/>
                  </a:lnTo>
                  <a:lnTo>
                    <a:pt x="180" y="100"/>
                  </a:lnTo>
                  <a:lnTo>
                    <a:pt x="178" y="100"/>
                  </a:lnTo>
                  <a:lnTo>
                    <a:pt x="178" y="102"/>
                  </a:lnTo>
                  <a:lnTo>
                    <a:pt x="178" y="104"/>
                  </a:lnTo>
                  <a:lnTo>
                    <a:pt x="178" y="106"/>
                  </a:lnTo>
                  <a:lnTo>
                    <a:pt x="176" y="106"/>
                  </a:lnTo>
                  <a:lnTo>
                    <a:pt x="176" y="108"/>
                  </a:lnTo>
                  <a:lnTo>
                    <a:pt x="174" y="110"/>
                  </a:lnTo>
                  <a:lnTo>
                    <a:pt x="172" y="110"/>
                  </a:lnTo>
                  <a:lnTo>
                    <a:pt x="172" y="112"/>
                  </a:lnTo>
                  <a:lnTo>
                    <a:pt x="172" y="114"/>
                  </a:lnTo>
                  <a:lnTo>
                    <a:pt x="174" y="114"/>
                  </a:lnTo>
                  <a:lnTo>
                    <a:pt x="174" y="116"/>
                  </a:lnTo>
                  <a:lnTo>
                    <a:pt x="172" y="116"/>
                  </a:lnTo>
                  <a:lnTo>
                    <a:pt x="172" y="118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2" y="120"/>
                  </a:lnTo>
                  <a:lnTo>
                    <a:pt x="174" y="120"/>
                  </a:lnTo>
                  <a:lnTo>
                    <a:pt x="174" y="118"/>
                  </a:lnTo>
                  <a:lnTo>
                    <a:pt x="176" y="118"/>
                  </a:lnTo>
                  <a:lnTo>
                    <a:pt x="176" y="116"/>
                  </a:lnTo>
                  <a:lnTo>
                    <a:pt x="174" y="116"/>
                  </a:lnTo>
                  <a:lnTo>
                    <a:pt x="176" y="116"/>
                  </a:lnTo>
                  <a:lnTo>
                    <a:pt x="176" y="114"/>
                  </a:lnTo>
                  <a:lnTo>
                    <a:pt x="178" y="114"/>
                  </a:lnTo>
                  <a:lnTo>
                    <a:pt x="178" y="116"/>
                  </a:lnTo>
                  <a:lnTo>
                    <a:pt x="178" y="114"/>
                  </a:lnTo>
                  <a:lnTo>
                    <a:pt x="180" y="114"/>
                  </a:lnTo>
                  <a:lnTo>
                    <a:pt x="182" y="114"/>
                  </a:lnTo>
                  <a:lnTo>
                    <a:pt x="184" y="114"/>
                  </a:lnTo>
                  <a:lnTo>
                    <a:pt x="184" y="116"/>
                  </a:lnTo>
                  <a:lnTo>
                    <a:pt x="184" y="118"/>
                  </a:lnTo>
                  <a:lnTo>
                    <a:pt x="184" y="120"/>
                  </a:lnTo>
                  <a:lnTo>
                    <a:pt x="186" y="120"/>
                  </a:lnTo>
                  <a:lnTo>
                    <a:pt x="186" y="122"/>
                  </a:lnTo>
                  <a:lnTo>
                    <a:pt x="188" y="124"/>
                  </a:lnTo>
                  <a:lnTo>
                    <a:pt x="188" y="124"/>
                  </a:lnTo>
                  <a:lnTo>
                    <a:pt x="186" y="124"/>
                  </a:lnTo>
                  <a:lnTo>
                    <a:pt x="186" y="126"/>
                  </a:lnTo>
                  <a:lnTo>
                    <a:pt x="184" y="126"/>
                  </a:lnTo>
                  <a:lnTo>
                    <a:pt x="184" y="128"/>
                  </a:lnTo>
                  <a:lnTo>
                    <a:pt x="186" y="128"/>
                  </a:lnTo>
                  <a:lnTo>
                    <a:pt x="186" y="130"/>
                  </a:lnTo>
                  <a:lnTo>
                    <a:pt x="188" y="130"/>
                  </a:lnTo>
                  <a:lnTo>
                    <a:pt x="186" y="130"/>
                  </a:lnTo>
                  <a:lnTo>
                    <a:pt x="186" y="132"/>
                  </a:lnTo>
                  <a:lnTo>
                    <a:pt x="188" y="132"/>
                  </a:lnTo>
                  <a:lnTo>
                    <a:pt x="188" y="134"/>
                  </a:lnTo>
                  <a:lnTo>
                    <a:pt x="190" y="134"/>
                  </a:lnTo>
                  <a:lnTo>
                    <a:pt x="190" y="136"/>
                  </a:lnTo>
                  <a:lnTo>
                    <a:pt x="190" y="138"/>
                  </a:lnTo>
                  <a:lnTo>
                    <a:pt x="190" y="140"/>
                  </a:lnTo>
                  <a:lnTo>
                    <a:pt x="188" y="140"/>
                  </a:lnTo>
                  <a:lnTo>
                    <a:pt x="186" y="140"/>
                  </a:lnTo>
                  <a:lnTo>
                    <a:pt x="186" y="142"/>
                  </a:lnTo>
                  <a:lnTo>
                    <a:pt x="184" y="142"/>
                  </a:lnTo>
                  <a:lnTo>
                    <a:pt x="182" y="142"/>
                  </a:lnTo>
                  <a:lnTo>
                    <a:pt x="182" y="144"/>
                  </a:lnTo>
                  <a:lnTo>
                    <a:pt x="184" y="144"/>
                  </a:lnTo>
                  <a:lnTo>
                    <a:pt x="184" y="146"/>
                  </a:lnTo>
                  <a:lnTo>
                    <a:pt x="184" y="148"/>
                  </a:lnTo>
                  <a:lnTo>
                    <a:pt x="186" y="148"/>
                  </a:lnTo>
                  <a:lnTo>
                    <a:pt x="188" y="148"/>
                  </a:lnTo>
                  <a:lnTo>
                    <a:pt x="188" y="150"/>
                  </a:lnTo>
                  <a:lnTo>
                    <a:pt x="188" y="152"/>
                  </a:lnTo>
                  <a:lnTo>
                    <a:pt x="186" y="152"/>
                  </a:lnTo>
                  <a:lnTo>
                    <a:pt x="186" y="154"/>
                  </a:lnTo>
                  <a:lnTo>
                    <a:pt x="186" y="156"/>
                  </a:lnTo>
                  <a:lnTo>
                    <a:pt x="186" y="158"/>
                  </a:lnTo>
                  <a:lnTo>
                    <a:pt x="186" y="160"/>
                  </a:lnTo>
                  <a:lnTo>
                    <a:pt x="186" y="162"/>
                  </a:lnTo>
                  <a:lnTo>
                    <a:pt x="188" y="162"/>
                  </a:lnTo>
                  <a:lnTo>
                    <a:pt x="190" y="164"/>
                  </a:lnTo>
                  <a:lnTo>
                    <a:pt x="192" y="164"/>
                  </a:lnTo>
                  <a:lnTo>
                    <a:pt x="192" y="166"/>
                  </a:lnTo>
                  <a:lnTo>
                    <a:pt x="194" y="166"/>
                  </a:lnTo>
                  <a:lnTo>
                    <a:pt x="196" y="164"/>
                  </a:lnTo>
                  <a:lnTo>
                    <a:pt x="198" y="164"/>
                  </a:lnTo>
                  <a:lnTo>
                    <a:pt x="198" y="166"/>
                  </a:lnTo>
                  <a:lnTo>
                    <a:pt x="198" y="166"/>
                  </a:lnTo>
                  <a:lnTo>
                    <a:pt x="198" y="166"/>
                  </a:lnTo>
                  <a:lnTo>
                    <a:pt x="198" y="168"/>
                  </a:lnTo>
                  <a:lnTo>
                    <a:pt x="196" y="170"/>
                  </a:lnTo>
                  <a:lnTo>
                    <a:pt x="196" y="172"/>
                  </a:lnTo>
                  <a:lnTo>
                    <a:pt x="196" y="172"/>
                  </a:lnTo>
                  <a:lnTo>
                    <a:pt x="194" y="172"/>
                  </a:lnTo>
                  <a:lnTo>
                    <a:pt x="194" y="174"/>
                  </a:lnTo>
                  <a:lnTo>
                    <a:pt x="192" y="174"/>
                  </a:lnTo>
                  <a:lnTo>
                    <a:pt x="190" y="174"/>
                  </a:lnTo>
                  <a:lnTo>
                    <a:pt x="190" y="176"/>
                  </a:lnTo>
                  <a:lnTo>
                    <a:pt x="188" y="176"/>
                  </a:lnTo>
                  <a:lnTo>
                    <a:pt x="186" y="178"/>
                  </a:lnTo>
                  <a:lnTo>
                    <a:pt x="186" y="180"/>
                  </a:lnTo>
                  <a:lnTo>
                    <a:pt x="184" y="180"/>
                  </a:lnTo>
                  <a:lnTo>
                    <a:pt x="184" y="182"/>
                  </a:lnTo>
                  <a:lnTo>
                    <a:pt x="182" y="182"/>
                  </a:lnTo>
                  <a:lnTo>
                    <a:pt x="180" y="184"/>
                  </a:lnTo>
                  <a:lnTo>
                    <a:pt x="182" y="184"/>
                  </a:lnTo>
                  <a:lnTo>
                    <a:pt x="182" y="182"/>
                  </a:lnTo>
                  <a:lnTo>
                    <a:pt x="182" y="184"/>
                  </a:lnTo>
                  <a:lnTo>
                    <a:pt x="182" y="186"/>
                  </a:lnTo>
                  <a:lnTo>
                    <a:pt x="180" y="184"/>
                  </a:lnTo>
                  <a:lnTo>
                    <a:pt x="180" y="186"/>
                  </a:lnTo>
                  <a:lnTo>
                    <a:pt x="178" y="186"/>
                  </a:lnTo>
                  <a:lnTo>
                    <a:pt x="178" y="188"/>
                  </a:lnTo>
                  <a:lnTo>
                    <a:pt x="176" y="188"/>
                  </a:lnTo>
                  <a:lnTo>
                    <a:pt x="176" y="186"/>
                  </a:lnTo>
                  <a:lnTo>
                    <a:pt x="174" y="186"/>
                  </a:lnTo>
                  <a:lnTo>
                    <a:pt x="174" y="188"/>
                  </a:lnTo>
                  <a:lnTo>
                    <a:pt x="172" y="188"/>
                  </a:lnTo>
                  <a:lnTo>
                    <a:pt x="174" y="188"/>
                  </a:lnTo>
                  <a:lnTo>
                    <a:pt x="172" y="188"/>
                  </a:lnTo>
                  <a:lnTo>
                    <a:pt x="172" y="186"/>
                  </a:lnTo>
                  <a:lnTo>
                    <a:pt x="170" y="186"/>
                  </a:lnTo>
                  <a:lnTo>
                    <a:pt x="170" y="188"/>
                  </a:lnTo>
                  <a:lnTo>
                    <a:pt x="168" y="188"/>
                  </a:lnTo>
                  <a:lnTo>
                    <a:pt x="168" y="186"/>
                  </a:lnTo>
                  <a:lnTo>
                    <a:pt x="166" y="186"/>
                  </a:lnTo>
                  <a:lnTo>
                    <a:pt x="166" y="184"/>
                  </a:lnTo>
                  <a:lnTo>
                    <a:pt x="164" y="186"/>
                  </a:lnTo>
                  <a:lnTo>
                    <a:pt x="164" y="184"/>
                  </a:lnTo>
                  <a:lnTo>
                    <a:pt x="162" y="184"/>
                  </a:lnTo>
                  <a:lnTo>
                    <a:pt x="160" y="184"/>
                  </a:lnTo>
                  <a:lnTo>
                    <a:pt x="160" y="182"/>
                  </a:lnTo>
                  <a:lnTo>
                    <a:pt x="158" y="182"/>
                  </a:lnTo>
                  <a:lnTo>
                    <a:pt x="156" y="182"/>
                  </a:lnTo>
                  <a:lnTo>
                    <a:pt x="154" y="182"/>
                  </a:lnTo>
                  <a:lnTo>
                    <a:pt x="154" y="180"/>
                  </a:lnTo>
                  <a:lnTo>
                    <a:pt x="156" y="180"/>
                  </a:lnTo>
                  <a:lnTo>
                    <a:pt x="158" y="180"/>
                  </a:lnTo>
                  <a:lnTo>
                    <a:pt x="158" y="178"/>
                  </a:lnTo>
                  <a:lnTo>
                    <a:pt x="156" y="178"/>
                  </a:lnTo>
                  <a:lnTo>
                    <a:pt x="156" y="176"/>
                  </a:lnTo>
                  <a:lnTo>
                    <a:pt x="154" y="176"/>
                  </a:lnTo>
                  <a:lnTo>
                    <a:pt x="154" y="178"/>
                  </a:lnTo>
                  <a:lnTo>
                    <a:pt x="156" y="178"/>
                  </a:lnTo>
                  <a:lnTo>
                    <a:pt x="156" y="180"/>
                  </a:lnTo>
                  <a:lnTo>
                    <a:pt x="154" y="180"/>
                  </a:lnTo>
                  <a:lnTo>
                    <a:pt x="152" y="180"/>
                  </a:lnTo>
                  <a:lnTo>
                    <a:pt x="152" y="182"/>
                  </a:lnTo>
                  <a:lnTo>
                    <a:pt x="152" y="180"/>
                  </a:lnTo>
                  <a:lnTo>
                    <a:pt x="150" y="180"/>
                  </a:lnTo>
                  <a:lnTo>
                    <a:pt x="150" y="178"/>
                  </a:lnTo>
                  <a:lnTo>
                    <a:pt x="150" y="176"/>
                  </a:lnTo>
                  <a:lnTo>
                    <a:pt x="150" y="178"/>
                  </a:lnTo>
                  <a:lnTo>
                    <a:pt x="150" y="180"/>
                  </a:lnTo>
                  <a:lnTo>
                    <a:pt x="152" y="180"/>
                  </a:lnTo>
                  <a:lnTo>
                    <a:pt x="152" y="182"/>
                  </a:lnTo>
                  <a:lnTo>
                    <a:pt x="150" y="182"/>
                  </a:lnTo>
                  <a:lnTo>
                    <a:pt x="150" y="180"/>
                  </a:lnTo>
                  <a:lnTo>
                    <a:pt x="148" y="178"/>
                  </a:lnTo>
                  <a:lnTo>
                    <a:pt x="146" y="178"/>
                  </a:lnTo>
                  <a:lnTo>
                    <a:pt x="144" y="178"/>
                  </a:lnTo>
                  <a:lnTo>
                    <a:pt x="142" y="178"/>
                  </a:lnTo>
                  <a:lnTo>
                    <a:pt x="142" y="176"/>
                  </a:lnTo>
                  <a:lnTo>
                    <a:pt x="140" y="176"/>
                  </a:lnTo>
                  <a:lnTo>
                    <a:pt x="138" y="178"/>
                  </a:lnTo>
                  <a:lnTo>
                    <a:pt x="136" y="180"/>
                  </a:lnTo>
                  <a:lnTo>
                    <a:pt x="134" y="180"/>
                  </a:lnTo>
                  <a:lnTo>
                    <a:pt x="134" y="182"/>
                  </a:lnTo>
                  <a:lnTo>
                    <a:pt x="132" y="182"/>
                  </a:lnTo>
                  <a:lnTo>
                    <a:pt x="130" y="182"/>
                  </a:lnTo>
                  <a:lnTo>
                    <a:pt x="128" y="184"/>
                  </a:lnTo>
                  <a:lnTo>
                    <a:pt x="126" y="184"/>
                  </a:lnTo>
                  <a:lnTo>
                    <a:pt x="126" y="186"/>
                  </a:lnTo>
                  <a:lnTo>
                    <a:pt x="126" y="188"/>
                  </a:lnTo>
                  <a:lnTo>
                    <a:pt x="124" y="188"/>
                  </a:lnTo>
                  <a:lnTo>
                    <a:pt x="124" y="190"/>
                  </a:lnTo>
                  <a:lnTo>
                    <a:pt x="124" y="192"/>
                  </a:lnTo>
                  <a:lnTo>
                    <a:pt x="124" y="194"/>
                  </a:lnTo>
                  <a:lnTo>
                    <a:pt x="124" y="196"/>
                  </a:lnTo>
                  <a:lnTo>
                    <a:pt x="124" y="198"/>
                  </a:lnTo>
                  <a:lnTo>
                    <a:pt x="124" y="200"/>
                  </a:lnTo>
                  <a:lnTo>
                    <a:pt x="126" y="200"/>
                  </a:lnTo>
                  <a:lnTo>
                    <a:pt x="126" y="202"/>
                  </a:lnTo>
                  <a:lnTo>
                    <a:pt x="124" y="202"/>
                  </a:lnTo>
                  <a:lnTo>
                    <a:pt x="122" y="202"/>
                  </a:lnTo>
                  <a:lnTo>
                    <a:pt x="120" y="202"/>
                  </a:lnTo>
                  <a:lnTo>
                    <a:pt x="118" y="202"/>
                  </a:lnTo>
                  <a:lnTo>
                    <a:pt x="118" y="204"/>
                  </a:lnTo>
                  <a:lnTo>
                    <a:pt x="116" y="204"/>
                  </a:lnTo>
                  <a:lnTo>
                    <a:pt x="114" y="204"/>
                  </a:lnTo>
                  <a:lnTo>
                    <a:pt x="114" y="202"/>
                  </a:lnTo>
                  <a:lnTo>
                    <a:pt x="112" y="202"/>
                  </a:lnTo>
                  <a:lnTo>
                    <a:pt x="110" y="202"/>
                  </a:lnTo>
                  <a:lnTo>
                    <a:pt x="108" y="202"/>
                  </a:lnTo>
                  <a:lnTo>
                    <a:pt x="108" y="204"/>
                  </a:lnTo>
                  <a:lnTo>
                    <a:pt x="106" y="204"/>
                  </a:lnTo>
                  <a:lnTo>
                    <a:pt x="106" y="202"/>
                  </a:lnTo>
                  <a:lnTo>
                    <a:pt x="104" y="202"/>
                  </a:lnTo>
                  <a:lnTo>
                    <a:pt x="104" y="200"/>
                  </a:lnTo>
                  <a:lnTo>
                    <a:pt x="102" y="200"/>
                  </a:lnTo>
                  <a:lnTo>
                    <a:pt x="102" y="198"/>
                  </a:lnTo>
                  <a:lnTo>
                    <a:pt x="102" y="198"/>
                  </a:lnTo>
                  <a:lnTo>
                    <a:pt x="100" y="198"/>
                  </a:lnTo>
                  <a:lnTo>
                    <a:pt x="98" y="198"/>
                  </a:lnTo>
                  <a:lnTo>
                    <a:pt x="98" y="196"/>
                  </a:lnTo>
                  <a:lnTo>
                    <a:pt x="96" y="196"/>
                  </a:lnTo>
                  <a:lnTo>
                    <a:pt x="94" y="196"/>
                  </a:lnTo>
                  <a:lnTo>
                    <a:pt x="94" y="194"/>
                  </a:lnTo>
                  <a:lnTo>
                    <a:pt x="92" y="194"/>
                  </a:lnTo>
                  <a:lnTo>
                    <a:pt x="90" y="194"/>
                  </a:lnTo>
                  <a:lnTo>
                    <a:pt x="90" y="192"/>
                  </a:lnTo>
                  <a:lnTo>
                    <a:pt x="88" y="192"/>
                  </a:lnTo>
                  <a:lnTo>
                    <a:pt x="86" y="192"/>
                  </a:lnTo>
                  <a:lnTo>
                    <a:pt x="86" y="194"/>
                  </a:lnTo>
                  <a:lnTo>
                    <a:pt x="86" y="196"/>
                  </a:lnTo>
                  <a:lnTo>
                    <a:pt x="84" y="196"/>
                  </a:lnTo>
                  <a:lnTo>
                    <a:pt x="82" y="196"/>
                  </a:lnTo>
                  <a:lnTo>
                    <a:pt x="80" y="196"/>
                  </a:lnTo>
                  <a:lnTo>
                    <a:pt x="78" y="196"/>
                  </a:lnTo>
                  <a:lnTo>
                    <a:pt x="76" y="196"/>
                  </a:lnTo>
                  <a:lnTo>
                    <a:pt x="74" y="196"/>
                  </a:lnTo>
                  <a:lnTo>
                    <a:pt x="74" y="194"/>
                  </a:lnTo>
                  <a:lnTo>
                    <a:pt x="72" y="194"/>
                  </a:lnTo>
                  <a:lnTo>
                    <a:pt x="74" y="194"/>
                  </a:lnTo>
                  <a:lnTo>
                    <a:pt x="72" y="194"/>
                  </a:lnTo>
                  <a:lnTo>
                    <a:pt x="70" y="192"/>
                  </a:lnTo>
                  <a:lnTo>
                    <a:pt x="70" y="194"/>
                  </a:lnTo>
                  <a:lnTo>
                    <a:pt x="68" y="194"/>
                  </a:lnTo>
                  <a:lnTo>
                    <a:pt x="66" y="194"/>
                  </a:lnTo>
                  <a:lnTo>
                    <a:pt x="64" y="192"/>
                  </a:lnTo>
                  <a:lnTo>
                    <a:pt x="64" y="190"/>
                  </a:lnTo>
                  <a:lnTo>
                    <a:pt x="62" y="190"/>
                  </a:lnTo>
                  <a:lnTo>
                    <a:pt x="60" y="190"/>
                  </a:lnTo>
                  <a:lnTo>
                    <a:pt x="58" y="190"/>
                  </a:lnTo>
                  <a:lnTo>
                    <a:pt x="58" y="188"/>
                  </a:lnTo>
                  <a:lnTo>
                    <a:pt x="56" y="190"/>
                  </a:lnTo>
                  <a:lnTo>
                    <a:pt x="56" y="188"/>
                  </a:lnTo>
                  <a:lnTo>
                    <a:pt x="54" y="188"/>
                  </a:lnTo>
                  <a:lnTo>
                    <a:pt x="54" y="186"/>
                  </a:lnTo>
                  <a:lnTo>
                    <a:pt x="54" y="188"/>
                  </a:lnTo>
                  <a:lnTo>
                    <a:pt x="54" y="188"/>
                  </a:lnTo>
                  <a:lnTo>
                    <a:pt x="54" y="186"/>
                  </a:lnTo>
                  <a:lnTo>
                    <a:pt x="54" y="184"/>
                  </a:lnTo>
                  <a:lnTo>
                    <a:pt x="52" y="182"/>
                  </a:lnTo>
                  <a:lnTo>
                    <a:pt x="52" y="184"/>
                  </a:lnTo>
                  <a:lnTo>
                    <a:pt x="50" y="184"/>
                  </a:lnTo>
                  <a:lnTo>
                    <a:pt x="50" y="182"/>
                  </a:lnTo>
                  <a:lnTo>
                    <a:pt x="48" y="182"/>
                  </a:lnTo>
                  <a:lnTo>
                    <a:pt x="48" y="180"/>
                  </a:lnTo>
                  <a:lnTo>
                    <a:pt x="50" y="180"/>
                  </a:lnTo>
                  <a:lnTo>
                    <a:pt x="52" y="180"/>
                  </a:lnTo>
                  <a:lnTo>
                    <a:pt x="52" y="178"/>
                  </a:lnTo>
                  <a:lnTo>
                    <a:pt x="52" y="176"/>
                  </a:lnTo>
                  <a:lnTo>
                    <a:pt x="54" y="176"/>
                  </a:lnTo>
                  <a:lnTo>
                    <a:pt x="54" y="174"/>
                  </a:lnTo>
                  <a:lnTo>
                    <a:pt x="54" y="172"/>
                  </a:lnTo>
                  <a:lnTo>
                    <a:pt x="54" y="170"/>
                  </a:lnTo>
                  <a:lnTo>
                    <a:pt x="54" y="168"/>
                  </a:lnTo>
                  <a:lnTo>
                    <a:pt x="54" y="162"/>
                  </a:lnTo>
                  <a:lnTo>
                    <a:pt x="54" y="158"/>
                  </a:lnTo>
                  <a:lnTo>
                    <a:pt x="56" y="156"/>
                  </a:lnTo>
                  <a:lnTo>
                    <a:pt x="54" y="156"/>
                  </a:lnTo>
                  <a:lnTo>
                    <a:pt x="56" y="154"/>
                  </a:lnTo>
                  <a:lnTo>
                    <a:pt x="56" y="152"/>
                  </a:lnTo>
                  <a:lnTo>
                    <a:pt x="58" y="154"/>
                  </a:lnTo>
                  <a:lnTo>
                    <a:pt x="58" y="152"/>
                  </a:lnTo>
                  <a:lnTo>
                    <a:pt x="56" y="150"/>
                  </a:lnTo>
                  <a:lnTo>
                    <a:pt x="56" y="152"/>
                  </a:lnTo>
                  <a:lnTo>
                    <a:pt x="54" y="154"/>
                  </a:lnTo>
                  <a:lnTo>
                    <a:pt x="56" y="142"/>
                  </a:lnTo>
                  <a:lnTo>
                    <a:pt x="56" y="138"/>
                  </a:lnTo>
                  <a:lnTo>
                    <a:pt x="56" y="134"/>
                  </a:lnTo>
                  <a:lnTo>
                    <a:pt x="58" y="132"/>
                  </a:lnTo>
                  <a:lnTo>
                    <a:pt x="58" y="134"/>
                  </a:lnTo>
                  <a:lnTo>
                    <a:pt x="60" y="134"/>
                  </a:lnTo>
                  <a:lnTo>
                    <a:pt x="62" y="136"/>
                  </a:lnTo>
                  <a:lnTo>
                    <a:pt x="64" y="138"/>
                  </a:lnTo>
                  <a:lnTo>
                    <a:pt x="64" y="140"/>
                  </a:lnTo>
                  <a:lnTo>
                    <a:pt x="64" y="142"/>
                  </a:lnTo>
                  <a:lnTo>
                    <a:pt x="64" y="144"/>
                  </a:lnTo>
                  <a:lnTo>
                    <a:pt x="66" y="144"/>
                  </a:lnTo>
                  <a:lnTo>
                    <a:pt x="66" y="146"/>
                  </a:lnTo>
                  <a:lnTo>
                    <a:pt x="66" y="148"/>
                  </a:lnTo>
                  <a:lnTo>
                    <a:pt x="66" y="146"/>
                  </a:lnTo>
                  <a:lnTo>
                    <a:pt x="66" y="144"/>
                  </a:lnTo>
                  <a:lnTo>
                    <a:pt x="68" y="144"/>
                  </a:lnTo>
                  <a:lnTo>
                    <a:pt x="68" y="146"/>
                  </a:lnTo>
                  <a:lnTo>
                    <a:pt x="68" y="144"/>
                  </a:lnTo>
                  <a:lnTo>
                    <a:pt x="66" y="144"/>
                  </a:lnTo>
                  <a:lnTo>
                    <a:pt x="64" y="142"/>
                  </a:lnTo>
                  <a:lnTo>
                    <a:pt x="64" y="138"/>
                  </a:lnTo>
                  <a:lnTo>
                    <a:pt x="64" y="136"/>
                  </a:lnTo>
                  <a:lnTo>
                    <a:pt x="62" y="134"/>
                  </a:lnTo>
                  <a:lnTo>
                    <a:pt x="62" y="132"/>
                  </a:lnTo>
                  <a:lnTo>
                    <a:pt x="60" y="132"/>
                  </a:lnTo>
                  <a:lnTo>
                    <a:pt x="60" y="130"/>
                  </a:lnTo>
                  <a:lnTo>
                    <a:pt x="58" y="130"/>
                  </a:lnTo>
                  <a:lnTo>
                    <a:pt x="56" y="130"/>
                  </a:lnTo>
                  <a:lnTo>
                    <a:pt x="56" y="128"/>
                  </a:lnTo>
                  <a:lnTo>
                    <a:pt x="56" y="126"/>
                  </a:lnTo>
                  <a:lnTo>
                    <a:pt x="58" y="128"/>
                  </a:lnTo>
                  <a:lnTo>
                    <a:pt x="60" y="128"/>
                  </a:lnTo>
                  <a:lnTo>
                    <a:pt x="58" y="128"/>
                  </a:lnTo>
                  <a:lnTo>
                    <a:pt x="58" y="126"/>
                  </a:lnTo>
                  <a:lnTo>
                    <a:pt x="56" y="126"/>
                  </a:lnTo>
                  <a:lnTo>
                    <a:pt x="56" y="124"/>
                  </a:lnTo>
                  <a:lnTo>
                    <a:pt x="58" y="124"/>
                  </a:lnTo>
                  <a:lnTo>
                    <a:pt x="58" y="124"/>
                  </a:lnTo>
                  <a:lnTo>
                    <a:pt x="58" y="122"/>
                  </a:lnTo>
                  <a:lnTo>
                    <a:pt x="58" y="124"/>
                  </a:lnTo>
                  <a:lnTo>
                    <a:pt x="58" y="122"/>
                  </a:lnTo>
                  <a:lnTo>
                    <a:pt x="58" y="120"/>
                  </a:lnTo>
                  <a:lnTo>
                    <a:pt x="56" y="120"/>
                  </a:lnTo>
                  <a:lnTo>
                    <a:pt x="58" y="120"/>
                  </a:lnTo>
                  <a:lnTo>
                    <a:pt x="56" y="120"/>
                  </a:lnTo>
                  <a:lnTo>
                    <a:pt x="56" y="118"/>
                  </a:lnTo>
                  <a:lnTo>
                    <a:pt x="58" y="118"/>
                  </a:lnTo>
                  <a:lnTo>
                    <a:pt x="58" y="116"/>
                  </a:lnTo>
                  <a:lnTo>
                    <a:pt x="56" y="116"/>
                  </a:lnTo>
                  <a:lnTo>
                    <a:pt x="54" y="116"/>
                  </a:lnTo>
                  <a:lnTo>
                    <a:pt x="54" y="114"/>
                  </a:lnTo>
                  <a:lnTo>
                    <a:pt x="54" y="116"/>
                  </a:lnTo>
                  <a:lnTo>
                    <a:pt x="54" y="114"/>
                  </a:lnTo>
                  <a:lnTo>
                    <a:pt x="52" y="114"/>
                  </a:lnTo>
                  <a:lnTo>
                    <a:pt x="50" y="114"/>
                  </a:lnTo>
                  <a:lnTo>
                    <a:pt x="50" y="112"/>
                  </a:lnTo>
                  <a:lnTo>
                    <a:pt x="48" y="112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0"/>
                  </a:lnTo>
                  <a:lnTo>
                    <a:pt x="48" y="108"/>
                  </a:lnTo>
                  <a:lnTo>
                    <a:pt x="46" y="108"/>
                  </a:lnTo>
                  <a:lnTo>
                    <a:pt x="46" y="106"/>
                  </a:lnTo>
                  <a:lnTo>
                    <a:pt x="44" y="106"/>
                  </a:lnTo>
                  <a:lnTo>
                    <a:pt x="44" y="104"/>
                  </a:lnTo>
                  <a:lnTo>
                    <a:pt x="42" y="104"/>
                  </a:lnTo>
                  <a:lnTo>
                    <a:pt x="42" y="102"/>
                  </a:lnTo>
                  <a:lnTo>
                    <a:pt x="44" y="100"/>
                  </a:lnTo>
                  <a:lnTo>
                    <a:pt x="44" y="98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40" y="96"/>
                  </a:lnTo>
                  <a:lnTo>
                    <a:pt x="42" y="96"/>
                  </a:lnTo>
                  <a:lnTo>
                    <a:pt x="42" y="94"/>
                  </a:lnTo>
                  <a:lnTo>
                    <a:pt x="42" y="92"/>
                  </a:lnTo>
                  <a:lnTo>
                    <a:pt x="44" y="92"/>
                  </a:lnTo>
                  <a:lnTo>
                    <a:pt x="46" y="92"/>
                  </a:lnTo>
                  <a:lnTo>
                    <a:pt x="46" y="94"/>
                  </a:lnTo>
                  <a:lnTo>
                    <a:pt x="48" y="94"/>
                  </a:lnTo>
                  <a:lnTo>
                    <a:pt x="50" y="94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6" y="92"/>
                  </a:lnTo>
                  <a:lnTo>
                    <a:pt x="44" y="92"/>
                  </a:lnTo>
                  <a:lnTo>
                    <a:pt x="42" y="92"/>
                  </a:lnTo>
                  <a:lnTo>
                    <a:pt x="40" y="92"/>
                  </a:lnTo>
                  <a:lnTo>
                    <a:pt x="40" y="94"/>
                  </a:lnTo>
                  <a:lnTo>
                    <a:pt x="40" y="92"/>
                  </a:lnTo>
                  <a:lnTo>
                    <a:pt x="38" y="92"/>
                  </a:lnTo>
                  <a:lnTo>
                    <a:pt x="36" y="92"/>
                  </a:lnTo>
                  <a:lnTo>
                    <a:pt x="38" y="92"/>
                  </a:lnTo>
                  <a:lnTo>
                    <a:pt x="36" y="92"/>
                  </a:lnTo>
                  <a:lnTo>
                    <a:pt x="36" y="90"/>
                  </a:lnTo>
                  <a:lnTo>
                    <a:pt x="36" y="92"/>
                  </a:lnTo>
                  <a:lnTo>
                    <a:pt x="36" y="90"/>
                  </a:lnTo>
                  <a:lnTo>
                    <a:pt x="38" y="90"/>
                  </a:lnTo>
                  <a:lnTo>
                    <a:pt x="38" y="88"/>
                  </a:lnTo>
                  <a:lnTo>
                    <a:pt x="36" y="88"/>
                  </a:lnTo>
                  <a:lnTo>
                    <a:pt x="38" y="88"/>
                  </a:lnTo>
                  <a:lnTo>
                    <a:pt x="38" y="86"/>
                  </a:lnTo>
                  <a:lnTo>
                    <a:pt x="36" y="86"/>
                  </a:lnTo>
                  <a:lnTo>
                    <a:pt x="34" y="86"/>
                  </a:lnTo>
                  <a:lnTo>
                    <a:pt x="34" y="88"/>
                  </a:lnTo>
                  <a:lnTo>
                    <a:pt x="32" y="86"/>
                  </a:lnTo>
                  <a:lnTo>
                    <a:pt x="32" y="88"/>
                  </a:lnTo>
                  <a:lnTo>
                    <a:pt x="30" y="88"/>
                  </a:lnTo>
                  <a:lnTo>
                    <a:pt x="30" y="86"/>
                  </a:lnTo>
                  <a:lnTo>
                    <a:pt x="32" y="86"/>
                  </a:lnTo>
                  <a:lnTo>
                    <a:pt x="34" y="84"/>
                  </a:lnTo>
                  <a:lnTo>
                    <a:pt x="32" y="84"/>
                  </a:lnTo>
                  <a:lnTo>
                    <a:pt x="34" y="84"/>
                  </a:lnTo>
                  <a:lnTo>
                    <a:pt x="32" y="84"/>
                  </a:lnTo>
                  <a:lnTo>
                    <a:pt x="30" y="84"/>
                  </a:lnTo>
                  <a:lnTo>
                    <a:pt x="28" y="84"/>
                  </a:lnTo>
                  <a:lnTo>
                    <a:pt x="30" y="84"/>
                  </a:lnTo>
                  <a:lnTo>
                    <a:pt x="28" y="84"/>
                  </a:lnTo>
                  <a:lnTo>
                    <a:pt x="28" y="86"/>
                  </a:lnTo>
                  <a:lnTo>
                    <a:pt x="30" y="86"/>
                  </a:lnTo>
                  <a:lnTo>
                    <a:pt x="28" y="86"/>
                  </a:lnTo>
                  <a:lnTo>
                    <a:pt x="28" y="84"/>
                  </a:lnTo>
                  <a:lnTo>
                    <a:pt x="28" y="86"/>
                  </a:lnTo>
                  <a:lnTo>
                    <a:pt x="28" y="84"/>
                  </a:lnTo>
                  <a:lnTo>
                    <a:pt x="28" y="86"/>
                  </a:lnTo>
                  <a:lnTo>
                    <a:pt x="28" y="84"/>
                  </a:lnTo>
                  <a:lnTo>
                    <a:pt x="26" y="86"/>
                  </a:lnTo>
                  <a:lnTo>
                    <a:pt x="26" y="84"/>
                  </a:lnTo>
                  <a:lnTo>
                    <a:pt x="26" y="86"/>
                  </a:lnTo>
                  <a:lnTo>
                    <a:pt x="26" y="88"/>
                  </a:lnTo>
                  <a:lnTo>
                    <a:pt x="26" y="86"/>
                  </a:lnTo>
                  <a:lnTo>
                    <a:pt x="26" y="84"/>
                  </a:lnTo>
                  <a:lnTo>
                    <a:pt x="24" y="84"/>
                  </a:lnTo>
                  <a:lnTo>
                    <a:pt x="24" y="82"/>
                  </a:lnTo>
                  <a:lnTo>
                    <a:pt x="26" y="82"/>
                  </a:lnTo>
                  <a:lnTo>
                    <a:pt x="26" y="80"/>
                  </a:lnTo>
                  <a:lnTo>
                    <a:pt x="26" y="82"/>
                  </a:lnTo>
                  <a:lnTo>
                    <a:pt x="26" y="80"/>
                  </a:lnTo>
                  <a:lnTo>
                    <a:pt x="24" y="82"/>
                  </a:lnTo>
                  <a:lnTo>
                    <a:pt x="26" y="82"/>
                  </a:lnTo>
                  <a:lnTo>
                    <a:pt x="24" y="82"/>
                  </a:lnTo>
                  <a:lnTo>
                    <a:pt x="24" y="84"/>
                  </a:lnTo>
                  <a:lnTo>
                    <a:pt x="24" y="82"/>
                  </a:lnTo>
                  <a:lnTo>
                    <a:pt x="22" y="82"/>
                  </a:lnTo>
                  <a:lnTo>
                    <a:pt x="24" y="82"/>
                  </a:lnTo>
                  <a:lnTo>
                    <a:pt x="22" y="82"/>
                  </a:lnTo>
                  <a:lnTo>
                    <a:pt x="22" y="80"/>
                  </a:lnTo>
                  <a:lnTo>
                    <a:pt x="24" y="80"/>
                  </a:lnTo>
                  <a:lnTo>
                    <a:pt x="22" y="80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20" y="80"/>
                  </a:lnTo>
                  <a:lnTo>
                    <a:pt x="18" y="80"/>
                  </a:lnTo>
                  <a:lnTo>
                    <a:pt x="16" y="80"/>
                  </a:lnTo>
                  <a:lnTo>
                    <a:pt x="14" y="80"/>
                  </a:lnTo>
                  <a:lnTo>
                    <a:pt x="14" y="78"/>
                  </a:lnTo>
                  <a:lnTo>
                    <a:pt x="12" y="78"/>
                  </a:lnTo>
                  <a:lnTo>
                    <a:pt x="10" y="78"/>
                  </a:lnTo>
                  <a:lnTo>
                    <a:pt x="12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0" y="78"/>
                  </a:lnTo>
                  <a:lnTo>
                    <a:pt x="8" y="78"/>
                  </a:lnTo>
                  <a:lnTo>
                    <a:pt x="8" y="80"/>
                  </a:lnTo>
                  <a:lnTo>
                    <a:pt x="6" y="80"/>
                  </a:lnTo>
                  <a:lnTo>
                    <a:pt x="6" y="78"/>
                  </a:lnTo>
                  <a:lnTo>
                    <a:pt x="6" y="76"/>
                  </a:lnTo>
                  <a:lnTo>
                    <a:pt x="6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2" y="76"/>
                  </a:lnTo>
                  <a:lnTo>
                    <a:pt x="6" y="74"/>
                  </a:lnTo>
                  <a:lnTo>
                    <a:pt x="6" y="72"/>
                  </a:lnTo>
                  <a:lnTo>
                    <a:pt x="6" y="72"/>
                  </a:lnTo>
                  <a:lnTo>
                    <a:pt x="6" y="70"/>
                  </a:lnTo>
                  <a:lnTo>
                    <a:pt x="6" y="72"/>
                  </a:lnTo>
                  <a:lnTo>
                    <a:pt x="4" y="72"/>
                  </a:lnTo>
                  <a:lnTo>
                    <a:pt x="4" y="70"/>
                  </a:lnTo>
                  <a:lnTo>
                    <a:pt x="4" y="68"/>
                  </a:lnTo>
                  <a:lnTo>
                    <a:pt x="4" y="70"/>
                  </a:lnTo>
                  <a:lnTo>
                    <a:pt x="6" y="70"/>
                  </a:lnTo>
                  <a:lnTo>
                    <a:pt x="6" y="70"/>
                  </a:lnTo>
                  <a:lnTo>
                    <a:pt x="8" y="70"/>
                  </a:lnTo>
                  <a:lnTo>
                    <a:pt x="6" y="70"/>
                  </a:lnTo>
                  <a:lnTo>
                    <a:pt x="8" y="70"/>
                  </a:lnTo>
                  <a:lnTo>
                    <a:pt x="8" y="68"/>
                  </a:lnTo>
                  <a:lnTo>
                    <a:pt x="8" y="70"/>
                  </a:lnTo>
                  <a:lnTo>
                    <a:pt x="6" y="68"/>
                  </a:lnTo>
                  <a:lnTo>
                    <a:pt x="6" y="68"/>
                  </a:lnTo>
                  <a:lnTo>
                    <a:pt x="6" y="66"/>
                  </a:lnTo>
                  <a:lnTo>
                    <a:pt x="6" y="66"/>
                  </a:lnTo>
                  <a:lnTo>
                    <a:pt x="4" y="68"/>
                  </a:lnTo>
                  <a:lnTo>
                    <a:pt x="2" y="68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2" y="64"/>
                  </a:lnTo>
                  <a:lnTo>
                    <a:pt x="2" y="62"/>
                  </a:lnTo>
                  <a:lnTo>
                    <a:pt x="4" y="62"/>
                  </a:lnTo>
                  <a:lnTo>
                    <a:pt x="6" y="62"/>
                  </a:lnTo>
                  <a:lnTo>
                    <a:pt x="6" y="60"/>
                  </a:lnTo>
                  <a:lnTo>
                    <a:pt x="6" y="60"/>
                  </a:lnTo>
                  <a:lnTo>
                    <a:pt x="8" y="60"/>
                  </a:lnTo>
                  <a:lnTo>
                    <a:pt x="10" y="60"/>
                  </a:lnTo>
                  <a:lnTo>
                    <a:pt x="10" y="58"/>
                  </a:lnTo>
                  <a:lnTo>
                    <a:pt x="12" y="58"/>
                  </a:lnTo>
                  <a:lnTo>
                    <a:pt x="12" y="60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14" y="60"/>
                  </a:lnTo>
                  <a:lnTo>
                    <a:pt x="14" y="62"/>
                  </a:lnTo>
                  <a:lnTo>
                    <a:pt x="14" y="60"/>
                  </a:lnTo>
                  <a:lnTo>
                    <a:pt x="14" y="58"/>
                  </a:lnTo>
                  <a:lnTo>
                    <a:pt x="14" y="60"/>
                  </a:lnTo>
                  <a:lnTo>
                    <a:pt x="14" y="58"/>
                  </a:lnTo>
                  <a:lnTo>
                    <a:pt x="16" y="58"/>
                  </a:lnTo>
                  <a:lnTo>
                    <a:pt x="16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20" y="56"/>
                  </a:lnTo>
                  <a:lnTo>
                    <a:pt x="22" y="56"/>
                  </a:lnTo>
                  <a:lnTo>
                    <a:pt x="20" y="56"/>
                  </a:lnTo>
                  <a:lnTo>
                    <a:pt x="22" y="56"/>
                  </a:lnTo>
                  <a:lnTo>
                    <a:pt x="24" y="56"/>
                  </a:lnTo>
                  <a:lnTo>
                    <a:pt x="24" y="54"/>
                  </a:lnTo>
                  <a:lnTo>
                    <a:pt x="24" y="56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6"/>
                  </a:lnTo>
                  <a:lnTo>
                    <a:pt x="26" y="58"/>
                  </a:lnTo>
                  <a:lnTo>
                    <a:pt x="26" y="56"/>
                  </a:lnTo>
                  <a:lnTo>
                    <a:pt x="28" y="56"/>
                  </a:lnTo>
                  <a:lnTo>
                    <a:pt x="28" y="58"/>
                  </a:lnTo>
                  <a:lnTo>
                    <a:pt x="30" y="58"/>
                  </a:lnTo>
                  <a:lnTo>
                    <a:pt x="28" y="58"/>
                  </a:lnTo>
                  <a:lnTo>
                    <a:pt x="30" y="58"/>
                  </a:lnTo>
                  <a:lnTo>
                    <a:pt x="30" y="60"/>
                  </a:lnTo>
                  <a:lnTo>
                    <a:pt x="32" y="62"/>
                  </a:lnTo>
                  <a:lnTo>
                    <a:pt x="32" y="64"/>
                  </a:lnTo>
                  <a:lnTo>
                    <a:pt x="34" y="64"/>
                  </a:lnTo>
                  <a:lnTo>
                    <a:pt x="34" y="62"/>
                  </a:lnTo>
                  <a:lnTo>
                    <a:pt x="36" y="62"/>
                  </a:lnTo>
                  <a:lnTo>
                    <a:pt x="36" y="60"/>
                  </a:lnTo>
                  <a:lnTo>
                    <a:pt x="38" y="60"/>
                  </a:lnTo>
                  <a:lnTo>
                    <a:pt x="40" y="60"/>
                  </a:lnTo>
                  <a:lnTo>
                    <a:pt x="40" y="62"/>
                  </a:lnTo>
                  <a:lnTo>
                    <a:pt x="40" y="60"/>
                  </a:lnTo>
                  <a:lnTo>
                    <a:pt x="40" y="62"/>
                  </a:lnTo>
                  <a:lnTo>
                    <a:pt x="42" y="62"/>
                  </a:lnTo>
                  <a:lnTo>
                    <a:pt x="42" y="60"/>
                  </a:lnTo>
                  <a:lnTo>
                    <a:pt x="44" y="60"/>
                  </a:lnTo>
                  <a:lnTo>
                    <a:pt x="44" y="62"/>
                  </a:lnTo>
                  <a:lnTo>
                    <a:pt x="44" y="64"/>
                  </a:lnTo>
                  <a:lnTo>
                    <a:pt x="46" y="64"/>
                  </a:lnTo>
                  <a:lnTo>
                    <a:pt x="46" y="62"/>
                  </a:lnTo>
                  <a:lnTo>
                    <a:pt x="44" y="62"/>
                  </a:lnTo>
                  <a:lnTo>
                    <a:pt x="46" y="62"/>
                  </a:lnTo>
                  <a:lnTo>
                    <a:pt x="44" y="62"/>
                  </a:lnTo>
                  <a:lnTo>
                    <a:pt x="44" y="60"/>
                  </a:lnTo>
                  <a:lnTo>
                    <a:pt x="46" y="60"/>
                  </a:lnTo>
                  <a:lnTo>
                    <a:pt x="48" y="60"/>
                  </a:lnTo>
                  <a:lnTo>
                    <a:pt x="46" y="60"/>
                  </a:lnTo>
                  <a:lnTo>
                    <a:pt x="48" y="62"/>
                  </a:lnTo>
                  <a:lnTo>
                    <a:pt x="50" y="62"/>
                  </a:lnTo>
                  <a:lnTo>
                    <a:pt x="52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4" y="60"/>
                  </a:lnTo>
                  <a:lnTo>
                    <a:pt x="52" y="60"/>
                  </a:lnTo>
                  <a:lnTo>
                    <a:pt x="52" y="58"/>
                  </a:lnTo>
                  <a:lnTo>
                    <a:pt x="52" y="56"/>
                  </a:lnTo>
                  <a:lnTo>
                    <a:pt x="52" y="54"/>
                  </a:lnTo>
                  <a:lnTo>
                    <a:pt x="52" y="52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52" y="50"/>
                  </a:lnTo>
                  <a:lnTo>
                    <a:pt x="52" y="48"/>
                  </a:lnTo>
                  <a:lnTo>
                    <a:pt x="52" y="46"/>
                  </a:lnTo>
                  <a:lnTo>
                    <a:pt x="50" y="46"/>
                  </a:lnTo>
                  <a:lnTo>
                    <a:pt x="50" y="44"/>
                  </a:lnTo>
                  <a:lnTo>
                    <a:pt x="50" y="42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8" y="34"/>
                  </a:lnTo>
                  <a:lnTo>
                    <a:pt x="50" y="34"/>
                  </a:lnTo>
                  <a:lnTo>
                    <a:pt x="50" y="36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4" y="36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56" y="40"/>
                  </a:lnTo>
                  <a:lnTo>
                    <a:pt x="56" y="42"/>
                  </a:lnTo>
                  <a:lnTo>
                    <a:pt x="58" y="44"/>
                  </a:lnTo>
                  <a:lnTo>
                    <a:pt x="58" y="42"/>
                  </a:lnTo>
                  <a:lnTo>
                    <a:pt x="60" y="42"/>
                  </a:lnTo>
                  <a:lnTo>
                    <a:pt x="62" y="42"/>
                  </a:lnTo>
                  <a:lnTo>
                    <a:pt x="64" y="42"/>
                  </a:lnTo>
                  <a:lnTo>
                    <a:pt x="66" y="42"/>
                  </a:lnTo>
                  <a:lnTo>
                    <a:pt x="68" y="42"/>
                  </a:lnTo>
                  <a:lnTo>
                    <a:pt x="68" y="44"/>
                  </a:lnTo>
                  <a:lnTo>
                    <a:pt x="70" y="44"/>
                  </a:lnTo>
                  <a:lnTo>
                    <a:pt x="72" y="44"/>
                  </a:lnTo>
                  <a:lnTo>
                    <a:pt x="76" y="44"/>
                  </a:lnTo>
                  <a:lnTo>
                    <a:pt x="76" y="42"/>
                  </a:lnTo>
                  <a:lnTo>
                    <a:pt x="78" y="42"/>
                  </a:lnTo>
                  <a:lnTo>
                    <a:pt x="80" y="40"/>
                  </a:lnTo>
                  <a:lnTo>
                    <a:pt x="82" y="40"/>
                  </a:lnTo>
                  <a:lnTo>
                    <a:pt x="84" y="40"/>
                  </a:lnTo>
                  <a:lnTo>
                    <a:pt x="82" y="40"/>
                  </a:lnTo>
                  <a:lnTo>
                    <a:pt x="80" y="40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6" y="38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8" y="34"/>
                  </a:lnTo>
                  <a:lnTo>
                    <a:pt x="80" y="34"/>
                  </a:lnTo>
                  <a:lnTo>
                    <a:pt x="82" y="32"/>
                  </a:lnTo>
                  <a:lnTo>
                    <a:pt x="84" y="30"/>
                  </a:lnTo>
                  <a:lnTo>
                    <a:pt x="86" y="30"/>
                  </a:lnTo>
                  <a:lnTo>
                    <a:pt x="88" y="30"/>
                  </a:lnTo>
                  <a:lnTo>
                    <a:pt x="96" y="28"/>
                  </a:lnTo>
                  <a:lnTo>
                    <a:pt x="96" y="28"/>
                  </a:lnTo>
                  <a:lnTo>
                    <a:pt x="98" y="26"/>
                  </a:lnTo>
                  <a:lnTo>
                    <a:pt x="100" y="26"/>
                  </a:lnTo>
                  <a:lnTo>
                    <a:pt x="100" y="24"/>
                  </a:lnTo>
                  <a:lnTo>
                    <a:pt x="100" y="22"/>
                  </a:lnTo>
                  <a:lnTo>
                    <a:pt x="102" y="22"/>
                  </a:lnTo>
                  <a:lnTo>
                    <a:pt x="102" y="24"/>
                  </a:lnTo>
                  <a:lnTo>
                    <a:pt x="102" y="22"/>
                  </a:lnTo>
                  <a:lnTo>
                    <a:pt x="102" y="22"/>
                  </a:lnTo>
                  <a:lnTo>
                    <a:pt x="102" y="22"/>
                  </a:lnTo>
                  <a:lnTo>
                    <a:pt x="102" y="22"/>
                  </a:lnTo>
                  <a:lnTo>
                    <a:pt x="102" y="20"/>
                  </a:lnTo>
                  <a:lnTo>
                    <a:pt x="102" y="18"/>
                  </a:lnTo>
                  <a:lnTo>
                    <a:pt x="102" y="16"/>
                  </a:lnTo>
                  <a:lnTo>
                    <a:pt x="102" y="14"/>
                  </a:lnTo>
                  <a:lnTo>
                    <a:pt x="102" y="12"/>
                  </a:lnTo>
                  <a:lnTo>
                    <a:pt x="102" y="10"/>
                  </a:lnTo>
                  <a:lnTo>
                    <a:pt x="102" y="8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102" y="4"/>
                  </a:lnTo>
                  <a:lnTo>
                    <a:pt x="106" y="2"/>
                  </a:lnTo>
                  <a:lnTo>
                    <a:pt x="110" y="2"/>
                  </a:lnTo>
                  <a:lnTo>
                    <a:pt x="112" y="0"/>
                  </a:lnTo>
                  <a:lnTo>
                    <a:pt x="114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0" name="Freeform 1214"/>
            <p:cNvSpPr>
              <a:spLocks/>
            </p:cNvSpPr>
            <p:nvPr/>
          </p:nvSpPr>
          <p:spPr bwMode="auto">
            <a:xfrm>
              <a:off x="16682833" y="5022214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1" name="Freeform 1215"/>
            <p:cNvSpPr>
              <a:spLocks/>
            </p:cNvSpPr>
            <p:nvPr/>
          </p:nvSpPr>
          <p:spPr bwMode="auto">
            <a:xfrm>
              <a:off x="15581228" y="1032834"/>
              <a:ext cx="47212" cy="62949"/>
            </a:xfrm>
            <a:custGeom>
              <a:avLst/>
              <a:gdLst>
                <a:gd name="T0" fmla="*/ 2 w 6"/>
                <a:gd name="T1" fmla="*/ 0 h 8"/>
                <a:gd name="T2" fmla="*/ 2 w 6"/>
                <a:gd name="T3" fmla="*/ 0 h 8"/>
                <a:gd name="T4" fmla="*/ 2 w 6"/>
                <a:gd name="T5" fmla="*/ 2 h 8"/>
                <a:gd name="T6" fmla="*/ 4 w 6"/>
                <a:gd name="T7" fmla="*/ 2 h 8"/>
                <a:gd name="T8" fmla="*/ 4 w 6"/>
                <a:gd name="T9" fmla="*/ 2 h 8"/>
                <a:gd name="T10" fmla="*/ 4 w 6"/>
                <a:gd name="T11" fmla="*/ 2 h 8"/>
                <a:gd name="T12" fmla="*/ 4 w 6"/>
                <a:gd name="T13" fmla="*/ 2 h 8"/>
                <a:gd name="T14" fmla="*/ 4 w 6"/>
                <a:gd name="T15" fmla="*/ 2 h 8"/>
                <a:gd name="T16" fmla="*/ 4 w 6"/>
                <a:gd name="T17" fmla="*/ 2 h 8"/>
                <a:gd name="T18" fmla="*/ 4 w 6"/>
                <a:gd name="T19" fmla="*/ 4 h 8"/>
                <a:gd name="T20" fmla="*/ 4 w 6"/>
                <a:gd name="T21" fmla="*/ 4 h 8"/>
                <a:gd name="T22" fmla="*/ 4 w 6"/>
                <a:gd name="T23" fmla="*/ 4 h 8"/>
                <a:gd name="T24" fmla="*/ 4 w 6"/>
                <a:gd name="T25" fmla="*/ 4 h 8"/>
                <a:gd name="T26" fmla="*/ 4 w 6"/>
                <a:gd name="T27" fmla="*/ 4 h 8"/>
                <a:gd name="T28" fmla="*/ 6 w 6"/>
                <a:gd name="T29" fmla="*/ 4 h 8"/>
                <a:gd name="T30" fmla="*/ 4 w 6"/>
                <a:gd name="T31" fmla="*/ 6 h 8"/>
                <a:gd name="T32" fmla="*/ 4 w 6"/>
                <a:gd name="T33" fmla="*/ 6 h 8"/>
                <a:gd name="T34" fmla="*/ 4 w 6"/>
                <a:gd name="T35" fmla="*/ 6 h 8"/>
                <a:gd name="T36" fmla="*/ 4 w 6"/>
                <a:gd name="T37" fmla="*/ 6 h 8"/>
                <a:gd name="T38" fmla="*/ 4 w 6"/>
                <a:gd name="T39" fmla="*/ 6 h 8"/>
                <a:gd name="T40" fmla="*/ 4 w 6"/>
                <a:gd name="T41" fmla="*/ 6 h 8"/>
                <a:gd name="T42" fmla="*/ 4 w 6"/>
                <a:gd name="T43" fmla="*/ 6 h 8"/>
                <a:gd name="T44" fmla="*/ 4 w 6"/>
                <a:gd name="T45" fmla="*/ 6 h 8"/>
                <a:gd name="T46" fmla="*/ 6 w 6"/>
                <a:gd name="T47" fmla="*/ 6 h 8"/>
                <a:gd name="T48" fmla="*/ 6 w 6"/>
                <a:gd name="T49" fmla="*/ 8 h 8"/>
                <a:gd name="T50" fmla="*/ 6 w 6"/>
                <a:gd name="T51" fmla="*/ 8 h 8"/>
                <a:gd name="T52" fmla="*/ 4 w 6"/>
                <a:gd name="T53" fmla="*/ 6 h 8"/>
                <a:gd name="T54" fmla="*/ 2 w 6"/>
                <a:gd name="T55" fmla="*/ 4 h 8"/>
                <a:gd name="T56" fmla="*/ 2 w 6"/>
                <a:gd name="T57" fmla="*/ 4 h 8"/>
                <a:gd name="T58" fmla="*/ 0 w 6"/>
                <a:gd name="T59" fmla="*/ 2 h 8"/>
                <a:gd name="T60" fmla="*/ 0 w 6"/>
                <a:gd name="T61" fmla="*/ 0 h 8"/>
                <a:gd name="T62" fmla="*/ 0 w 6"/>
                <a:gd name="T63" fmla="*/ 0 h 8"/>
                <a:gd name="T64" fmla="*/ 0 w 6"/>
                <a:gd name="T65" fmla="*/ 0 h 8"/>
                <a:gd name="T66" fmla="*/ 2 w 6"/>
                <a:gd name="T67" fmla="*/ 0 h 8"/>
                <a:gd name="T68" fmla="*/ 2 w 6"/>
                <a:gd name="T69" fmla="*/ 0 h 8"/>
                <a:gd name="T70" fmla="*/ 2 w 6"/>
                <a:gd name="T71" fmla="*/ 0 h 8"/>
                <a:gd name="T72" fmla="*/ 2 w 6"/>
                <a:gd name="T73" fmla="*/ 0 h 8"/>
                <a:gd name="T74" fmla="*/ 2 w 6"/>
                <a:gd name="T7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" h="8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2" name="Freeform 1216"/>
            <p:cNvSpPr>
              <a:spLocks/>
            </p:cNvSpPr>
            <p:nvPr/>
          </p:nvSpPr>
          <p:spPr bwMode="auto">
            <a:xfrm>
              <a:off x="15596965" y="969885"/>
              <a:ext cx="31474" cy="47212"/>
            </a:xfrm>
            <a:custGeom>
              <a:avLst/>
              <a:gdLst>
                <a:gd name="T0" fmla="*/ 0 w 4"/>
                <a:gd name="T1" fmla="*/ 0 h 6"/>
                <a:gd name="T2" fmla="*/ 0 w 4"/>
                <a:gd name="T3" fmla="*/ 0 h 6"/>
                <a:gd name="T4" fmla="*/ 2 w 4"/>
                <a:gd name="T5" fmla="*/ 0 h 6"/>
                <a:gd name="T6" fmla="*/ 2 w 4"/>
                <a:gd name="T7" fmla="*/ 0 h 6"/>
                <a:gd name="T8" fmla="*/ 2 w 4"/>
                <a:gd name="T9" fmla="*/ 0 h 6"/>
                <a:gd name="T10" fmla="*/ 2 w 4"/>
                <a:gd name="T11" fmla="*/ 2 h 6"/>
                <a:gd name="T12" fmla="*/ 2 w 4"/>
                <a:gd name="T13" fmla="*/ 2 h 6"/>
                <a:gd name="T14" fmla="*/ 4 w 4"/>
                <a:gd name="T15" fmla="*/ 2 h 6"/>
                <a:gd name="T16" fmla="*/ 4 w 4"/>
                <a:gd name="T17" fmla="*/ 2 h 6"/>
                <a:gd name="T18" fmla="*/ 4 w 4"/>
                <a:gd name="T19" fmla="*/ 2 h 6"/>
                <a:gd name="T20" fmla="*/ 4 w 4"/>
                <a:gd name="T21" fmla="*/ 2 h 6"/>
                <a:gd name="T22" fmla="*/ 4 w 4"/>
                <a:gd name="T23" fmla="*/ 4 h 6"/>
                <a:gd name="T24" fmla="*/ 4 w 4"/>
                <a:gd name="T25" fmla="*/ 4 h 6"/>
                <a:gd name="T26" fmla="*/ 4 w 4"/>
                <a:gd name="T27" fmla="*/ 4 h 6"/>
                <a:gd name="T28" fmla="*/ 4 w 4"/>
                <a:gd name="T29" fmla="*/ 4 h 6"/>
                <a:gd name="T30" fmla="*/ 4 w 4"/>
                <a:gd name="T31" fmla="*/ 4 h 6"/>
                <a:gd name="T32" fmla="*/ 4 w 4"/>
                <a:gd name="T33" fmla="*/ 6 h 6"/>
                <a:gd name="T34" fmla="*/ 4 w 4"/>
                <a:gd name="T35" fmla="*/ 6 h 6"/>
                <a:gd name="T36" fmla="*/ 4 w 4"/>
                <a:gd name="T37" fmla="*/ 6 h 6"/>
                <a:gd name="T38" fmla="*/ 4 w 4"/>
                <a:gd name="T39" fmla="*/ 6 h 6"/>
                <a:gd name="T40" fmla="*/ 4 w 4"/>
                <a:gd name="T41" fmla="*/ 6 h 6"/>
                <a:gd name="T42" fmla="*/ 4 w 4"/>
                <a:gd name="T43" fmla="*/ 6 h 6"/>
                <a:gd name="T44" fmla="*/ 2 w 4"/>
                <a:gd name="T45" fmla="*/ 4 h 6"/>
                <a:gd name="T46" fmla="*/ 2 w 4"/>
                <a:gd name="T47" fmla="*/ 4 h 6"/>
                <a:gd name="T48" fmla="*/ 0 w 4"/>
                <a:gd name="T49" fmla="*/ 2 h 6"/>
                <a:gd name="T50" fmla="*/ 0 w 4"/>
                <a:gd name="T51" fmla="*/ 2 h 6"/>
                <a:gd name="T52" fmla="*/ 0 w 4"/>
                <a:gd name="T53" fmla="*/ 2 h 6"/>
                <a:gd name="T54" fmla="*/ 0 w 4"/>
                <a:gd name="T55" fmla="*/ 2 h 6"/>
                <a:gd name="T56" fmla="*/ 0 w 4"/>
                <a:gd name="T57" fmla="*/ 2 h 6"/>
                <a:gd name="T58" fmla="*/ 0 w 4"/>
                <a:gd name="T59" fmla="*/ 0 h 6"/>
                <a:gd name="T60" fmla="*/ 0 w 4"/>
                <a:gd name="T61" fmla="*/ 0 h 6"/>
                <a:gd name="T62" fmla="*/ 0 w 4"/>
                <a:gd name="T63" fmla="*/ 0 h 6"/>
                <a:gd name="T64" fmla="*/ 0 w 4"/>
                <a:gd name="T65" fmla="*/ 0 h 6"/>
                <a:gd name="T66" fmla="*/ 0 w 4"/>
                <a:gd name="T67" fmla="*/ 0 h 6"/>
                <a:gd name="T68" fmla="*/ 0 w 4"/>
                <a:gd name="T6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3" name="Freeform 1217"/>
            <p:cNvSpPr>
              <a:spLocks/>
            </p:cNvSpPr>
            <p:nvPr/>
          </p:nvSpPr>
          <p:spPr bwMode="auto">
            <a:xfrm>
              <a:off x="15486805" y="906936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2 h 2"/>
                <a:gd name="T6" fmla="*/ 0 w 2"/>
                <a:gd name="T7" fmla="*/ 2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2 h 2"/>
                <a:gd name="T14" fmla="*/ 2 w 2"/>
                <a:gd name="T15" fmla="*/ 2 h 2"/>
                <a:gd name="T16" fmla="*/ 2 w 2"/>
                <a:gd name="T17" fmla="*/ 2 h 2"/>
                <a:gd name="T18" fmla="*/ 2 w 2"/>
                <a:gd name="T19" fmla="*/ 2 h 2"/>
                <a:gd name="T20" fmla="*/ 2 w 2"/>
                <a:gd name="T21" fmla="*/ 2 h 2"/>
                <a:gd name="T22" fmla="*/ 2 w 2"/>
                <a:gd name="T2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4" name="Freeform 1218"/>
            <p:cNvSpPr>
              <a:spLocks/>
            </p:cNvSpPr>
            <p:nvPr/>
          </p:nvSpPr>
          <p:spPr bwMode="auto">
            <a:xfrm>
              <a:off x="15518279" y="906936"/>
              <a:ext cx="62949" cy="31474"/>
            </a:xfrm>
            <a:custGeom>
              <a:avLst/>
              <a:gdLst>
                <a:gd name="T0" fmla="*/ 6 w 8"/>
                <a:gd name="T1" fmla="*/ 0 h 4"/>
                <a:gd name="T2" fmla="*/ 6 w 8"/>
                <a:gd name="T3" fmla="*/ 2 h 4"/>
                <a:gd name="T4" fmla="*/ 6 w 8"/>
                <a:gd name="T5" fmla="*/ 2 h 4"/>
                <a:gd name="T6" fmla="*/ 6 w 8"/>
                <a:gd name="T7" fmla="*/ 2 h 4"/>
                <a:gd name="T8" fmla="*/ 6 w 8"/>
                <a:gd name="T9" fmla="*/ 4 h 4"/>
                <a:gd name="T10" fmla="*/ 6 w 8"/>
                <a:gd name="T11" fmla="*/ 4 h 4"/>
                <a:gd name="T12" fmla="*/ 6 w 8"/>
                <a:gd name="T13" fmla="*/ 4 h 4"/>
                <a:gd name="T14" fmla="*/ 6 w 8"/>
                <a:gd name="T15" fmla="*/ 4 h 4"/>
                <a:gd name="T16" fmla="*/ 6 w 8"/>
                <a:gd name="T17" fmla="*/ 4 h 4"/>
                <a:gd name="T18" fmla="*/ 4 w 8"/>
                <a:gd name="T19" fmla="*/ 4 h 4"/>
                <a:gd name="T20" fmla="*/ 4 w 8"/>
                <a:gd name="T21" fmla="*/ 4 h 4"/>
                <a:gd name="T22" fmla="*/ 4 w 8"/>
                <a:gd name="T23" fmla="*/ 4 h 4"/>
                <a:gd name="T24" fmla="*/ 4 w 8"/>
                <a:gd name="T25" fmla="*/ 2 h 4"/>
                <a:gd name="T26" fmla="*/ 4 w 8"/>
                <a:gd name="T27" fmla="*/ 2 h 4"/>
                <a:gd name="T28" fmla="*/ 4 w 8"/>
                <a:gd name="T29" fmla="*/ 4 h 4"/>
                <a:gd name="T30" fmla="*/ 4 w 8"/>
                <a:gd name="T31" fmla="*/ 4 h 4"/>
                <a:gd name="T32" fmla="*/ 2 w 8"/>
                <a:gd name="T33" fmla="*/ 4 h 4"/>
                <a:gd name="T34" fmla="*/ 2 w 8"/>
                <a:gd name="T35" fmla="*/ 2 h 4"/>
                <a:gd name="T36" fmla="*/ 2 w 8"/>
                <a:gd name="T37" fmla="*/ 2 h 4"/>
                <a:gd name="T38" fmla="*/ 2 w 8"/>
                <a:gd name="T39" fmla="*/ 2 h 4"/>
                <a:gd name="T40" fmla="*/ 0 w 8"/>
                <a:gd name="T41" fmla="*/ 2 h 4"/>
                <a:gd name="T42" fmla="*/ 0 w 8"/>
                <a:gd name="T43" fmla="*/ 0 h 4"/>
                <a:gd name="T44" fmla="*/ 2 w 8"/>
                <a:gd name="T45" fmla="*/ 0 h 4"/>
                <a:gd name="T46" fmla="*/ 2 w 8"/>
                <a:gd name="T47" fmla="*/ 0 h 4"/>
                <a:gd name="T48" fmla="*/ 2 w 8"/>
                <a:gd name="T49" fmla="*/ 0 h 4"/>
                <a:gd name="T50" fmla="*/ 2 w 8"/>
                <a:gd name="T51" fmla="*/ 0 h 4"/>
                <a:gd name="T52" fmla="*/ 2 w 8"/>
                <a:gd name="T53" fmla="*/ 0 h 4"/>
                <a:gd name="T54" fmla="*/ 4 w 8"/>
                <a:gd name="T55" fmla="*/ 0 h 4"/>
                <a:gd name="T56" fmla="*/ 4 w 8"/>
                <a:gd name="T57" fmla="*/ 0 h 4"/>
                <a:gd name="T58" fmla="*/ 4 w 8"/>
                <a:gd name="T59" fmla="*/ 0 h 4"/>
                <a:gd name="T60" fmla="*/ 6 w 8"/>
                <a:gd name="T61" fmla="*/ 0 h 4"/>
                <a:gd name="T62" fmla="*/ 6 w 8"/>
                <a:gd name="T6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" h="4">
                  <a:moveTo>
                    <a:pt x="6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5" name="Freeform 1219"/>
            <p:cNvSpPr>
              <a:spLocks/>
            </p:cNvSpPr>
            <p:nvPr/>
          </p:nvSpPr>
          <p:spPr bwMode="auto">
            <a:xfrm>
              <a:off x="15659914" y="859725"/>
              <a:ext cx="15737" cy="15737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0 h 2"/>
                <a:gd name="T14" fmla="*/ 0 w 2"/>
                <a:gd name="T15" fmla="*/ 0 h 2"/>
                <a:gd name="T16" fmla="*/ 0 w 2"/>
                <a:gd name="T17" fmla="*/ 0 h 2"/>
                <a:gd name="T18" fmla="*/ 2 w 2"/>
                <a:gd name="T19" fmla="*/ 0 h 2"/>
                <a:gd name="T20" fmla="*/ 2 w 2"/>
                <a:gd name="T21" fmla="*/ 0 h 2"/>
                <a:gd name="T22" fmla="*/ 2 w 2"/>
                <a:gd name="T23" fmla="*/ 0 h 2"/>
                <a:gd name="T24" fmla="*/ 2 w 2"/>
                <a:gd name="T25" fmla="*/ 0 h 2"/>
                <a:gd name="T26" fmla="*/ 2 w 2"/>
                <a:gd name="T27" fmla="*/ 2 h 2"/>
                <a:gd name="T28" fmla="*/ 2 w 2"/>
                <a:gd name="T29" fmla="*/ 2 h 2"/>
                <a:gd name="T30" fmla="*/ 2 w 2"/>
                <a:gd name="T31" fmla="*/ 2 h 2"/>
                <a:gd name="T32" fmla="*/ 2 w 2"/>
                <a:gd name="T33" fmla="*/ 2 h 2"/>
                <a:gd name="T34" fmla="*/ 0 w 2"/>
                <a:gd name="T35" fmla="*/ 2 h 2"/>
                <a:gd name="T36" fmla="*/ 0 w 2"/>
                <a:gd name="T37" fmla="*/ 2 h 2"/>
                <a:gd name="T38" fmla="*/ 0 w 2"/>
                <a:gd name="T3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6" name="Freeform 1220"/>
            <p:cNvSpPr>
              <a:spLocks/>
            </p:cNvSpPr>
            <p:nvPr/>
          </p:nvSpPr>
          <p:spPr bwMode="auto">
            <a:xfrm>
              <a:off x="15549754" y="859725"/>
              <a:ext cx="62949" cy="110160"/>
            </a:xfrm>
            <a:custGeom>
              <a:avLst/>
              <a:gdLst>
                <a:gd name="T0" fmla="*/ 0 w 8"/>
                <a:gd name="T1" fmla="*/ 0 h 14"/>
                <a:gd name="T2" fmla="*/ 0 w 8"/>
                <a:gd name="T3" fmla="*/ 0 h 14"/>
                <a:gd name="T4" fmla="*/ 2 w 8"/>
                <a:gd name="T5" fmla="*/ 0 h 14"/>
                <a:gd name="T6" fmla="*/ 2 w 8"/>
                <a:gd name="T7" fmla="*/ 2 h 14"/>
                <a:gd name="T8" fmla="*/ 4 w 8"/>
                <a:gd name="T9" fmla="*/ 4 h 14"/>
                <a:gd name="T10" fmla="*/ 6 w 8"/>
                <a:gd name="T11" fmla="*/ 6 h 14"/>
                <a:gd name="T12" fmla="*/ 6 w 8"/>
                <a:gd name="T13" fmla="*/ 6 h 14"/>
                <a:gd name="T14" fmla="*/ 6 w 8"/>
                <a:gd name="T15" fmla="*/ 6 h 14"/>
                <a:gd name="T16" fmla="*/ 6 w 8"/>
                <a:gd name="T17" fmla="*/ 8 h 14"/>
                <a:gd name="T18" fmla="*/ 6 w 8"/>
                <a:gd name="T19" fmla="*/ 8 h 14"/>
                <a:gd name="T20" fmla="*/ 8 w 8"/>
                <a:gd name="T21" fmla="*/ 8 h 14"/>
                <a:gd name="T22" fmla="*/ 8 w 8"/>
                <a:gd name="T23" fmla="*/ 8 h 14"/>
                <a:gd name="T24" fmla="*/ 6 w 8"/>
                <a:gd name="T25" fmla="*/ 8 h 14"/>
                <a:gd name="T26" fmla="*/ 6 w 8"/>
                <a:gd name="T27" fmla="*/ 10 h 14"/>
                <a:gd name="T28" fmla="*/ 8 w 8"/>
                <a:gd name="T29" fmla="*/ 10 h 14"/>
                <a:gd name="T30" fmla="*/ 8 w 8"/>
                <a:gd name="T31" fmla="*/ 10 h 14"/>
                <a:gd name="T32" fmla="*/ 8 w 8"/>
                <a:gd name="T33" fmla="*/ 12 h 14"/>
                <a:gd name="T34" fmla="*/ 8 w 8"/>
                <a:gd name="T35" fmla="*/ 12 h 14"/>
                <a:gd name="T36" fmla="*/ 8 w 8"/>
                <a:gd name="T37" fmla="*/ 14 h 14"/>
                <a:gd name="T38" fmla="*/ 8 w 8"/>
                <a:gd name="T39" fmla="*/ 12 h 14"/>
                <a:gd name="T40" fmla="*/ 6 w 8"/>
                <a:gd name="T41" fmla="*/ 10 h 14"/>
                <a:gd name="T42" fmla="*/ 4 w 8"/>
                <a:gd name="T43" fmla="*/ 10 h 14"/>
                <a:gd name="T44" fmla="*/ 4 w 8"/>
                <a:gd name="T45" fmla="*/ 8 h 14"/>
                <a:gd name="T46" fmla="*/ 4 w 8"/>
                <a:gd name="T47" fmla="*/ 8 h 14"/>
                <a:gd name="T48" fmla="*/ 4 w 8"/>
                <a:gd name="T49" fmla="*/ 8 h 14"/>
                <a:gd name="T50" fmla="*/ 2 w 8"/>
                <a:gd name="T51" fmla="*/ 6 h 14"/>
                <a:gd name="T52" fmla="*/ 2 w 8"/>
                <a:gd name="T53" fmla="*/ 6 h 14"/>
                <a:gd name="T54" fmla="*/ 2 w 8"/>
                <a:gd name="T55" fmla="*/ 6 h 14"/>
                <a:gd name="T56" fmla="*/ 2 w 8"/>
                <a:gd name="T57" fmla="*/ 6 h 14"/>
                <a:gd name="T58" fmla="*/ 0 w 8"/>
                <a:gd name="T59" fmla="*/ 6 h 14"/>
                <a:gd name="T60" fmla="*/ 0 w 8"/>
                <a:gd name="T61" fmla="*/ 6 h 14"/>
                <a:gd name="T62" fmla="*/ 0 w 8"/>
                <a:gd name="T63" fmla="*/ 4 h 14"/>
                <a:gd name="T64" fmla="*/ 0 w 8"/>
                <a:gd name="T65" fmla="*/ 4 h 14"/>
                <a:gd name="T66" fmla="*/ 0 w 8"/>
                <a:gd name="T67" fmla="*/ 4 h 14"/>
                <a:gd name="T68" fmla="*/ 0 w 8"/>
                <a:gd name="T69" fmla="*/ 4 h 14"/>
                <a:gd name="T70" fmla="*/ 0 w 8"/>
                <a:gd name="T71" fmla="*/ 2 h 14"/>
                <a:gd name="T72" fmla="*/ 0 w 8"/>
                <a:gd name="T73" fmla="*/ 2 h 14"/>
                <a:gd name="T74" fmla="*/ 0 w 8"/>
                <a:gd name="T75" fmla="*/ 2 h 14"/>
                <a:gd name="T76" fmla="*/ 0 w 8"/>
                <a:gd name="T77" fmla="*/ 0 h 14"/>
                <a:gd name="T78" fmla="*/ 0 w 8"/>
                <a:gd name="T7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7" name="Freeform 1221"/>
            <p:cNvSpPr>
              <a:spLocks/>
            </p:cNvSpPr>
            <p:nvPr/>
          </p:nvSpPr>
          <p:spPr bwMode="auto">
            <a:xfrm>
              <a:off x="15565491" y="859725"/>
              <a:ext cx="62949" cy="62949"/>
            </a:xfrm>
            <a:custGeom>
              <a:avLst/>
              <a:gdLst>
                <a:gd name="T0" fmla="*/ 4 w 8"/>
                <a:gd name="T1" fmla="*/ 0 h 8"/>
                <a:gd name="T2" fmla="*/ 2 w 8"/>
                <a:gd name="T3" fmla="*/ 0 h 8"/>
                <a:gd name="T4" fmla="*/ 2 w 8"/>
                <a:gd name="T5" fmla="*/ 2 h 8"/>
                <a:gd name="T6" fmla="*/ 2 w 8"/>
                <a:gd name="T7" fmla="*/ 2 h 8"/>
                <a:gd name="T8" fmla="*/ 4 w 8"/>
                <a:gd name="T9" fmla="*/ 2 h 8"/>
                <a:gd name="T10" fmla="*/ 4 w 8"/>
                <a:gd name="T11" fmla="*/ 0 h 8"/>
                <a:gd name="T12" fmla="*/ 6 w 8"/>
                <a:gd name="T13" fmla="*/ 2 h 8"/>
                <a:gd name="T14" fmla="*/ 4 w 8"/>
                <a:gd name="T15" fmla="*/ 2 h 8"/>
                <a:gd name="T16" fmla="*/ 6 w 8"/>
                <a:gd name="T17" fmla="*/ 2 h 8"/>
                <a:gd name="T18" fmla="*/ 6 w 8"/>
                <a:gd name="T19" fmla="*/ 2 h 8"/>
                <a:gd name="T20" fmla="*/ 6 w 8"/>
                <a:gd name="T21" fmla="*/ 2 h 8"/>
                <a:gd name="T22" fmla="*/ 6 w 8"/>
                <a:gd name="T23" fmla="*/ 4 h 8"/>
                <a:gd name="T24" fmla="*/ 6 w 8"/>
                <a:gd name="T25" fmla="*/ 4 h 8"/>
                <a:gd name="T26" fmla="*/ 6 w 8"/>
                <a:gd name="T27" fmla="*/ 2 h 8"/>
                <a:gd name="T28" fmla="*/ 8 w 8"/>
                <a:gd name="T29" fmla="*/ 4 h 8"/>
                <a:gd name="T30" fmla="*/ 8 w 8"/>
                <a:gd name="T31" fmla="*/ 4 h 8"/>
                <a:gd name="T32" fmla="*/ 6 w 8"/>
                <a:gd name="T33" fmla="*/ 4 h 8"/>
                <a:gd name="T34" fmla="*/ 6 w 8"/>
                <a:gd name="T35" fmla="*/ 4 h 8"/>
                <a:gd name="T36" fmla="*/ 8 w 8"/>
                <a:gd name="T37" fmla="*/ 6 h 8"/>
                <a:gd name="T38" fmla="*/ 8 w 8"/>
                <a:gd name="T39" fmla="*/ 6 h 8"/>
                <a:gd name="T40" fmla="*/ 8 w 8"/>
                <a:gd name="T41" fmla="*/ 6 h 8"/>
                <a:gd name="T42" fmla="*/ 8 w 8"/>
                <a:gd name="T43" fmla="*/ 6 h 8"/>
                <a:gd name="T44" fmla="*/ 8 w 8"/>
                <a:gd name="T45" fmla="*/ 8 h 8"/>
                <a:gd name="T46" fmla="*/ 8 w 8"/>
                <a:gd name="T47" fmla="*/ 8 h 8"/>
                <a:gd name="T48" fmla="*/ 8 w 8"/>
                <a:gd name="T49" fmla="*/ 8 h 8"/>
                <a:gd name="T50" fmla="*/ 8 w 8"/>
                <a:gd name="T51" fmla="*/ 8 h 8"/>
                <a:gd name="T52" fmla="*/ 8 w 8"/>
                <a:gd name="T53" fmla="*/ 8 h 8"/>
                <a:gd name="T54" fmla="*/ 8 w 8"/>
                <a:gd name="T55" fmla="*/ 8 h 8"/>
                <a:gd name="T56" fmla="*/ 6 w 8"/>
                <a:gd name="T57" fmla="*/ 8 h 8"/>
                <a:gd name="T58" fmla="*/ 6 w 8"/>
                <a:gd name="T59" fmla="*/ 6 h 8"/>
                <a:gd name="T60" fmla="*/ 6 w 8"/>
                <a:gd name="T61" fmla="*/ 6 h 8"/>
                <a:gd name="T62" fmla="*/ 6 w 8"/>
                <a:gd name="T63" fmla="*/ 4 h 8"/>
                <a:gd name="T64" fmla="*/ 6 w 8"/>
                <a:gd name="T65" fmla="*/ 4 h 8"/>
                <a:gd name="T66" fmla="*/ 6 w 8"/>
                <a:gd name="T67" fmla="*/ 6 h 8"/>
                <a:gd name="T68" fmla="*/ 6 w 8"/>
                <a:gd name="T69" fmla="*/ 8 h 8"/>
                <a:gd name="T70" fmla="*/ 4 w 8"/>
                <a:gd name="T71" fmla="*/ 6 h 8"/>
                <a:gd name="T72" fmla="*/ 4 w 8"/>
                <a:gd name="T73" fmla="*/ 6 h 8"/>
                <a:gd name="T74" fmla="*/ 2 w 8"/>
                <a:gd name="T75" fmla="*/ 4 h 8"/>
                <a:gd name="T76" fmla="*/ 2 w 8"/>
                <a:gd name="T77" fmla="*/ 4 h 8"/>
                <a:gd name="T78" fmla="*/ 0 w 8"/>
                <a:gd name="T79" fmla="*/ 0 h 8"/>
                <a:gd name="T80" fmla="*/ 0 w 8"/>
                <a:gd name="T81" fmla="*/ 0 h 8"/>
                <a:gd name="T82" fmla="*/ 0 w 8"/>
                <a:gd name="T83" fmla="*/ 0 h 8"/>
                <a:gd name="T84" fmla="*/ 0 w 8"/>
                <a:gd name="T85" fmla="*/ 0 h 8"/>
                <a:gd name="T86" fmla="*/ 0 w 8"/>
                <a:gd name="T87" fmla="*/ 0 h 8"/>
                <a:gd name="T88" fmla="*/ 2 w 8"/>
                <a:gd name="T89" fmla="*/ 0 h 8"/>
                <a:gd name="T90" fmla="*/ 2 w 8"/>
                <a:gd name="T91" fmla="*/ 0 h 8"/>
                <a:gd name="T92" fmla="*/ 4 w 8"/>
                <a:gd name="T93" fmla="*/ 0 h 8"/>
                <a:gd name="T94" fmla="*/ 4 w 8"/>
                <a:gd name="T95" fmla="*/ 0 h 8"/>
                <a:gd name="T96" fmla="*/ 4 w 8"/>
                <a:gd name="T9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8" name="Freeform 1222"/>
            <p:cNvSpPr>
              <a:spLocks/>
            </p:cNvSpPr>
            <p:nvPr/>
          </p:nvSpPr>
          <p:spPr bwMode="auto">
            <a:xfrm>
              <a:off x="15628440" y="843988"/>
              <a:ext cx="31474" cy="47212"/>
            </a:xfrm>
            <a:custGeom>
              <a:avLst/>
              <a:gdLst>
                <a:gd name="T0" fmla="*/ 4 w 4"/>
                <a:gd name="T1" fmla="*/ 4 h 6"/>
                <a:gd name="T2" fmla="*/ 4 w 4"/>
                <a:gd name="T3" fmla="*/ 4 h 6"/>
                <a:gd name="T4" fmla="*/ 4 w 4"/>
                <a:gd name="T5" fmla="*/ 4 h 6"/>
                <a:gd name="T6" fmla="*/ 2 w 4"/>
                <a:gd name="T7" fmla="*/ 4 h 6"/>
                <a:gd name="T8" fmla="*/ 2 w 4"/>
                <a:gd name="T9" fmla="*/ 4 h 6"/>
                <a:gd name="T10" fmla="*/ 2 w 4"/>
                <a:gd name="T11" fmla="*/ 4 h 6"/>
                <a:gd name="T12" fmla="*/ 2 w 4"/>
                <a:gd name="T13" fmla="*/ 4 h 6"/>
                <a:gd name="T14" fmla="*/ 2 w 4"/>
                <a:gd name="T15" fmla="*/ 6 h 6"/>
                <a:gd name="T16" fmla="*/ 4 w 4"/>
                <a:gd name="T17" fmla="*/ 4 h 6"/>
                <a:gd name="T18" fmla="*/ 4 w 4"/>
                <a:gd name="T19" fmla="*/ 6 h 6"/>
                <a:gd name="T20" fmla="*/ 4 w 4"/>
                <a:gd name="T21" fmla="*/ 6 h 6"/>
                <a:gd name="T22" fmla="*/ 4 w 4"/>
                <a:gd name="T23" fmla="*/ 6 h 6"/>
                <a:gd name="T24" fmla="*/ 4 w 4"/>
                <a:gd name="T25" fmla="*/ 6 h 6"/>
                <a:gd name="T26" fmla="*/ 4 w 4"/>
                <a:gd name="T27" fmla="*/ 6 h 6"/>
                <a:gd name="T28" fmla="*/ 2 w 4"/>
                <a:gd name="T29" fmla="*/ 6 h 6"/>
                <a:gd name="T30" fmla="*/ 2 w 4"/>
                <a:gd name="T31" fmla="*/ 6 h 6"/>
                <a:gd name="T32" fmla="*/ 2 w 4"/>
                <a:gd name="T33" fmla="*/ 6 h 6"/>
                <a:gd name="T34" fmla="*/ 2 w 4"/>
                <a:gd name="T35" fmla="*/ 6 h 6"/>
                <a:gd name="T36" fmla="*/ 2 w 4"/>
                <a:gd name="T37" fmla="*/ 4 h 6"/>
                <a:gd name="T38" fmla="*/ 2 w 4"/>
                <a:gd name="T39" fmla="*/ 4 h 6"/>
                <a:gd name="T40" fmla="*/ 2 w 4"/>
                <a:gd name="T41" fmla="*/ 6 h 6"/>
                <a:gd name="T42" fmla="*/ 2 w 4"/>
                <a:gd name="T43" fmla="*/ 6 h 6"/>
                <a:gd name="T44" fmla="*/ 2 w 4"/>
                <a:gd name="T45" fmla="*/ 6 h 6"/>
                <a:gd name="T46" fmla="*/ 2 w 4"/>
                <a:gd name="T47" fmla="*/ 6 h 6"/>
                <a:gd name="T48" fmla="*/ 2 w 4"/>
                <a:gd name="T49" fmla="*/ 6 h 6"/>
                <a:gd name="T50" fmla="*/ 2 w 4"/>
                <a:gd name="T51" fmla="*/ 6 h 6"/>
                <a:gd name="T52" fmla="*/ 2 w 4"/>
                <a:gd name="T53" fmla="*/ 6 h 6"/>
                <a:gd name="T54" fmla="*/ 2 w 4"/>
                <a:gd name="T55" fmla="*/ 6 h 6"/>
                <a:gd name="T56" fmla="*/ 2 w 4"/>
                <a:gd name="T57" fmla="*/ 6 h 6"/>
                <a:gd name="T58" fmla="*/ 0 w 4"/>
                <a:gd name="T59" fmla="*/ 6 h 6"/>
                <a:gd name="T60" fmla="*/ 0 w 4"/>
                <a:gd name="T61" fmla="*/ 4 h 6"/>
                <a:gd name="T62" fmla="*/ 0 w 4"/>
                <a:gd name="T63" fmla="*/ 4 h 6"/>
                <a:gd name="T64" fmla="*/ 0 w 4"/>
                <a:gd name="T65" fmla="*/ 4 h 6"/>
                <a:gd name="T66" fmla="*/ 0 w 4"/>
                <a:gd name="T67" fmla="*/ 4 h 6"/>
                <a:gd name="T68" fmla="*/ 0 w 4"/>
                <a:gd name="T69" fmla="*/ 4 h 6"/>
                <a:gd name="T70" fmla="*/ 0 w 4"/>
                <a:gd name="T71" fmla="*/ 4 h 6"/>
                <a:gd name="T72" fmla="*/ 2 w 4"/>
                <a:gd name="T73" fmla="*/ 4 h 6"/>
                <a:gd name="T74" fmla="*/ 2 w 4"/>
                <a:gd name="T75" fmla="*/ 4 h 6"/>
                <a:gd name="T76" fmla="*/ 2 w 4"/>
                <a:gd name="T77" fmla="*/ 4 h 6"/>
                <a:gd name="T78" fmla="*/ 2 w 4"/>
                <a:gd name="T79" fmla="*/ 4 h 6"/>
                <a:gd name="T80" fmla="*/ 2 w 4"/>
                <a:gd name="T81" fmla="*/ 4 h 6"/>
                <a:gd name="T82" fmla="*/ 2 w 4"/>
                <a:gd name="T83" fmla="*/ 2 h 6"/>
                <a:gd name="T84" fmla="*/ 2 w 4"/>
                <a:gd name="T85" fmla="*/ 2 h 6"/>
                <a:gd name="T86" fmla="*/ 0 w 4"/>
                <a:gd name="T87" fmla="*/ 2 h 6"/>
                <a:gd name="T88" fmla="*/ 0 w 4"/>
                <a:gd name="T89" fmla="*/ 0 h 6"/>
                <a:gd name="T90" fmla="*/ 0 w 4"/>
                <a:gd name="T91" fmla="*/ 0 h 6"/>
                <a:gd name="T92" fmla="*/ 2 w 4"/>
                <a:gd name="T93" fmla="*/ 0 h 6"/>
                <a:gd name="T94" fmla="*/ 2 w 4"/>
                <a:gd name="T95" fmla="*/ 0 h 6"/>
                <a:gd name="T96" fmla="*/ 2 w 4"/>
                <a:gd name="T97" fmla="*/ 2 h 6"/>
                <a:gd name="T98" fmla="*/ 2 w 4"/>
                <a:gd name="T99" fmla="*/ 2 h 6"/>
                <a:gd name="T100" fmla="*/ 2 w 4"/>
                <a:gd name="T101" fmla="*/ 4 h 6"/>
                <a:gd name="T102" fmla="*/ 4 w 4"/>
                <a:gd name="T103" fmla="*/ 4 h 6"/>
                <a:gd name="T104" fmla="*/ 4 w 4"/>
                <a:gd name="T105" fmla="*/ 4 h 6"/>
                <a:gd name="T106" fmla="*/ 4 w 4"/>
                <a:gd name="T107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" h="6"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9" name="Freeform 1223"/>
            <p:cNvSpPr>
              <a:spLocks/>
            </p:cNvSpPr>
            <p:nvPr/>
          </p:nvSpPr>
          <p:spPr bwMode="auto">
            <a:xfrm>
              <a:off x="15612702" y="843988"/>
              <a:ext cx="15737" cy="31474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4 h 4"/>
                <a:gd name="T4" fmla="*/ 2 w 2"/>
                <a:gd name="T5" fmla="*/ 4 h 4"/>
                <a:gd name="T6" fmla="*/ 2 w 2"/>
                <a:gd name="T7" fmla="*/ 4 h 4"/>
                <a:gd name="T8" fmla="*/ 2 w 2"/>
                <a:gd name="T9" fmla="*/ 2 h 4"/>
                <a:gd name="T10" fmla="*/ 2 w 2"/>
                <a:gd name="T11" fmla="*/ 2 h 4"/>
                <a:gd name="T12" fmla="*/ 0 w 2"/>
                <a:gd name="T13" fmla="*/ 0 h 4"/>
                <a:gd name="T14" fmla="*/ 0 w 2"/>
                <a:gd name="T15" fmla="*/ 0 h 4"/>
                <a:gd name="T16" fmla="*/ 2 w 2"/>
                <a:gd name="T17" fmla="*/ 0 h 4"/>
                <a:gd name="T18" fmla="*/ 2 w 2"/>
                <a:gd name="T19" fmla="*/ 0 h 4"/>
                <a:gd name="T20" fmla="*/ 2 w 2"/>
                <a:gd name="T21" fmla="*/ 0 h 4"/>
                <a:gd name="T22" fmla="*/ 2 w 2"/>
                <a:gd name="T23" fmla="*/ 2 h 4"/>
                <a:gd name="T24" fmla="*/ 2 w 2"/>
                <a:gd name="T25" fmla="*/ 2 h 4"/>
                <a:gd name="T26" fmla="*/ 2 w 2"/>
                <a:gd name="T27" fmla="*/ 2 h 4"/>
                <a:gd name="T28" fmla="*/ 2 w 2"/>
                <a:gd name="T29" fmla="*/ 4 h 4"/>
                <a:gd name="T30" fmla="*/ 2 w 2"/>
                <a:gd name="T31" fmla="*/ 4 h 4"/>
                <a:gd name="T32" fmla="*/ 2 w 2"/>
                <a:gd name="T3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0" name="Freeform 1224"/>
            <p:cNvSpPr>
              <a:spLocks/>
            </p:cNvSpPr>
            <p:nvPr/>
          </p:nvSpPr>
          <p:spPr bwMode="auto">
            <a:xfrm>
              <a:off x="15612702" y="843988"/>
              <a:ext cx="15737" cy="31474"/>
            </a:xfrm>
            <a:custGeom>
              <a:avLst/>
              <a:gdLst>
                <a:gd name="T0" fmla="*/ 2 w 2"/>
                <a:gd name="T1" fmla="*/ 4 h 4"/>
                <a:gd name="T2" fmla="*/ 2 w 2"/>
                <a:gd name="T3" fmla="*/ 4 h 4"/>
                <a:gd name="T4" fmla="*/ 2 w 2"/>
                <a:gd name="T5" fmla="*/ 4 h 4"/>
                <a:gd name="T6" fmla="*/ 0 w 2"/>
                <a:gd name="T7" fmla="*/ 4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2 h 4"/>
                <a:gd name="T18" fmla="*/ 0 w 2"/>
                <a:gd name="T19" fmla="*/ 2 h 4"/>
                <a:gd name="T20" fmla="*/ 0 w 2"/>
                <a:gd name="T21" fmla="*/ 0 h 4"/>
                <a:gd name="T22" fmla="*/ 0 w 2"/>
                <a:gd name="T23" fmla="*/ 0 h 4"/>
                <a:gd name="T24" fmla="*/ 0 w 2"/>
                <a:gd name="T25" fmla="*/ 0 h 4"/>
                <a:gd name="T26" fmla="*/ 0 w 2"/>
                <a:gd name="T27" fmla="*/ 0 h 4"/>
                <a:gd name="T28" fmla="*/ 0 w 2"/>
                <a:gd name="T29" fmla="*/ 0 h 4"/>
                <a:gd name="T30" fmla="*/ 0 w 2"/>
                <a:gd name="T31" fmla="*/ 2 h 4"/>
                <a:gd name="T32" fmla="*/ 2 w 2"/>
                <a:gd name="T33" fmla="*/ 4 h 4"/>
                <a:gd name="T34" fmla="*/ 2 w 2"/>
                <a:gd name="T35" fmla="*/ 4 h 4"/>
                <a:gd name="T36" fmla="*/ 2 w 2"/>
                <a:gd name="T37" fmla="*/ 4 h 4"/>
                <a:gd name="T38" fmla="*/ 2 w 2"/>
                <a:gd name="T39" fmla="*/ 4 h 4"/>
                <a:gd name="T40" fmla="*/ 2 w 2"/>
                <a:gd name="T41" fmla="*/ 4 h 4"/>
                <a:gd name="T42" fmla="*/ 2 w 2"/>
                <a:gd name="T4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1" name="Freeform 1225"/>
            <p:cNvSpPr>
              <a:spLocks/>
            </p:cNvSpPr>
            <p:nvPr/>
          </p:nvSpPr>
          <p:spPr bwMode="auto">
            <a:xfrm>
              <a:off x="15644177" y="828250"/>
              <a:ext cx="15737" cy="31474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4 h 4"/>
                <a:gd name="T4" fmla="*/ 0 w 2"/>
                <a:gd name="T5" fmla="*/ 4 h 4"/>
                <a:gd name="T6" fmla="*/ 2 w 2"/>
                <a:gd name="T7" fmla="*/ 4 h 4"/>
                <a:gd name="T8" fmla="*/ 2 w 2"/>
                <a:gd name="T9" fmla="*/ 4 h 4"/>
                <a:gd name="T10" fmla="*/ 2 w 2"/>
                <a:gd name="T11" fmla="*/ 4 h 4"/>
                <a:gd name="T12" fmla="*/ 2 w 2"/>
                <a:gd name="T13" fmla="*/ 4 h 4"/>
                <a:gd name="T14" fmla="*/ 2 w 2"/>
                <a:gd name="T15" fmla="*/ 4 h 4"/>
                <a:gd name="T16" fmla="*/ 2 w 2"/>
                <a:gd name="T17" fmla="*/ 4 h 4"/>
                <a:gd name="T18" fmla="*/ 2 w 2"/>
                <a:gd name="T19" fmla="*/ 4 h 4"/>
                <a:gd name="T20" fmla="*/ 2 w 2"/>
                <a:gd name="T21" fmla="*/ 4 h 4"/>
                <a:gd name="T22" fmla="*/ 0 w 2"/>
                <a:gd name="T23" fmla="*/ 4 h 4"/>
                <a:gd name="T24" fmla="*/ 0 w 2"/>
                <a:gd name="T25" fmla="*/ 4 h 4"/>
                <a:gd name="T26" fmla="*/ 0 w 2"/>
                <a:gd name="T27" fmla="*/ 4 h 4"/>
                <a:gd name="T28" fmla="*/ 0 w 2"/>
                <a:gd name="T29" fmla="*/ 2 h 4"/>
                <a:gd name="T30" fmla="*/ 0 w 2"/>
                <a:gd name="T31" fmla="*/ 2 h 4"/>
                <a:gd name="T32" fmla="*/ 0 w 2"/>
                <a:gd name="T33" fmla="*/ 2 h 4"/>
                <a:gd name="T34" fmla="*/ 0 w 2"/>
                <a:gd name="T35" fmla="*/ 2 h 4"/>
                <a:gd name="T36" fmla="*/ 0 w 2"/>
                <a:gd name="T37" fmla="*/ 0 h 4"/>
                <a:gd name="T38" fmla="*/ 0 w 2"/>
                <a:gd name="T39" fmla="*/ 0 h 4"/>
                <a:gd name="T40" fmla="*/ 0 w 2"/>
                <a:gd name="T41" fmla="*/ 2 h 4"/>
                <a:gd name="T42" fmla="*/ 0 w 2"/>
                <a:gd name="T43" fmla="*/ 2 h 4"/>
                <a:gd name="T44" fmla="*/ 0 w 2"/>
                <a:gd name="T45" fmla="*/ 2 h 4"/>
                <a:gd name="T46" fmla="*/ 0 w 2"/>
                <a:gd name="T47" fmla="*/ 2 h 4"/>
                <a:gd name="T48" fmla="*/ 0 w 2"/>
                <a:gd name="T49" fmla="*/ 2 h 4"/>
                <a:gd name="T50" fmla="*/ 0 w 2"/>
                <a:gd name="T51" fmla="*/ 4 h 4"/>
                <a:gd name="T52" fmla="*/ 0 w 2"/>
                <a:gd name="T53" fmla="*/ 4 h 4"/>
                <a:gd name="T54" fmla="*/ 0 w 2"/>
                <a:gd name="T55" fmla="*/ 4 h 4"/>
                <a:gd name="T56" fmla="*/ 0 w 2"/>
                <a:gd name="T5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2" name="Freeform 1248"/>
            <p:cNvSpPr>
              <a:spLocks/>
            </p:cNvSpPr>
            <p:nvPr/>
          </p:nvSpPr>
          <p:spPr bwMode="auto">
            <a:xfrm>
              <a:off x="16257928" y="3511442"/>
              <a:ext cx="47212" cy="47212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2 h 6"/>
                <a:gd name="T4" fmla="*/ 6 w 6"/>
                <a:gd name="T5" fmla="*/ 2 h 6"/>
                <a:gd name="T6" fmla="*/ 4 w 6"/>
                <a:gd name="T7" fmla="*/ 2 h 6"/>
                <a:gd name="T8" fmla="*/ 4 w 6"/>
                <a:gd name="T9" fmla="*/ 4 h 6"/>
                <a:gd name="T10" fmla="*/ 2 w 6"/>
                <a:gd name="T11" fmla="*/ 6 h 6"/>
                <a:gd name="T12" fmla="*/ 2 w 6"/>
                <a:gd name="T13" fmla="*/ 4 h 6"/>
                <a:gd name="T14" fmla="*/ 2 w 6"/>
                <a:gd name="T15" fmla="*/ 4 h 6"/>
                <a:gd name="T16" fmla="*/ 2 w 6"/>
                <a:gd name="T17" fmla="*/ 2 h 6"/>
                <a:gd name="T18" fmla="*/ 0 w 6"/>
                <a:gd name="T19" fmla="*/ 2 h 6"/>
                <a:gd name="T20" fmla="*/ 0 w 6"/>
                <a:gd name="T21" fmla="*/ 4 h 6"/>
                <a:gd name="T22" fmla="*/ 0 w 6"/>
                <a:gd name="T23" fmla="*/ 2 h 6"/>
                <a:gd name="T24" fmla="*/ 2 w 6"/>
                <a:gd name="T25" fmla="*/ 2 h 6"/>
                <a:gd name="T26" fmla="*/ 2 w 6"/>
                <a:gd name="T27" fmla="*/ 0 h 6"/>
                <a:gd name="T28" fmla="*/ 2 w 6"/>
                <a:gd name="T29" fmla="*/ 0 h 6"/>
                <a:gd name="T30" fmla="*/ 2 w 6"/>
                <a:gd name="T3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lnTo>
                    <a:pt x="4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3" name="Freeform 1249"/>
            <p:cNvSpPr>
              <a:spLocks/>
            </p:cNvSpPr>
            <p:nvPr/>
          </p:nvSpPr>
          <p:spPr bwMode="auto">
            <a:xfrm>
              <a:off x="16305140" y="3495705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4" name="Freeform 1250"/>
            <p:cNvSpPr>
              <a:spLocks/>
            </p:cNvSpPr>
            <p:nvPr/>
          </p:nvSpPr>
          <p:spPr bwMode="auto">
            <a:xfrm>
              <a:off x="16541198" y="3369807"/>
              <a:ext cx="31474" cy="15737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2 h 2"/>
                <a:gd name="T4" fmla="*/ 0 w 4"/>
                <a:gd name="T5" fmla="*/ 2 h 2"/>
                <a:gd name="T6" fmla="*/ 0 w 4"/>
                <a:gd name="T7" fmla="*/ 0 h 2"/>
                <a:gd name="T8" fmla="*/ 2 w 4"/>
                <a:gd name="T9" fmla="*/ 2 h 2"/>
                <a:gd name="T10" fmla="*/ 4 w 4"/>
                <a:gd name="T11" fmla="*/ 2 h 2"/>
                <a:gd name="T12" fmla="*/ 4 w 4"/>
                <a:gd name="T13" fmla="*/ 2 h 2"/>
                <a:gd name="T14" fmla="*/ 4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5" name="Freeform 1251"/>
            <p:cNvSpPr>
              <a:spLocks/>
            </p:cNvSpPr>
            <p:nvPr/>
          </p:nvSpPr>
          <p:spPr bwMode="auto">
            <a:xfrm>
              <a:off x="15864498" y="2984248"/>
              <a:ext cx="15737" cy="1573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6" name="Freeform 1252"/>
            <p:cNvSpPr>
              <a:spLocks/>
            </p:cNvSpPr>
            <p:nvPr/>
          </p:nvSpPr>
          <p:spPr bwMode="auto">
            <a:xfrm>
              <a:off x="15880235" y="2952774"/>
              <a:ext cx="47212" cy="62949"/>
            </a:xfrm>
            <a:custGeom>
              <a:avLst/>
              <a:gdLst>
                <a:gd name="T0" fmla="*/ 4 w 6"/>
                <a:gd name="T1" fmla="*/ 4 h 8"/>
                <a:gd name="T2" fmla="*/ 6 w 6"/>
                <a:gd name="T3" fmla="*/ 4 h 8"/>
                <a:gd name="T4" fmla="*/ 6 w 6"/>
                <a:gd name="T5" fmla="*/ 6 h 8"/>
                <a:gd name="T6" fmla="*/ 4 w 6"/>
                <a:gd name="T7" fmla="*/ 6 h 8"/>
                <a:gd name="T8" fmla="*/ 4 w 6"/>
                <a:gd name="T9" fmla="*/ 8 h 8"/>
                <a:gd name="T10" fmla="*/ 2 w 6"/>
                <a:gd name="T11" fmla="*/ 8 h 8"/>
                <a:gd name="T12" fmla="*/ 2 w 6"/>
                <a:gd name="T13" fmla="*/ 8 h 8"/>
                <a:gd name="T14" fmla="*/ 2 w 6"/>
                <a:gd name="T15" fmla="*/ 8 h 8"/>
                <a:gd name="T16" fmla="*/ 2 w 6"/>
                <a:gd name="T17" fmla="*/ 8 h 8"/>
                <a:gd name="T18" fmla="*/ 2 w 6"/>
                <a:gd name="T19" fmla="*/ 6 h 8"/>
                <a:gd name="T20" fmla="*/ 0 w 6"/>
                <a:gd name="T21" fmla="*/ 6 h 8"/>
                <a:gd name="T22" fmla="*/ 0 w 6"/>
                <a:gd name="T23" fmla="*/ 4 h 8"/>
                <a:gd name="T24" fmla="*/ 0 w 6"/>
                <a:gd name="T25" fmla="*/ 2 h 8"/>
                <a:gd name="T26" fmla="*/ 2 w 6"/>
                <a:gd name="T27" fmla="*/ 0 h 8"/>
                <a:gd name="T28" fmla="*/ 2 w 6"/>
                <a:gd name="T29" fmla="*/ 0 h 8"/>
                <a:gd name="T30" fmla="*/ 2 w 6"/>
                <a:gd name="T31" fmla="*/ 2 h 8"/>
                <a:gd name="T32" fmla="*/ 4 w 6"/>
                <a:gd name="T33" fmla="*/ 2 h 8"/>
                <a:gd name="T34" fmla="*/ 4 w 6"/>
                <a:gd name="T35" fmla="*/ 4 h 8"/>
                <a:gd name="T36" fmla="*/ 4 w 6"/>
                <a:gd name="T37" fmla="*/ 4 h 8"/>
                <a:gd name="T38" fmla="*/ 4 w 6"/>
                <a:gd name="T3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" h="8">
                  <a:moveTo>
                    <a:pt x="4" y="4"/>
                  </a:move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7" name="Freeform 1253"/>
            <p:cNvSpPr>
              <a:spLocks/>
            </p:cNvSpPr>
            <p:nvPr/>
          </p:nvSpPr>
          <p:spPr bwMode="auto">
            <a:xfrm>
              <a:off x="15423856" y="2559343"/>
              <a:ext cx="346219" cy="283270"/>
            </a:xfrm>
            <a:custGeom>
              <a:avLst/>
              <a:gdLst>
                <a:gd name="T0" fmla="*/ 28 w 44"/>
                <a:gd name="T1" fmla="*/ 2 h 36"/>
                <a:gd name="T2" fmla="*/ 30 w 44"/>
                <a:gd name="T3" fmla="*/ 2 h 36"/>
                <a:gd name="T4" fmla="*/ 34 w 44"/>
                <a:gd name="T5" fmla="*/ 2 h 36"/>
                <a:gd name="T6" fmla="*/ 34 w 44"/>
                <a:gd name="T7" fmla="*/ 6 h 36"/>
                <a:gd name="T8" fmla="*/ 36 w 44"/>
                <a:gd name="T9" fmla="*/ 8 h 36"/>
                <a:gd name="T10" fmla="*/ 36 w 44"/>
                <a:gd name="T11" fmla="*/ 12 h 36"/>
                <a:gd name="T12" fmla="*/ 38 w 44"/>
                <a:gd name="T13" fmla="*/ 14 h 36"/>
                <a:gd name="T14" fmla="*/ 40 w 44"/>
                <a:gd name="T15" fmla="*/ 12 h 36"/>
                <a:gd name="T16" fmla="*/ 40 w 44"/>
                <a:gd name="T17" fmla="*/ 16 h 36"/>
                <a:gd name="T18" fmla="*/ 36 w 44"/>
                <a:gd name="T19" fmla="*/ 16 h 36"/>
                <a:gd name="T20" fmla="*/ 36 w 44"/>
                <a:gd name="T21" fmla="*/ 20 h 36"/>
                <a:gd name="T22" fmla="*/ 38 w 44"/>
                <a:gd name="T23" fmla="*/ 18 h 36"/>
                <a:gd name="T24" fmla="*/ 42 w 44"/>
                <a:gd name="T25" fmla="*/ 18 h 36"/>
                <a:gd name="T26" fmla="*/ 42 w 44"/>
                <a:gd name="T27" fmla="*/ 22 h 36"/>
                <a:gd name="T28" fmla="*/ 44 w 44"/>
                <a:gd name="T29" fmla="*/ 24 h 36"/>
                <a:gd name="T30" fmla="*/ 42 w 44"/>
                <a:gd name="T31" fmla="*/ 26 h 36"/>
                <a:gd name="T32" fmla="*/ 42 w 44"/>
                <a:gd name="T33" fmla="*/ 22 h 36"/>
                <a:gd name="T34" fmla="*/ 40 w 44"/>
                <a:gd name="T35" fmla="*/ 22 h 36"/>
                <a:gd name="T36" fmla="*/ 40 w 44"/>
                <a:gd name="T37" fmla="*/ 22 h 36"/>
                <a:gd name="T38" fmla="*/ 40 w 44"/>
                <a:gd name="T39" fmla="*/ 26 h 36"/>
                <a:gd name="T40" fmla="*/ 42 w 44"/>
                <a:gd name="T41" fmla="*/ 28 h 36"/>
                <a:gd name="T42" fmla="*/ 38 w 44"/>
                <a:gd name="T43" fmla="*/ 30 h 36"/>
                <a:gd name="T44" fmla="*/ 36 w 44"/>
                <a:gd name="T45" fmla="*/ 32 h 36"/>
                <a:gd name="T46" fmla="*/ 34 w 44"/>
                <a:gd name="T47" fmla="*/ 34 h 36"/>
                <a:gd name="T48" fmla="*/ 32 w 44"/>
                <a:gd name="T49" fmla="*/ 36 h 36"/>
                <a:gd name="T50" fmla="*/ 30 w 44"/>
                <a:gd name="T51" fmla="*/ 34 h 36"/>
                <a:gd name="T52" fmla="*/ 26 w 44"/>
                <a:gd name="T53" fmla="*/ 34 h 36"/>
                <a:gd name="T54" fmla="*/ 24 w 44"/>
                <a:gd name="T55" fmla="*/ 34 h 36"/>
                <a:gd name="T56" fmla="*/ 24 w 44"/>
                <a:gd name="T57" fmla="*/ 34 h 36"/>
                <a:gd name="T58" fmla="*/ 22 w 44"/>
                <a:gd name="T59" fmla="*/ 30 h 36"/>
                <a:gd name="T60" fmla="*/ 22 w 44"/>
                <a:gd name="T61" fmla="*/ 30 h 36"/>
                <a:gd name="T62" fmla="*/ 20 w 44"/>
                <a:gd name="T63" fmla="*/ 28 h 36"/>
                <a:gd name="T64" fmla="*/ 18 w 44"/>
                <a:gd name="T65" fmla="*/ 26 h 36"/>
                <a:gd name="T66" fmla="*/ 16 w 44"/>
                <a:gd name="T67" fmla="*/ 24 h 36"/>
                <a:gd name="T68" fmla="*/ 14 w 44"/>
                <a:gd name="T69" fmla="*/ 26 h 36"/>
                <a:gd name="T70" fmla="*/ 16 w 44"/>
                <a:gd name="T71" fmla="*/ 30 h 36"/>
                <a:gd name="T72" fmla="*/ 14 w 44"/>
                <a:gd name="T73" fmla="*/ 32 h 36"/>
                <a:gd name="T74" fmla="*/ 12 w 44"/>
                <a:gd name="T75" fmla="*/ 32 h 36"/>
                <a:gd name="T76" fmla="*/ 12 w 44"/>
                <a:gd name="T77" fmla="*/ 32 h 36"/>
                <a:gd name="T78" fmla="*/ 12 w 44"/>
                <a:gd name="T79" fmla="*/ 32 h 36"/>
                <a:gd name="T80" fmla="*/ 10 w 44"/>
                <a:gd name="T81" fmla="*/ 32 h 36"/>
                <a:gd name="T82" fmla="*/ 6 w 44"/>
                <a:gd name="T83" fmla="*/ 30 h 36"/>
                <a:gd name="T84" fmla="*/ 4 w 44"/>
                <a:gd name="T85" fmla="*/ 28 h 36"/>
                <a:gd name="T86" fmla="*/ 2 w 44"/>
                <a:gd name="T87" fmla="*/ 26 h 36"/>
                <a:gd name="T88" fmla="*/ 0 w 44"/>
                <a:gd name="T89" fmla="*/ 24 h 36"/>
                <a:gd name="T90" fmla="*/ 4 w 44"/>
                <a:gd name="T91" fmla="*/ 22 h 36"/>
                <a:gd name="T92" fmla="*/ 8 w 44"/>
                <a:gd name="T93" fmla="*/ 20 h 36"/>
                <a:gd name="T94" fmla="*/ 8 w 44"/>
                <a:gd name="T95" fmla="*/ 20 h 36"/>
                <a:gd name="T96" fmla="*/ 4 w 44"/>
                <a:gd name="T97" fmla="*/ 18 h 36"/>
                <a:gd name="T98" fmla="*/ 6 w 44"/>
                <a:gd name="T99" fmla="*/ 16 h 36"/>
                <a:gd name="T100" fmla="*/ 10 w 44"/>
                <a:gd name="T101" fmla="*/ 16 h 36"/>
                <a:gd name="T102" fmla="*/ 12 w 44"/>
                <a:gd name="T103" fmla="*/ 12 h 36"/>
                <a:gd name="T104" fmla="*/ 12 w 44"/>
                <a:gd name="T105" fmla="*/ 8 h 36"/>
                <a:gd name="T106" fmla="*/ 12 w 44"/>
                <a:gd name="T107" fmla="*/ 8 h 36"/>
                <a:gd name="T108" fmla="*/ 12 w 44"/>
                <a:gd name="T109" fmla="*/ 6 h 36"/>
                <a:gd name="T110" fmla="*/ 16 w 44"/>
                <a:gd name="T111" fmla="*/ 6 h 36"/>
                <a:gd name="T112" fmla="*/ 18 w 44"/>
                <a:gd name="T113" fmla="*/ 4 h 36"/>
                <a:gd name="T114" fmla="*/ 20 w 44"/>
                <a:gd name="T115" fmla="*/ 2 h 36"/>
                <a:gd name="T116" fmla="*/ 24 w 44"/>
                <a:gd name="T117" fmla="*/ 2 h 36"/>
                <a:gd name="T118" fmla="*/ 26 w 44"/>
                <a:gd name="T119" fmla="*/ 0 h 36"/>
                <a:gd name="T120" fmla="*/ 26 w 44"/>
                <a:gd name="T121" fmla="*/ 2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4" h="36">
                  <a:moveTo>
                    <a:pt x="26" y="2"/>
                  </a:moveTo>
                  <a:lnTo>
                    <a:pt x="28" y="2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2" y="2"/>
                  </a:lnTo>
                  <a:lnTo>
                    <a:pt x="34" y="2"/>
                  </a:lnTo>
                  <a:lnTo>
                    <a:pt x="34" y="4"/>
                  </a:lnTo>
                  <a:lnTo>
                    <a:pt x="34" y="6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36" y="10"/>
                  </a:lnTo>
                  <a:lnTo>
                    <a:pt x="36" y="12"/>
                  </a:lnTo>
                  <a:lnTo>
                    <a:pt x="38" y="12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0" y="16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6" y="18"/>
                  </a:lnTo>
                  <a:lnTo>
                    <a:pt x="36" y="20"/>
                  </a:lnTo>
                  <a:lnTo>
                    <a:pt x="36" y="18"/>
                  </a:lnTo>
                  <a:lnTo>
                    <a:pt x="38" y="18"/>
                  </a:lnTo>
                  <a:lnTo>
                    <a:pt x="40" y="18"/>
                  </a:lnTo>
                  <a:lnTo>
                    <a:pt x="42" y="18"/>
                  </a:lnTo>
                  <a:lnTo>
                    <a:pt x="42" y="20"/>
                  </a:lnTo>
                  <a:lnTo>
                    <a:pt x="42" y="22"/>
                  </a:lnTo>
                  <a:lnTo>
                    <a:pt x="44" y="22"/>
                  </a:lnTo>
                  <a:lnTo>
                    <a:pt x="44" y="24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42" y="24"/>
                  </a:lnTo>
                  <a:lnTo>
                    <a:pt x="42" y="22"/>
                  </a:lnTo>
                  <a:lnTo>
                    <a:pt x="40" y="20"/>
                  </a:lnTo>
                  <a:lnTo>
                    <a:pt x="40" y="22"/>
                  </a:lnTo>
                  <a:lnTo>
                    <a:pt x="38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40" y="26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0" y="30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36" y="32"/>
                  </a:lnTo>
                  <a:lnTo>
                    <a:pt x="36" y="34"/>
                  </a:lnTo>
                  <a:lnTo>
                    <a:pt x="34" y="34"/>
                  </a:lnTo>
                  <a:lnTo>
                    <a:pt x="34" y="36"/>
                  </a:lnTo>
                  <a:lnTo>
                    <a:pt x="32" y="36"/>
                  </a:lnTo>
                  <a:lnTo>
                    <a:pt x="32" y="34"/>
                  </a:lnTo>
                  <a:lnTo>
                    <a:pt x="30" y="34"/>
                  </a:lnTo>
                  <a:lnTo>
                    <a:pt x="28" y="34"/>
                  </a:lnTo>
                  <a:lnTo>
                    <a:pt x="26" y="34"/>
                  </a:lnTo>
                  <a:lnTo>
                    <a:pt x="24" y="36"/>
                  </a:lnTo>
                  <a:lnTo>
                    <a:pt x="24" y="34"/>
                  </a:lnTo>
                  <a:lnTo>
                    <a:pt x="24" y="36"/>
                  </a:lnTo>
                  <a:lnTo>
                    <a:pt x="24" y="34"/>
                  </a:lnTo>
                  <a:lnTo>
                    <a:pt x="24" y="32"/>
                  </a:lnTo>
                  <a:lnTo>
                    <a:pt x="22" y="30"/>
                  </a:lnTo>
                  <a:lnTo>
                    <a:pt x="22" y="32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20" y="26"/>
                  </a:lnTo>
                  <a:lnTo>
                    <a:pt x="18" y="26"/>
                  </a:lnTo>
                  <a:lnTo>
                    <a:pt x="18" y="24"/>
                  </a:lnTo>
                  <a:lnTo>
                    <a:pt x="16" y="24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2" y="34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0" y="32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2" y="22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8" name="Freeform 1254"/>
            <p:cNvSpPr>
              <a:spLocks/>
            </p:cNvSpPr>
            <p:nvPr/>
          </p:nvSpPr>
          <p:spPr bwMode="auto">
            <a:xfrm>
              <a:off x="15659914" y="2543606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9" name="Freeform 1255"/>
            <p:cNvSpPr>
              <a:spLocks/>
            </p:cNvSpPr>
            <p:nvPr/>
          </p:nvSpPr>
          <p:spPr bwMode="auto">
            <a:xfrm>
              <a:off x="15770075" y="2464920"/>
              <a:ext cx="47212" cy="78686"/>
            </a:xfrm>
            <a:custGeom>
              <a:avLst/>
              <a:gdLst>
                <a:gd name="T0" fmla="*/ 4 w 6"/>
                <a:gd name="T1" fmla="*/ 10 h 10"/>
                <a:gd name="T2" fmla="*/ 2 w 6"/>
                <a:gd name="T3" fmla="*/ 8 h 10"/>
                <a:gd name="T4" fmla="*/ 0 w 6"/>
                <a:gd name="T5" fmla="*/ 6 h 10"/>
                <a:gd name="T6" fmla="*/ 2 w 6"/>
                <a:gd name="T7" fmla="*/ 6 h 10"/>
                <a:gd name="T8" fmla="*/ 0 w 6"/>
                <a:gd name="T9" fmla="*/ 6 h 10"/>
                <a:gd name="T10" fmla="*/ 0 w 6"/>
                <a:gd name="T11" fmla="*/ 4 h 10"/>
                <a:gd name="T12" fmla="*/ 0 w 6"/>
                <a:gd name="T13" fmla="*/ 2 h 10"/>
                <a:gd name="T14" fmla="*/ 2 w 6"/>
                <a:gd name="T15" fmla="*/ 2 h 10"/>
                <a:gd name="T16" fmla="*/ 2 w 6"/>
                <a:gd name="T17" fmla="*/ 0 h 10"/>
                <a:gd name="T18" fmla="*/ 4 w 6"/>
                <a:gd name="T19" fmla="*/ 2 h 10"/>
                <a:gd name="T20" fmla="*/ 4 w 6"/>
                <a:gd name="T21" fmla="*/ 4 h 10"/>
                <a:gd name="T22" fmla="*/ 6 w 6"/>
                <a:gd name="T23" fmla="*/ 6 h 10"/>
                <a:gd name="T24" fmla="*/ 4 w 6"/>
                <a:gd name="T25" fmla="*/ 6 h 10"/>
                <a:gd name="T26" fmla="*/ 6 w 6"/>
                <a:gd name="T27" fmla="*/ 8 h 10"/>
                <a:gd name="T28" fmla="*/ 4 w 6"/>
                <a:gd name="T29" fmla="*/ 10 h 10"/>
                <a:gd name="T30" fmla="*/ 4 w 6"/>
                <a:gd name="T31" fmla="*/ 10 h 10"/>
                <a:gd name="T32" fmla="*/ 4 w 6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10">
                  <a:moveTo>
                    <a:pt x="4" y="10"/>
                  </a:moveTo>
                  <a:lnTo>
                    <a:pt x="2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6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0" name="Freeform 1256"/>
            <p:cNvSpPr>
              <a:spLocks/>
            </p:cNvSpPr>
            <p:nvPr/>
          </p:nvSpPr>
          <p:spPr bwMode="auto">
            <a:xfrm>
              <a:off x="15801549" y="2417708"/>
              <a:ext cx="15737" cy="47212"/>
            </a:xfrm>
            <a:custGeom>
              <a:avLst/>
              <a:gdLst>
                <a:gd name="T0" fmla="*/ 2 w 2"/>
                <a:gd name="T1" fmla="*/ 6 h 6"/>
                <a:gd name="T2" fmla="*/ 0 w 2"/>
                <a:gd name="T3" fmla="*/ 6 h 6"/>
                <a:gd name="T4" fmla="*/ 0 w 2"/>
                <a:gd name="T5" fmla="*/ 4 h 6"/>
                <a:gd name="T6" fmla="*/ 0 w 2"/>
                <a:gd name="T7" fmla="*/ 2 h 6"/>
                <a:gd name="T8" fmla="*/ 0 w 2"/>
                <a:gd name="T9" fmla="*/ 0 h 6"/>
                <a:gd name="T10" fmla="*/ 0 w 2"/>
                <a:gd name="T11" fmla="*/ 2 h 6"/>
                <a:gd name="T12" fmla="*/ 2 w 2"/>
                <a:gd name="T13" fmla="*/ 2 h 6"/>
                <a:gd name="T14" fmla="*/ 2 w 2"/>
                <a:gd name="T15" fmla="*/ 4 h 6"/>
                <a:gd name="T16" fmla="*/ 2 w 2"/>
                <a:gd name="T17" fmla="*/ 6 h 6"/>
                <a:gd name="T18" fmla="*/ 2 w 2"/>
                <a:gd name="T19" fmla="*/ 6 h 6"/>
                <a:gd name="T20" fmla="*/ 2 w 2"/>
                <a:gd name="T2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2" y="6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1" name="Freeform 1257"/>
            <p:cNvSpPr>
              <a:spLocks/>
            </p:cNvSpPr>
            <p:nvPr/>
          </p:nvSpPr>
          <p:spPr bwMode="auto">
            <a:xfrm>
              <a:off x="15628440" y="2417708"/>
              <a:ext cx="62949" cy="94423"/>
            </a:xfrm>
            <a:custGeom>
              <a:avLst/>
              <a:gdLst>
                <a:gd name="T0" fmla="*/ 6 w 8"/>
                <a:gd name="T1" fmla="*/ 4 h 12"/>
                <a:gd name="T2" fmla="*/ 6 w 8"/>
                <a:gd name="T3" fmla="*/ 6 h 12"/>
                <a:gd name="T4" fmla="*/ 8 w 8"/>
                <a:gd name="T5" fmla="*/ 6 h 12"/>
                <a:gd name="T6" fmla="*/ 8 w 8"/>
                <a:gd name="T7" fmla="*/ 8 h 12"/>
                <a:gd name="T8" fmla="*/ 6 w 8"/>
                <a:gd name="T9" fmla="*/ 8 h 12"/>
                <a:gd name="T10" fmla="*/ 6 w 8"/>
                <a:gd name="T11" fmla="*/ 10 h 12"/>
                <a:gd name="T12" fmla="*/ 4 w 8"/>
                <a:gd name="T13" fmla="*/ 10 h 12"/>
                <a:gd name="T14" fmla="*/ 4 w 8"/>
                <a:gd name="T15" fmla="*/ 12 h 12"/>
                <a:gd name="T16" fmla="*/ 4 w 8"/>
                <a:gd name="T17" fmla="*/ 10 h 12"/>
                <a:gd name="T18" fmla="*/ 2 w 8"/>
                <a:gd name="T19" fmla="*/ 10 h 12"/>
                <a:gd name="T20" fmla="*/ 4 w 8"/>
                <a:gd name="T21" fmla="*/ 10 h 12"/>
                <a:gd name="T22" fmla="*/ 4 w 8"/>
                <a:gd name="T23" fmla="*/ 8 h 12"/>
                <a:gd name="T24" fmla="*/ 2 w 8"/>
                <a:gd name="T25" fmla="*/ 8 h 12"/>
                <a:gd name="T26" fmla="*/ 2 w 8"/>
                <a:gd name="T27" fmla="*/ 6 h 12"/>
                <a:gd name="T28" fmla="*/ 4 w 8"/>
                <a:gd name="T29" fmla="*/ 6 h 12"/>
                <a:gd name="T30" fmla="*/ 4 w 8"/>
                <a:gd name="T31" fmla="*/ 4 h 12"/>
                <a:gd name="T32" fmla="*/ 2 w 8"/>
                <a:gd name="T33" fmla="*/ 6 h 12"/>
                <a:gd name="T34" fmla="*/ 2 w 8"/>
                <a:gd name="T35" fmla="*/ 8 h 12"/>
                <a:gd name="T36" fmla="*/ 0 w 8"/>
                <a:gd name="T37" fmla="*/ 8 h 12"/>
                <a:gd name="T38" fmla="*/ 0 w 8"/>
                <a:gd name="T39" fmla="*/ 6 h 12"/>
                <a:gd name="T40" fmla="*/ 0 w 8"/>
                <a:gd name="T41" fmla="*/ 4 h 12"/>
                <a:gd name="T42" fmla="*/ 2 w 8"/>
                <a:gd name="T43" fmla="*/ 2 h 12"/>
                <a:gd name="T44" fmla="*/ 2 w 8"/>
                <a:gd name="T45" fmla="*/ 4 h 12"/>
                <a:gd name="T46" fmla="*/ 4 w 8"/>
                <a:gd name="T47" fmla="*/ 4 h 12"/>
                <a:gd name="T48" fmla="*/ 2 w 8"/>
                <a:gd name="T49" fmla="*/ 4 h 12"/>
                <a:gd name="T50" fmla="*/ 4 w 8"/>
                <a:gd name="T51" fmla="*/ 2 h 12"/>
                <a:gd name="T52" fmla="*/ 6 w 8"/>
                <a:gd name="T53" fmla="*/ 0 h 12"/>
                <a:gd name="T54" fmla="*/ 6 w 8"/>
                <a:gd name="T55" fmla="*/ 2 h 12"/>
                <a:gd name="T56" fmla="*/ 6 w 8"/>
                <a:gd name="T57" fmla="*/ 4 h 12"/>
                <a:gd name="T58" fmla="*/ 6 w 8"/>
                <a:gd name="T59" fmla="*/ 4 h 12"/>
                <a:gd name="T60" fmla="*/ 6 w 8"/>
                <a:gd name="T6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" h="12">
                  <a:moveTo>
                    <a:pt x="6" y="4"/>
                  </a:moveTo>
                  <a:lnTo>
                    <a:pt x="6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2" name="Freeform 1258"/>
            <p:cNvSpPr>
              <a:spLocks/>
            </p:cNvSpPr>
            <p:nvPr/>
          </p:nvSpPr>
          <p:spPr bwMode="auto">
            <a:xfrm>
              <a:off x="15659914" y="2370497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4 h 4"/>
                <a:gd name="T4" fmla="*/ 0 w 2"/>
                <a:gd name="T5" fmla="*/ 4 h 4"/>
                <a:gd name="T6" fmla="*/ 0 w 2"/>
                <a:gd name="T7" fmla="*/ 2 h 4"/>
                <a:gd name="T8" fmla="*/ 2 w 2"/>
                <a:gd name="T9" fmla="*/ 2 h 4"/>
                <a:gd name="T10" fmla="*/ 2 w 2"/>
                <a:gd name="T11" fmla="*/ 0 h 4"/>
                <a:gd name="T12" fmla="*/ 2 w 2"/>
                <a:gd name="T13" fmla="*/ 2 h 4"/>
                <a:gd name="T14" fmla="*/ 2 w 2"/>
                <a:gd name="T15" fmla="*/ 2 h 4"/>
                <a:gd name="T16" fmla="*/ 2 w 2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3" name="Freeform 1259"/>
            <p:cNvSpPr>
              <a:spLocks/>
            </p:cNvSpPr>
            <p:nvPr/>
          </p:nvSpPr>
          <p:spPr bwMode="auto">
            <a:xfrm>
              <a:off x="15675651" y="2370497"/>
              <a:ext cx="62949" cy="78686"/>
            </a:xfrm>
            <a:custGeom>
              <a:avLst/>
              <a:gdLst>
                <a:gd name="T0" fmla="*/ 6 w 8"/>
                <a:gd name="T1" fmla="*/ 4 h 10"/>
                <a:gd name="T2" fmla="*/ 4 w 8"/>
                <a:gd name="T3" fmla="*/ 6 h 10"/>
                <a:gd name="T4" fmla="*/ 4 w 8"/>
                <a:gd name="T5" fmla="*/ 8 h 10"/>
                <a:gd name="T6" fmla="*/ 2 w 8"/>
                <a:gd name="T7" fmla="*/ 10 h 10"/>
                <a:gd name="T8" fmla="*/ 0 w 8"/>
                <a:gd name="T9" fmla="*/ 10 h 10"/>
                <a:gd name="T10" fmla="*/ 0 w 8"/>
                <a:gd name="T11" fmla="*/ 8 h 10"/>
                <a:gd name="T12" fmla="*/ 2 w 8"/>
                <a:gd name="T13" fmla="*/ 8 h 10"/>
                <a:gd name="T14" fmla="*/ 2 w 8"/>
                <a:gd name="T15" fmla="*/ 6 h 10"/>
                <a:gd name="T16" fmla="*/ 4 w 8"/>
                <a:gd name="T17" fmla="*/ 6 h 10"/>
                <a:gd name="T18" fmla="*/ 2 w 8"/>
                <a:gd name="T19" fmla="*/ 6 h 10"/>
                <a:gd name="T20" fmla="*/ 2 w 8"/>
                <a:gd name="T21" fmla="*/ 4 h 10"/>
                <a:gd name="T22" fmla="*/ 4 w 8"/>
                <a:gd name="T23" fmla="*/ 2 h 10"/>
                <a:gd name="T24" fmla="*/ 6 w 8"/>
                <a:gd name="T25" fmla="*/ 2 h 10"/>
                <a:gd name="T26" fmla="*/ 6 w 8"/>
                <a:gd name="T27" fmla="*/ 0 h 10"/>
                <a:gd name="T28" fmla="*/ 8 w 8"/>
                <a:gd name="T29" fmla="*/ 0 h 10"/>
                <a:gd name="T30" fmla="*/ 8 w 8"/>
                <a:gd name="T31" fmla="*/ 2 h 10"/>
                <a:gd name="T32" fmla="*/ 6 w 8"/>
                <a:gd name="T33" fmla="*/ 2 h 10"/>
                <a:gd name="T34" fmla="*/ 6 w 8"/>
                <a:gd name="T35" fmla="*/ 4 h 10"/>
                <a:gd name="T36" fmla="*/ 6 w 8"/>
                <a:gd name="T37" fmla="*/ 4 h 10"/>
                <a:gd name="T38" fmla="*/ 6 w 8"/>
                <a:gd name="T3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" h="10">
                  <a:moveTo>
                    <a:pt x="6" y="4"/>
                  </a:moveTo>
                  <a:lnTo>
                    <a:pt x="4" y="6"/>
                  </a:lnTo>
                  <a:lnTo>
                    <a:pt x="4" y="8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4" name="Freeform 1260"/>
            <p:cNvSpPr>
              <a:spLocks/>
            </p:cNvSpPr>
            <p:nvPr/>
          </p:nvSpPr>
          <p:spPr bwMode="auto">
            <a:xfrm>
              <a:off x="15722863" y="2354760"/>
              <a:ext cx="15737" cy="15737"/>
            </a:xfrm>
            <a:custGeom>
              <a:avLst/>
              <a:gdLst>
                <a:gd name="T0" fmla="*/ 0 w 2"/>
                <a:gd name="T1" fmla="*/ 2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2 h 2"/>
                <a:gd name="T8" fmla="*/ 0 w 2"/>
                <a:gd name="T9" fmla="*/ 2 h 2"/>
                <a:gd name="T10" fmla="*/ 0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5" name="Freeform 1261"/>
            <p:cNvSpPr>
              <a:spLocks/>
            </p:cNvSpPr>
            <p:nvPr/>
          </p:nvSpPr>
          <p:spPr bwMode="auto">
            <a:xfrm>
              <a:off x="15738600" y="2339022"/>
              <a:ext cx="0" cy="31474"/>
            </a:xfrm>
            <a:custGeom>
              <a:avLst/>
              <a:gdLst>
                <a:gd name="T0" fmla="*/ 0 h 4"/>
                <a:gd name="T1" fmla="*/ 2 h 4"/>
                <a:gd name="T2" fmla="*/ 4 h 4"/>
                <a:gd name="T3" fmla="*/ 2 h 4"/>
                <a:gd name="T4" fmla="*/ 0 h 4"/>
                <a:gd name="T5" fmla="*/ 0 h 4"/>
                <a:gd name="T6" fmla="*/ 0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6" name="Freeform 1262"/>
            <p:cNvSpPr>
              <a:spLocks/>
            </p:cNvSpPr>
            <p:nvPr/>
          </p:nvSpPr>
          <p:spPr bwMode="auto">
            <a:xfrm>
              <a:off x="15738600" y="2323285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7" name="Freeform 1263"/>
            <p:cNvSpPr>
              <a:spLocks/>
            </p:cNvSpPr>
            <p:nvPr/>
          </p:nvSpPr>
          <p:spPr bwMode="auto">
            <a:xfrm>
              <a:off x="15754337" y="2307548"/>
              <a:ext cx="0" cy="157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8" name="Freeform 1264"/>
            <p:cNvSpPr>
              <a:spLocks/>
            </p:cNvSpPr>
            <p:nvPr/>
          </p:nvSpPr>
          <p:spPr bwMode="auto">
            <a:xfrm>
              <a:off x="15659914" y="2291811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9" name="Freeform 1265"/>
            <p:cNvSpPr>
              <a:spLocks/>
            </p:cNvSpPr>
            <p:nvPr/>
          </p:nvSpPr>
          <p:spPr bwMode="auto">
            <a:xfrm>
              <a:off x="15565491" y="2276074"/>
              <a:ext cx="31474" cy="31474"/>
            </a:xfrm>
            <a:custGeom>
              <a:avLst/>
              <a:gdLst>
                <a:gd name="T0" fmla="*/ 2 w 4"/>
                <a:gd name="T1" fmla="*/ 4 h 4"/>
                <a:gd name="T2" fmla="*/ 0 w 4"/>
                <a:gd name="T3" fmla="*/ 2 h 4"/>
                <a:gd name="T4" fmla="*/ 2 w 4"/>
                <a:gd name="T5" fmla="*/ 2 h 4"/>
                <a:gd name="T6" fmla="*/ 2 w 4"/>
                <a:gd name="T7" fmla="*/ 0 h 4"/>
                <a:gd name="T8" fmla="*/ 4 w 4"/>
                <a:gd name="T9" fmla="*/ 0 h 4"/>
                <a:gd name="T10" fmla="*/ 4 w 4"/>
                <a:gd name="T11" fmla="*/ 2 h 4"/>
                <a:gd name="T12" fmla="*/ 2 w 4"/>
                <a:gd name="T13" fmla="*/ 2 h 4"/>
                <a:gd name="T14" fmla="*/ 2 w 4"/>
                <a:gd name="T15" fmla="*/ 4 h 4"/>
                <a:gd name="T16" fmla="*/ 2 w 4"/>
                <a:gd name="T17" fmla="*/ 4 h 4"/>
                <a:gd name="T18" fmla="*/ 2 w 4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0" name="Freeform 1266"/>
            <p:cNvSpPr>
              <a:spLocks/>
            </p:cNvSpPr>
            <p:nvPr/>
          </p:nvSpPr>
          <p:spPr bwMode="auto">
            <a:xfrm>
              <a:off x="15644177" y="2260336"/>
              <a:ext cx="94423" cy="78686"/>
            </a:xfrm>
            <a:custGeom>
              <a:avLst/>
              <a:gdLst>
                <a:gd name="T0" fmla="*/ 6 w 12"/>
                <a:gd name="T1" fmla="*/ 0 h 10"/>
                <a:gd name="T2" fmla="*/ 6 w 12"/>
                <a:gd name="T3" fmla="*/ 2 h 10"/>
                <a:gd name="T4" fmla="*/ 8 w 12"/>
                <a:gd name="T5" fmla="*/ 4 h 10"/>
                <a:gd name="T6" fmla="*/ 10 w 12"/>
                <a:gd name="T7" fmla="*/ 4 h 10"/>
                <a:gd name="T8" fmla="*/ 12 w 12"/>
                <a:gd name="T9" fmla="*/ 4 h 10"/>
                <a:gd name="T10" fmla="*/ 12 w 12"/>
                <a:gd name="T11" fmla="*/ 6 h 10"/>
                <a:gd name="T12" fmla="*/ 10 w 12"/>
                <a:gd name="T13" fmla="*/ 6 h 10"/>
                <a:gd name="T14" fmla="*/ 10 w 12"/>
                <a:gd name="T15" fmla="*/ 8 h 10"/>
                <a:gd name="T16" fmla="*/ 12 w 12"/>
                <a:gd name="T17" fmla="*/ 8 h 10"/>
                <a:gd name="T18" fmla="*/ 10 w 12"/>
                <a:gd name="T19" fmla="*/ 8 h 10"/>
                <a:gd name="T20" fmla="*/ 10 w 12"/>
                <a:gd name="T21" fmla="*/ 10 h 10"/>
                <a:gd name="T22" fmla="*/ 8 w 12"/>
                <a:gd name="T23" fmla="*/ 10 h 10"/>
                <a:gd name="T24" fmla="*/ 8 w 12"/>
                <a:gd name="T25" fmla="*/ 8 h 10"/>
                <a:gd name="T26" fmla="*/ 6 w 12"/>
                <a:gd name="T27" fmla="*/ 8 h 10"/>
                <a:gd name="T28" fmla="*/ 6 w 12"/>
                <a:gd name="T29" fmla="*/ 10 h 10"/>
                <a:gd name="T30" fmla="*/ 4 w 12"/>
                <a:gd name="T31" fmla="*/ 10 h 10"/>
                <a:gd name="T32" fmla="*/ 2 w 12"/>
                <a:gd name="T33" fmla="*/ 10 h 10"/>
                <a:gd name="T34" fmla="*/ 0 w 12"/>
                <a:gd name="T35" fmla="*/ 10 h 10"/>
                <a:gd name="T36" fmla="*/ 0 w 12"/>
                <a:gd name="T37" fmla="*/ 8 h 10"/>
                <a:gd name="T38" fmla="*/ 2 w 12"/>
                <a:gd name="T39" fmla="*/ 8 h 10"/>
                <a:gd name="T40" fmla="*/ 2 w 12"/>
                <a:gd name="T41" fmla="*/ 10 h 10"/>
                <a:gd name="T42" fmla="*/ 2 w 12"/>
                <a:gd name="T43" fmla="*/ 8 h 10"/>
                <a:gd name="T44" fmla="*/ 4 w 12"/>
                <a:gd name="T45" fmla="*/ 8 h 10"/>
                <a:gd name="T46" fmla="*/ 6 w 12"/>
                <a:gd name="T47" fmla="*/ 8 h 10"/>
                <a:gd name="T48" fmla="*/ 4 w 12"/>
                <a:gd name="T49" fmla="*/ 8 h 10"/>
                <a:gd name="T50" fmla="*/ 2 w 12"/>
                <a:gd name="T51" fmla="*/ 8 h 10"/>
                <a:gd name="T52" fmla="*/ 4 w 12"/>
                <a:gd name="T53" fmla="*/ 6 h 10"/>
                <a:gd name="T54" fmla="*/ 6 w 12"/>
                <a:gd name="T55" fmla="*/ 4 h 10"/>
                <a:gd name="T56" fmla="*/ 4 w 12"/>
                <a:gd name="T57" fmla="*/ 4 h 10"/>
                <a:gd name="T58" fmla="*/ 2 w 12"/>
                <a:gd name="T59" fmla="*/ 2 h 10"/>
                <a:gd name="T60" fmla="*/ 0 w 12"/>
                <a:gd name="T61" fmla="*/ 2 h 10"/>
                <a:gd name="T62" fmla="*/ 2 w 12"/>
                <a:gd name="T63" fmla="*/ 2 h 10"/>
                <a:gd name="T64" fmla="*/ 0 w 12"/>
                <a:gd name="T65" fmla="*/ 0 h 10"/>
                <a:gd name="T66" fmla="*/ 2 w 12"/>
                <a:gd name="T67" fmla="*/ 0 h 10"/>
                <a:gd name="T68" fmla="*/ 4 w 12"/>
                <a:gd name="T69" fmla="*/ 0 h 10"/>
                <a:gd name="T70" fmla="*/ 6 w 12"/>
                <a:gd name="T71" fmla="*/ 0 h 10"/>
                <a:gd name="T72" fmla="*/ 6 w 12"/>
                <a:gd name="T73" fmla="*/ 0 h 10"/>
                <a:gd name="T74" fmla="*/ 6 w 12"/>
                <a:gd name="T75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" h="10">
                  <a:moveTo>
                    <a:pt x="6" y="0"/>
                  </a:moveTo>
                  <a:lnTo>
                    <a:pt x="6" y="2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1" name="Freeform 1267"/>
            <p:cNvSpPr>
              <a:spLocks/>
            </p:cNvSpPr>
            <p:nvPr/>
          </p:nvSpPr>
          <p:spPr bwMode="auto">
            <a:xfrm>
              <a:off x="15596965" y="2244599"/>
              <a:ext cx="31474" cy="31474"/>
            </a:xfrm>
            <a:custGeom>
              <a:avLst/>
              <a:gdLst>
                <a:gd name="T0" fmla="*/ 2 w 4"/>
                <a:gd name="T1" fmla="*/ 2 h 4"/>
                <a:gd name="T2" fmla="*/ 2 w 4"/>
                <a:gd name="T3" fmla="*/ 4 h 4"/>
                <a:gd name="T4" fmla="*/ 0 w 4"/>
                <a:gd name="T5" fmla="*/ 4 h 4"/>
                <a:gd name="T6" fmla="*/ 2 w 4"/>
                <a:gd name="T7" fmla="*/ 4 h 4"/>
                <a:gd name="T8" fmla="*/ 2 w 4"/>
                <a:gd name="T9" fmla="*/ 2 h 4"/>
                <a:gd name="T10" fmla="*/ 2 w 4"/>
                <a:gd name="T11" fmla="*/ 0 h 4"/>
                <a:gd name="T12" fmla="*/ 4 w 4"/>
                <a:gd name="T13" fmla="*/ 0 h 4"/>
                <a:gd name="T14" fmla="*/ 4 w 4"/>
                <a:gd name="T15" fmla="*/ 2 h 4"/>
                <a:gd name="T16" fmla="*/ 2 w 4"/>
                <a:gd name="T17" fmla="*/ 2 h 4"/>
                <a:gd name="T18" fmla="*/ 2 w 4"/>
                <a:gd name="T19" fmla="*/ 2 h 4"/>
                <a:gd name="T20" fmla="*/ 2 w 4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2" name="Freeform 1268"/>
            <p:cNvSpPr>
              <a:spLocks/>
            </p:cNvSpPr>
            <p:nvPr/>
          </p:nvSpPr>
          <p:spPr bwMode="auto">
            <a:xfrm>
              <a:off x="15502542" y="2165913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2 w 2"/>
                <a:gd name="T5" fmla="*/ 2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0 h 2"/>
                <a:gd name="T12" fmla="*/ 0 w 2"/>
                <a:gd name="T13" fmla="*/ 0 h 2"/>
                <a:gd name="T14" fmla="*/ 2 w 2"/>
                <a:gd name="T15" fmla="*/ 0 h 2"/>
                <a:gd name="T16" fmla="*/ 2 w 2"/>
                <a:gd name="T17" fmla="*/ 0 h 2"/>
                <a:gd name="T18" fmla="*/ 2 w 2"/>
                <a:gd name="T19" fmla="*/ 0 h 2"/>
                <a:gd name="T20" fmla="*/ 2 w 2"/>
                <a:gd name="T21" fmla="*/ 0 h 2"/>
                <a:gd name="T22" fmla="*/ 2 w 2"/>
                <a:gd name="T23" fmla="*/ 0 h 2"/>
                <a:gd name="T24" fmla="*/ 2 w 2"/>
                <a:gd name="T2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3" name="Freeform 1269"/>
            <p:cNvSpPr>
              <a:spLocks/>
            </p:cNvSpPr>
            <p:nvPr/>
          </p:nvSpPr>
          <p:spPr bwMode="auto">
            <a:xfrm>
              <a:off x="15628440" y="2165913"/>
              <a:ext cx="31474" cy="15737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2 h 2"/>
                <a:gd name="T4" fmla="*/ 2 w 4"/>
                <a:gd name="T5" fmla="*/ 2 h 2"/>
                <a:gd name="T6" fmla="*/ 2 w 4"/>
                <a:gd name="T7" fmla="*/ 0 h 2"/>
                <a:gd name="T8" fmla="*/ 0 w 4"/>
                <a:gd name="T9" fmla="*/ 0 h 2"/>
                <a:gd name="T10" fmla="*/ 2 w 4"/>
                <a:gd name="T11" fmla="*/ 0 h 2"/>
                <a:gd name="T12" fmla="*/ 2 w 4"/>
                <a:gd name="T13" fmla="*/ 0 h 2"/>
                <a:gd name="T14" fmla="*/ 4 w 4"/>
                <a:gd name="T15" fmla="*/ 0 h 2"/>
                <a:gd name="T16" fmla="*/ 4 w 4"/>
                <a:gd name="T17" fmla="*/ 0 h 2"/>
                <a:gd name="T18" fmla="*/ 4 w 4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4" name="Freeform 1270"/>
            <p:cNvSpPr>
              <a:spLocks/>
            </p:cNvSpPr>
            <p:nvPr/>
          </p:nvSpPr>
          <p:spPr bwMode="auto">
            <a:xfrm>
              <a:off x="15612702" y="2165913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0 w 2"/>
                <a:gd name="T3" fmla="*/ 2 w 2"/>
                <a:gd name="T4" fmla="*/ 2 w 2"/>
                <a:gd name="T5" fmla="*/ 2 w 2"/>
                <a:gd name="T6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5" name="Freeform 1271"/>
            <p:cNvSpPr>
              <a:spLocks/>
            </p:cNvSpPr>
            <p:nvPr/>
          </p:nvSpPr>
          <p:spPr bwMode="auto">
            <a:xfrm>
              <a:off x="15691389" y="2102964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6" name="Freeform 1272"/>
            <p:cNvSpPr>
              <a:spLocks/>
            </p:cNvSpPr>
            <p:nvPr/>
          </p:nvSpPr>
          <p:spPr bwMode="auto">
            <a:xfrm>
              <a:off x="15518279" y="2087227"/>
              <a:ext cx="15737" cy="78686"/>
            </a:xfrm>
            <a:custGeom>
              <a:avLst/>
              <a:gdLst>
                <a:gd name="T0" fmla="*/ 0 w 2"/>
                <a:gd name="T1" fmla="*/ 0 h 10"/>
                <a:gd name="T2" fmla="*/ 2 w 2"/>
                <a:gd name="T3" fmla="*/ 2 h 10"/>
                <a:gd name="T4" fmla="*/ 0 w 2"/>
                <a:gd name="T5" fmla="*/ 2 h 10"/>
                <a:gd name="T6" fmla="*/ 2 w 2"/>
                <a:gd name="T7" fmla="*/ 2 h 10"/>
                <a:gd name="T8" fmla="*/ 0 w 2"/>
                <a:gd name="T9" fmla="*/ 2 h 10"/>
                <a:gd name="T10" fmla="*/ 0 w 2"/>
                <a:gd name="T11" fmla="*/ 0 h 10"/>
                <a:gd name="T12" fmla="*/ 0 w 2"/>
                <a:gd name="T13" fmla="*/ 2 h 10"/>
                <a:gd name="T14" fmla="*/ 2 w 2"/>
                <a:gd name="T15" fmla="*/ 2 h 10"/>
                <a:gd name="T16" fmla="*/ 2 w 2"/>
                <a:gd name="T17" fmla="*/ 4 h 10"/>
                <a:gd name="T18" fmla="*/ 2 w 2"/>
                <a:gd name="T19" fmla="*/ 6 h 10"/>
                <a:gd name="T20" fmla="*/ 0 w 2"/>
                <a:gd name="T21" fmla="*/ 6 h 10"/>
                <a:gd name="T22" fmla="*/ 2 w 2"/>
                <a:gd name="T23" fmla="*/ 6 h 10"/>
                <a:gd name="T24" fmla="*/ 2 w 2"/>
                <a:gd name="T25" fmla="*/ 8 h 10"/>
                <a:gd name="T26" fmla="*/ 0 w 2"/>
                <a:gd name="T27" fmla="*/ 8 h 10"/>
                <a:gd name="T28" fmla="*/ 2 w 2"/>
                <a:gd name="T29" fmla="*/ 8 h 10"/>
                <a:gd name="T30" fmla="*/ 2 w 2"/>
                <a:gd name="T31" fmla="*/ 10 h 10"/>
                <a:gd name="T32" fmla="*/ 0 w 2"/>
                <a:gd name="T33" fmla="*/ 10 h 10"/>
                <a:gd name="T34" fmla="*/ 0 w 2"/>
                <a:gd name="T35" fmla="*/ 8 h 10"/>
                <a:gd name="T36" fmla="*/ 0 w 2"/>
                <a:gd name="T37" fmla="*/ 8 h 10"/>
                <a:gd name="T38" fmla="*/ 0 w 2"/>
                <a:gd name="T39" fmla="*/ 6 h 10"/>
                <a:gd name="T40" fmla="*/ 0 w 2"/>
                <a:gd name="T41" fmla="*/ 4 h 10"/>
                <a:gd name="T42" fmla="*/ 0 w 2"/>
                <a:gd name="T43" fmla="*/ 4 h 10"/>
                <a:gd name="T44" fmla="*/ 0 w 2"/>
                <a:gd name="T45" fmla="*/ 2 h 10"/>
                <a:gd name="T46" fmla="*/ 0 w 2"/>
                <a:gd name="T47" fmla="*/ 0 h 10"/>
                <a:gd name="T48" fmla="*/ 0 w 2"/>
                <a:gd name="T49" fmla="*/ 0 h 10"/>
                <a:gd name="T50" fmla="*/ 0 w 2"/>
                <a:gd name="T51" fmla="*/ 0 h 10"/>
                <a:gd name="T52" fmla="*/ 0 w 2"/>
                <a:gd name="T5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" h="10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7" name="Freeform 1273"/>
            <p:cNvSpPr>
              <a:spLocks/>
            </p:cNvSpPr>
            <p:nvPr/>
          </p:nvSpPr>
          <p:spPr bwMode="auto">
            <a:xfrm>
              <a:off x="15518279" y="2071490"/>
              <a:ext cx="15737" cy="1573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2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  <a:gd name="T14" fmla="*/ 0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8" name="Freeform 1274"/>
            <p:cNvSpPr>
              <a:spLocks/>
            </p:cNvSpPr>
            <p:nvPr/>
          </p:nvSpPr>
          <p:spPr bwMode="auto">
            <a:xfrm>
              <a:off x="15675651" y="2055753"/>
              <a:ext cx="15737" cy="47212"/>
            </a:xfrm>
            <a:custGeom>
              <a:avLst/>
              <a:gdLst>
                <a:gd name="T0" fmla="*/ 2 w 2"/>
                <a:gd name="T1" fmla="*/ 2 h 6"/>
                <a:gd name="T2" fmla="*/ 2 w 2"/>
                <a:gd name="T3" fmla="*/ 4 h 6"/>
                <a:gd name="T4" fmla="*/ 2 w 2"/>
                <a:gd name="T5" fmla="*/ 6 h 6"/>
                <a:gd name="T6" fmla="*/ 0 w 2"/>
                <a:gd name="T7" fmla="*/ 6 h 6"/>
                <a:gd name="T8" fmla="*/ 2 w 2"/>
                <a:gd name="T9" fmla="*/ 4 h 6"/>
                <a:gd name="T10" fmla="*/ 2 w 2"/>
                <a:gd name="T11" fmla="*/ 2 h 6"/>
                <a:gd name="T12" fmla="*/ 2 w 2"/>
                <a:gd name="T13" fmla="*/ 0 h 6"/>
                <a:gd name="T14" fmla="*/ 2 w 2"/>
                <a:gd name="T15" fmla="*/ 2 h 6"/>
                <a:gd name="T16" fmla="*/ 2 w 2"/>
                <a:gd name="T17" fmla="*/ 2 h 6"/>
                <a:gd name="T18" fmla="*/ 2 w 2"/>
                <a:gd name="T1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2" y="2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9" name="Freeform 1275"/>
            <p:cNvSpPr>
              <a:spLocks/>
            </p:cNvSpPr>
            <p:nvPr/>
          </p:nvSpPr>
          <p:spPr bwMode="auto">
            <a:xfrm>
              <a:off x="15691389" y="2040015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0" name="Freeform 1276"/>
            <p:cNvSpPr>
              <a:spLocks/>
            </p:cNvSpPr>
            <p:nvPr/>
          </p:nvSpPr>
          <p:spPr bwMode="auto">
            <a:xfrm>
              <a:off x="15502542" y="2024278"/>
              <a:ext cx="47212" cy="47212"/>
            </a:xfrm>
            <a:custGeom>
              <a:avLst/>
              <a:gdLst>
                <a:gd name="T0" fmla="*/ 4 w 6"/>
                <a:gd name="T1" fmla="*/ 0 h 6"/>
                <a:gd name="T2" fmla="*/ 6 w 6"/>
                <a:gd name="T3" fmla="*/ 0 h 6"/>
                <a:gd name="T4" fmla="*/ 6 w 6"/>
                <a:gd name="T5" fmla="*/ 2 h 6"/>
                <a:gd name="T6" fmla="*/ 4 w 6"/>
                <a:gd name="T7" fmla="*/ 0 h 6"/>
                <a:gd name="T8" fmla="*/ 4 w 6"/>
                <a:gd name="T9" fmla="*/ 2 h 6"/>
                <a:gd name="T10" fmla="*/ 6 w 6"/>
                <a:gd name="T11" fmla="*/ 2 h 6"/>
                <a:gd name="T12" fmla="*/ 6 w 6"/>
                <a:gd name="T13" fmla="*/ 4 h 6"/>
                <a:gd name="T14" fmla="*/ 4 w 6"/>
                <a:gd name="T15" fmla="*/ 4 h 6"/>
                <a:gd name="T16" fmla="*/ 2 w 6"/>
                <a:gd name="T17" fmla="*/ 4 h 6"/>
                <a:gd name="T18" fmla="*/ 4 w 6"/>
                <a:gd name="T19" fmla="*/ 4 h 6"/>
                <a:gd name="T20" fmla="*/ 6 w 6"/>
                <a:gd name="T21" fmla="*/ 4 h 6"/>
                <a:gd name="T22" fmla="*/ 4 w 6"/>
                <a:gd name="T23" fmla="*/ 4 h 6"/>
                <a:gd name="T24" fmla="*/ 4 w 6"/>
                <a:gd name="T25" fmla="*/ 6 h 6"/>
                <a:gd name="T26" fmla="*/ 4 w 6"/>
                <a:gd name="T27" fmla="*/ 4 h 6"/>
                <a:gd name="T28" fmla="*/ 2 w 6"/>
                <a:gd name="T29" fmla="*/ 6 h 6"/>
                <a:gd name="T30" fmla="*/ 2 w 6"/>
                <a:gd name="T31" fmla="*/ 4 h 6"/>
                <a:gd name="T32" fmla="*/ 2 w 6"/>
                <a:gd name="T33" fmla="*/ 2 h 6"/>
                <a:gd name="T34" fmla="*/ 2 w 6"/>
                <a:gd name="T35" fmla="*/ 4 h 6"/>
                <a:gd name="T36" fmla="*/ 2 w 6"/>
                <a:gd name="T37" fmla="*/ 2 h 6"/>
                <a:gd name="T38" fmla="*/ 0 w 6"/>
                <a:gd name="T39" fmla="*/ 2 h 6"/>
                <a:gd name="T40" fmla="*/ 2 w 6"/>
                <a:gd name="T41" fmla="*/ 2 h 6"/>
                <a:gd name="T42" fmla="*/ 2 w 6"/>
                <a:gd name="T43" fmla="*/ 0 h 6"/>
                <a:gd name="T44" fmla="*/ 2 w 6"/>
                <a:gd name="T45" fmla="*/ 0 h 6"/>
                <a:gd name="T46" fmla="*/ 2 w 6"/>
                <a:gd name="T47" fmla="*/ 0 h 6"/>
                <a:gd name="T48" fmla="*/ 2 w 6"/>
                <a:gd name="T49" fmla="*/ 2 h 6"/>
                <a:gd name="T50" fmla="*/ 2 w 6"/>
                <a:gd name="T51" fmla="*/ 0 h 6"/>
                <a:gd name="T52" fmla="*/ 4 w 6"/>
                <a:gd name="T53" fmla="*/ 0 h 6"/>
                <a:gd name="T54" fmla="*/ 4 w 6"/>
                <a:gd name="T55" fmla="*/ 0 h 6"/>
                <a:gd name="T56" fmla="*/ 4 w 6"/>
                <a:gd name="T5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1" name="Freeform 1277"/>
            <p:cNvSpPr>
              <a:spLocks/>
            </p:cNvSpPr>
            <p:nvPr/>
          </p:nvSpPr>
          <p:spPr bwMode="auto">
            <a:xfrm>
              <a:off x="15596965" y="2024278"/>
              <a:ext cx="141635" cy="141635"/>
            </a:xfrm>
            <a:custGeom>
              <a:avLst/>
              <a:gdLst>
                <a:gd name="T0" fmla="*/ 10 w 18"/>
                <a:gd name="T1" fmla="*/ 2 h 18"/>
                <a:gd name="T2" fmla="*/ 10 w 18"/>
                <a:gd name="T3" fmla="*/ 6 h 18"/>
                <a:gd name="T4" fmla="*/ 10 w 18"/>
                <a:gd name="T5" fmla="*/ 10 h 18"/>
                <a:gd name="T6" fmla="*/ 12 w 18"/>
                <a:gd name="T7" fmla="*/ 12 h 18"/>
                <a:gd name="T8" fmla="*/ 12 w 18"/>
                <a:gd name="T9" fmla="*/ 12 h 18"/>
                <a:gd name="T10" fmla="*/ 14 w 18"/>
                <a:gd name="T11" fmla="*/ 14 h 18"/>
                <a:gd name="T12" fmla="*/ 16 w 18"/>
                <a:gd name="T13" fmla="*/ 12 h 18"/>
                <a:gd name="T14" fmla="*/ 18 w 18"/>
                <a:gd name="T15" fmla="*/ 14 h 18"/>
                <a:gd name="T16" fmla="*/ 16 w 18"/>
                <a:gd name="T17" fmla="*/ 18 h 18"/>
                <a:gd name="T18" fmla="*/ 14 w 18"/>
                <a:gd name="T19" fmla="*/ 18 h 18"/>
                <a:gd name="T20" fmla="*/ 12 w 18"/>
                <a:gd name="T21" fmla="*/ 18 h 18"/>
                <a:gd name="T22" fmla="*/ 14 w 18"/>
                <a:gd name="T23" fmla="*/ 16 h 18"/>
                <a:gd name="T24" fmla="*/ 14 w 18"/>
                <a:gd name="T25" fmla="*/ 16 h 18"/>
                <a:gd name="T26" fmla="*/ 12 w 18"/>
                <a:gd name="T27" fmla="*/ 14 h 18"/>
                <a:gd name="T28" fmla="*/ 10 w 18"/>
                <a:gd name="T29" fmla="*/ 16 h 18"/>
                <a:gd name="T30" fmla="*/ 10 w 18"/>
                <a:gd name="T31" fmla="*/ 16 h 18"/>
                <a:gd name="T32" fmla="*/ 8 w 18"/>
                <a:gd name="T33" fmla="*/ 16 h 18"/>
                <a:gd name="T34" fmla="*/ 6 w 18"/>
                <a:gd name="T35" fmla="*/ 14 h 18"/>
                <a:gd name="T36" fmla="*/ 6 w 18"/>
                <a:gd name="T37" fmla="*/ 10 h 18"/>
                <a:gd name="T38" fmla="*/ 8 w 18"/>
                <a:gd name="T39" fmla="*/ 12 h 18"/>
                <a:gd name="T40" fmla="*/ 6 w 18"/>
                <a:gd name="T41" fmla="*/ 10 h 18"/>
                <a:gd name="T42" fmla="*/ 4 w 18"/>
                <a:gd name="T43" fmla="*/ 8 h 18"/>
                <a:gd name="T44" fmla="*/ 2 w 18"/>
                <a:gd name="T45" fmla="*/ 10 h 18"/>
                <a:gd name="T46" fmla="*/ 0 w 18"/>
                <a:gd name="T47" fmla="*/ 8 h 18"/>
                <a:gd name="T48" fmla="*/ 0 w 18"/>
                <a:gd name="T49" fmla="*/ 4 h 18"/>
                <a:gd name="T50" fmla="*/ 2 w 18"/>
                <a:gd name="T51" fmla="*/ 8 h 18"/>
                <a:gd name="T52" fmla="*/ 2 w 18"/>
                <a:gd name="T53" fmla="*/ 4 h 18"/>
                <a:gd name="T54" fmla="*/ 2 w 18"/>
                <a:gd name="T55" fmla="*/ 4 h 18"/>
                <a:gd name="T56" fmla="*/ 2 w 18"/>
                <a:gd name="T57" fmla="*/ 4 h 18"/>
                <a:gd name="T58" fmla="*/ 6 w 18"/>
                <a:gd name="T59" fmla="*/ 4 h 18"/>
                <a:gd name="T60" fmla="*/ 6 w 18"/>
                <a:gd name="T61" fmla="*/ 6 h 18"/>
                <a:gd name="T62" fmla="*/ 8 w 18"/>
                <a:gd name="T63" fmla="*/ 6 h 18"/>
                <a:gd name="T64" fmla="*/ 6 w 18"/>
                <a:gd name="T65" fmla="*/ 4 h 18"/>
                <a:gd name="T66" fmla="*/ 6 w 18"/>
                <a:gd name="T67" fmla="*/ 0 h 18"/>
                <a:gd name="T68" fmla="*/ 8 w 18"/>
                <a:gd name="T6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" h="18">
                  <a:moveTo>
                    <a:pt x="8" y="0"/>
                  </a:move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6" y="16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8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2" name="Freeform 1278"/>
            <p:cNvSpPr>
              <a:spLocks/>
            </p:cNvSpPr>
            <p:nvPr/>
          </p:nvSpPr>
          <p:spPr bwMode="auto">
            <a:xfrm>
              <a:off x="15534016" y="2008541"/>
              <a:ext cx="15737" cy="0"/>
            </a:xfrm>
            <a:custGeom>
              <a:avLst/>
              <a:gdLst>
                <a:gd name="T0" fmla="*/ 0 w 2"/>
                <a:gd name="T1" fmla="*/ 2 w 2"/>
                <a:gd name="T2" fmla="*/ 0 w 2"/>
                <a:gd name="T3" fmla="*/ 0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3" name="Freeform 1279"/>
            <p:cNvSpPr>
              <a:spLocks/>
            </p:cNvSpPr>
            <p:nvPr/>
          </p:nvSpPr>
          <p:spPr bwMode="auto">
            <a:xfrm>
              <a:off x="15360907" y="1977067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4" name="Freeform 1280"/>
            <p:cNvSpPr>
              <a:spLocks/>
            </p:cNvSpPr>
            <p:nvPr/>
          </p:nvSpPr>
          <p:spPr bwMode="auto">
            <a:xfrm>
              <a:off x="15549754" y="1961329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2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5" name="Freeform 1281"/>
            <p:cNvSpPr>
              <a:spLocks/>
            </p:cNvSpPr>
            <p:nvPr/>
          </p:nvSpPr>
          <p:spPr bwMode="auto">
            <a:xfrm>
              <a:off x="15581228" y="1882643"/>
              <a:ext cx="15737" cy="1573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2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6" name="Freeform 1282"/>
            <p:cNvSpPr>
              <a:spLocks/>
            </p:cNvSpPr>
            <p:nvPr/>
          </p:nvSpPr>
          <p:spPr bwMode="auto">
            <a:xfrm>
              <a:off x="15549754" y="1819695"/>
              <a:ext cx="125898" cy="188846"/>
            </a:xfrm>
            <a:custGeom>
              <a:avLst/>
              <a:gdLst>
                <a:gd name="T0" fmla="*/ 16 w 16"/>
                <a:gd name="T1" fmla="*/ 6 h 24"/>
                <a:gd name="T2" fmla="*/ 14 w 16"/>
                <a:gd name="T3" fmla="*/ 8 h 24"/>
                <a:gd name="T4" fmla="*/ 14 w 16"/>
                <a:gd name="T5" fmla="*/ 10 h 24"/>
                <a:gd name="T6" fmla="*/ 16 w 16"/>
                <a:gd name="T7" fmla="*/ 8 h 24"/>
                <a:gd name="T8" fmla="*/ 14 w 16"/>
                <a:gd name="T9" fmla="*/ 10 h 24"/>
                <a:gd name="T10" fmla="*/ 12 w 16"/>
                <a:gd name="T11" fmla="*/ 12 h 24"/>
                <a:gd name="T12" fmla="*/ 8 w 16"/>
                <a:gd name="T13" fmla="*/ 14 h 24"/>
                <a:gd name="T14" fmla="*/ 12 w 16"/>
                <a:gd name="T15" fmla="*/ 12 h 24"/>
                <a:gd name="T16" fmla="*/ 12 w 16"/>
                <a:gd name="T17" fmla="*/ 16 h 24"/>
                <a:gd name="T18" fmla="*/ 10 w 16"/>
                <a:gd name="T19" fmla="*/ 18 h 24"/>
                <a:gd name="T20" fmla="*/ 6 w 16"/>
                <a:gd name="T21" fmla="*/ 16 h 24"/>
                <a:gd name="T22" fmla="*/ 8 w 16"/>
                <a:gd name="T23" fmla="*/ 14 h 24"/>
                <a:gd name="T24" fmla="*/ 6 w 16"/>
                <a:gd name="T25" fmla="*/ 16 h 24"/>
                <a:gd name="T26" fmla="*/ 8 w 16"/>
                <a:gd name="T27" fmla="*/ 18 h 24"/>
                <a:gd name="T28" fmla="*/ 8 w 16"/>
                <a:gd name="T29" fmla="*/ 18 h 24"/>
                <a:gd name="T30" fmla="*/ 6 w 16"/>
                <a:gd name="T31" fmla="*/ 20 h 24"/>
                <a:gd name="T32" fmla="*/ 6 w 16"/>
                <a:gd name="T33" fmla="*/ 20 h 24"/>
                <a:gd name="T34" fmla="*/ 6 w 16"/>
                <a:gd name="T35" fmla="*/ 20 h 24"/>
                <a:gd name="T36" fmla="*/ 4 w 16"/>
                <a:gd name="T37" fmla="*/ 22 h 24"/>
                <a:gd name="T38" fmla="*/ 4 w 16"/>
                <a:gd name="T39" fmla="*/ 22 h 24"/>
                <a:gd name="T40" fmla="*/ 2 w 16"/>
                <a:gd name="T41" fmla="*/ 24 h 24"/>
                <a:gd name="T42" fmla="*/ 0 w 16"/>
                <a:gd name="T43" fmla="*/ 20 h 24"/>
                <a:gd name="T44" fmla="*/ 2 w 16"/>
                <a:gd name="T45" fmla="*/ 20 h 24"/>
                <a:gd name="T46" fmla="*/ 2 w 16"/>
                <a:gd name="T47" fmla="*/ 20 h 24"/>
                <a:gd name="T48" fmla="*/ 2 w 16"/>
                <a:gd name="T49" fmla="*/ 18 h 24"/>
                <a:gd name="T50" fmla="*/ 0 w 16"/>
                <a:gd name="T51" fmla="*/ 16 h 24"/>
                <a:gd name="T52" fmla="*/ 2 w 16"/>
                <a:gd name="T53" fmla="*/ 14 h 24"/>
                <a:gd name="T54" fmla="*/ 2 w 16"/>
                <a:gd name="T55" fmla="*/ 14 h 24"/>
                <a:gd name="T56" fmla="*/ 2 w 16"/>
                <a:gd name="T57" fmla="*/ 14 h 24"/>
                <a:gd name="T58" fmla="*/ 0 w 16"/>
                <a:gd name="T59" fmla="*/ 12 h 24"/>
                <a:gd name="T60" fmla="*/ 2 w 16"/>
                <a:gd name="T61" fmla="*/ 10 h 24"/>
                <a:gd name="T62" fmla="*/ 0 w 16"/>
                <a:gd name="T63" fmla="*/ 8 h 24"/>
                <a:gd name="T64" fmla="*/ 4 w 16"/>
                <a:gd name="T65" fmla="*/ 8 h 24"/>
                <a:gd name="T66" fmla="*/ 2 w 16"/>
                <a:gd name="T67" fmla="*/ 10 h 24"/>
                <a:gd name="T68" fmla="*/ 4 w 16"/>
                <a:gd name="T69" fmla="*/ 12 h 24"/>
                <a:gd name="T70" fmla="*/ 6 w 16"/>
                <a:gd name="T71" fmla="*/ 10 h 24"/>
                <a:gd name="T72" fmla="*/ 4 w 16"/>
                <a:gd name="T73" fmla="*/ 8 h 24"/>
                <a:gd name="T74" fmla="*/ 4 w 16"/>
                <a:gd name="T75" fmla="*/ 6 h 24"/>
                <a:gd name="T76" fmla="*/ 6 w 16"/>
                <a:gd name="T77" fmla="*/ 4 h 24"/>
                <a:gd name="T78" fmla="*/ 10 w 16"/>
                <a:gd name="T79" fmla="*/ 4 h 24"/>
                <a:gd name="T80" fmla="*/ 14 w 16"/>
                <a:gd name="T81" fmla="*/ 0 h 24"/>
                <a:gd name="T82" fmla="*/ 14 w 16"/>
                <a:gd name="T83" fmla="*/ 4 h 24"/>
                <a:gd name="T84" fmla="*/ 16 w 16"/>
                <a:gd name="T85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" h="24">
                  <a:moveTo>
                    <a:pt x="16" y="4"/>
                  </a:moveTo>
                  <a:lnTo>
                    <a:pt x="16" y="6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8" y="14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10" y="18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8" y="18"/>
                  </a:lnTo>
                  <a:lnTo>
                    <a:pt x="8" y="20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7" name="Freeform 1283"/>
            <p:cNvSpPr>
              <a:spLocks/>
            </p:cNvSpPr>
            <p:nvPr/>
          </p:nvSpPr>
          <p:spPr bwMode="auto">
            <a:xfrm>
              <a:off x="15659914" y="1788220"/>
              <a:ext cx="1007181" cy="1880599"/>
            </a:xfrm>
            <a:custGeom>
              <a:avLst/>
              <a:gdLst>
                <a:gd name="T0" fmla="*/ 38 w 128"/>
                <a:gd name="T1" fmla="*/ 18 h 239"/>
                <a:gd name="T2" fmla="*/ 34 w 128"/>
                <a:gd name="T3" fmla="*/ 26 h 239"/>
                <a:gd name="T4" fmla="*/ 30 w 128"/>
                <a:gd name="T5" fmla="*/ 32 h 239"/>
                <a:gd name="T6" fmla="*/ 42 w 128"/>
                <a:gd name="T7" fmla="*/ 32 h 239"/>
                <a:gd name="T8" fmla="*/ 68 w 128"/>
                <a:gd name="T9" fmla="*/ 30 h 239"/>
                <a:gd name="T10" fmla="*/ 62 w 128"/>
                <a:gd name="T11" fmla="*/ 56 h 239"/>
                <a:gd name="T12" fmla="*/ 54 w 128"/>
                <a:gd name="T13" fmla="*/ 64 h 239"/>
                <a:gd name="T14" fmla="*/ 48 w 128"/>
                <a:gd name="T15" fmla="*/ 78 h 239"/>
                <a:gd name="T16" fmla="*/ 56 w 128"/>
                <a:gd name="T17" fmla="*/ 76 h 239"/>
                <a:gd name="T18" fmla="*/ 74 w 128"/>
                <a:gd name="T19" fmla="*/ 94 h 239"/>
                <a:gd name="T20" fmla="*/ 82 w 128"/>
                <a:gd name="T21" fmla="*/ 116 h 239"/>
                <a:gd name="T22" fmla="*/ 98 w 128"/>
                <a:gd name="T23" fmla="*/ 138 h 239"/>
                <a:gd name="T24" fmla="*/ 96 w 128"/>
                <a:gd name="T25" fmla="*/ 142 h 239"/>
                <a:gd name="T26" fmla="*/ 102 w 128"/>
                <a:gd name="T27" fmla="*/ 164 h 239"/>
                <a:gd name="T28" fmla="*/ 126 w 128"/>
                <a:gd name="T29" fmla="*/ 168 h 239"/>
                <a:gd name="T30" fmla="*/ 120 w 128"/>
                <a:gd name="T31" fmla="*/ 188 h 239"/>
                <a:gd name="T32" fmla="*/ 116 w 128"/>
                <a:gd name="T33" fmla="*/ 192 h 239"/>
                <a:gd name="T34" fmla="*/ 108 w 128"/>
                <a:gd name="T35" fmla="*/ 201 h 239"/>
                <a:gd name="T36" fmla="*/ 118 w 128"/>
                <a:gd name="T37" fmla="*/ 211 h 239"/>
                <a:gd name="T38" fmla="*/ 84 w 128"/>
                <a:gd name="T39" fmla="*/ 219 h 239"/>
                <a:gd name="T40" fmla="*/ 76 w 128"/>
                <a:gd name="T41" fmla="*/ 219 h 239"/>
                <a:gd name="T42" fmla="*/ 54 w 128"/>
                <a:gd name="T43" fmla="*/ 221 h 239"/>
                <a:gd name="T44" fmla="*/ 40 w 128"/>
                <a:gd name="T45" fmla="*/ 233 h 239"/>
                <a:gd name="T46" fmla="*/ 22 w 128"/>
                <a:gd name="T47" fmla="*/ 233 h 239"/>
                <a:gd name="T48" fmla="*/ 8 w 128"/>
                <a:gd name="T49" fmla="*/ 237 h 239"/>
                <a:gd name="T50" fmla="*/ 22 w 128"/>
                <a:gd name="T51" fmla="*/ 225 h 239"/>
                <a:gd name="T52" fmla="*/ 44 w 128"/>
                <a:gd name="T53" fmla="*/ 207 h 239"/>
                <a:gd name="T54" fmla="*/ 60 w 128"/>
                <a:gd name="T55" fmla="*/ 192 h 239"/>
                <a:gd name="T56" fmla="*/ 40 w 128"/>
                <a:gd name="T57" fmla="*/ 201 h 239"/>
                <a:gd name="T58" fmla="*/ 28 w 128"/>
                <a:gd name="T59" fmla="*/ 192 h 239"/>
                <a:gd name="T60" fmla="*/ 18 w 128"/>
                <a:gd name="T61" fmla="*/ 192 h 239"/>
                <a:gd name="T62" fmla="*/ 28 w 128"/>
                <a:gd name="T63" fmla="*/ 184 h 239"/>
                <a:gd name="T64" fmla="*/ 34 w 128"/>
                <a:gd name="T65" fmla="*/ 166 h 239"/>
                <a:gd name="T66" fmla="*/ 32 w 128"/>
                <a:gd name="T67" fmla="*/ 156 h 239"/>
                <a:gd name="T68" fmla="*/ 50 w 128"/>
                <a:gd name="T69" fmla="*/ 148 h 239"/>
                <a:gd name="T70" fmla="*/ 52 w 128"/>
                <a:gd name="T71" fmla="*/ 138 h 239"/>
                <a:gd name="T72" fmla="*/ 48 w 128"/>
                <a:gd name="T73" fmla="*/ 132 h 239"/>
                <a:gd name="T74" fmla="*/ 48 w 128"/>
                <a:gd name="T75" fmla="*/ 110 h 239"/>
                <a:gd name="T76" fmla="*/ 36 w 128"/>
                <a:gd name="T77" fmla="*/ 112 h 239"/>
                <a:gd name="T78" fmla="*/ 24 w 128"/>
                <a:gd name="T79" fmla="*/ 110 h 239"/>
                <a:gd name="T80" fmla="*/ 22 w 128"/>
                <a:gd name="T81" fmla="*/ 108 h 239"/>
                <a:gd name="T82" fmla="*/ 24 w 128"/>
                <a:gd name="T83" fmla="*/ 88 h 239"/>
                <a:gd name="T84" fmla="*/ 24 w 128"/>
                <a:gd name="T85" fmla="*/ 78 h 239"/>
                <a:gd name="T86" fmla="*/ 20 w 128"/>
                <a:gd name="T87" fmla="*/ 80 h 239"/>
                <a:gd name="T88" fmla="*/ 20 w 128"/>
                <a:gd name="T89" fmla="*/ 72 h 239"/>
                <a:gd name="T90" fmla="*/ 12 w 128"/>
                <a:gd name="T91" fmla="*/ 90 h 239"/>
                <a:gd name="T92" fmla="*/ 10 w 128"/>
                <a:gd name="T93" fmla="*/ 90 h 239"/>
                <a:gd name="T94" fmla="*/ 12 w 128"/>
                <a:gd name="T95" fmla="*/ 76 h 239"/>
                <a:gd name="T96" fmla="*/ 20 w 128"/>
                <a:gd name="T97" fmla="*/ 62 h 239"/>
                <a:gd name="T98" fmla="*/ 18 w 128"/>
                <a:gd name="T99" fmla="*/ 56 h 239"/>
                <a:gd name="T100" fmla="*/ 6 w 128"/>
                <a:gd name="T101" fmla="*/ 60 h 239"/>
                <a:gd name="T102" fmla="*/ 8 w 128"/>
                <a:gd name="T103" fmla="*/ 56 h 239"/>
                <a:gd name="T104" fmla="*/ 8 w 128"/>
                <a:gd name="T105" fmla="*/ 48 h 239"/>
                <a:gd name="T106" fmla="*/ 12 w 128"/>
                <a:gd name="T107" fmla="*/ 40 h 239"/>
                <a:gd name="T108" fmla="*/ 8 w 128"/>
                <a:gd name="T109" fmla="*/ 34 h 239"/>
                <a:gd name="T110" fmla="*/ 10 w 128"/>
                <a:gd name="T111" fmla="*/ 26 h 239"/>
                <a:gd name="T112" fmla="*/ 20 w 128"/>
                <a:gd name="T113" fmla="*/ 24 h 239"/>
                <a:gd name="T114" fmla="*/ 18 w 128"/>
                <a:gd name="T115" fmla="*/ 10 h 239"/>
                <a:gd name="T116" fmla="*/ 26 w 128"/>
                <a:gd name="T117" fmla="*/ 6 h 239"/>
                <a:gd name="T118" fmla="*/ 40 w 128"/>
                <a:gd name="T119" fmla="*/ 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" h="239">
                  <a:moveTo>
                    <a:pt x="46" y="0"/>
                  </a:moveTo>
                  <a:lnTo>
                    <a:pt x="48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2" y="2"/>
                  </a:lnTo>
                  <a:lnTo>
                    <a:pt x="50" y="2"/>
                  </a:lnTo>
                  <a:lnTo>
                    <a:pt x="50" y="4"/>
                  </a:lnTo>
                  <a:lnTo>
                    <a:pt x="52" y="4"/>
                  </a:lnTo>
                  <a:lnTo>
                    <a:pt x="52" y="6"/>
                  </a:lnTo>
                  <a:lnTo>
                    <a:pt x="50" y="6"/>
                  </a:lnTo>
                  <a:lnTo>
                    <a:pt x="50" y="8"/>
                  </a:lnTo>
                  <a:lnTo>
                    <a:pt x="48" y="10"/>
                  </a:lnTo>
                  <a:lnTo>
                    <a:pt x="46" y="12"/>
                  </a:lnTo>
                  <a:lnTo>
                    <a:pt x="44" y="12"/>
                  </a:lnTo>
                  <a:lnTo>
                    <a:pt x="44" y="14"/>
                  </a:lnTo>
                  <a:lnTo>
                    <a:pt x="40" y="18"/>
                  </a:lnTo>
                  <a:lnTo>
                    <a:pt x="38" y="18"/>
                  </a:lnTo>
                  <a:lnTo>
                    <a:pt x="38" y="20"/>
                  </a:lnTo>
                  <a:lnTo>
                    <a:pt x="36" y="20"/>
                  </a:lnTo>
                  <a:lnTo>
                    <a:pt x="36" y="22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22"/>
                  </a:lnTo>
                  <a:lnTo>
                    <a:pt x="36" y="22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32" y="24"/>
                  </a:lnTo>
                  <a:lnTo>
                    <a:pt x="30" y="24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4"/>
                  </a:lnTo>
                  <a:lnTo>
                    <a:pt x="32" y="24"/>
                  </a:lnTo>
                  <a:lnTo>
                    <a:pt x="32" y="26"/>
                  </a:lnTo>
                  <a:lnTo>
                    <a:pt x="34" y="26"/>
                  </a:lnTo>
                  <a:lnTo>
                    <a:pt x="34" y="24"/>
                  </a:lnTo>
                  <a:lnTo>
                    <a:pt x="34" y="26"/>
                  </a:lnTo>
                  <a:lnTo>
                    <a:pt x="36" y="24"/>
                  </a:lnTo>
                  <a:lnTo>
                    <a:pt x="36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40" y="24"/>
                  </a:lnTo>
                  <a:lnTo>
                    <a:pt x="38" y="26"/>
                  </a:lnTo>
                  <a:lnTo>
                    <a:pt x="36" y="28"/>
                  </a:lnTo>
                  <a:lnTo>
                    <a:pt x="36" y="30"/>
                  </a:lnTo>
                  <a:lnTo>
                    <a:pt x="34" y="28"/>
                  </a:lnTo>
                  <a:lnTo>
                    <a:pt x="36" y="28"/>
                  </a:lnTo>
                  <a:lnTo>
                    <a:pt x="34" y="28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2" y="30"/>
                  </a:lnTo>
                  <a:lnTo>
                    <a:pt x="34" y="30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4" y="32"/>
                  </a:lnTo>
                  <a:lnTo>
                    <a:pt x="32" y="32"/>
                  </a:lnTo>
                  <a:lnTo>
                    <a:pt x="32" y="34"/>
                  </a:lnTo>
                  <a:lnTo>
                    <a:pt x="32" y="36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4" y="32"/>
                  </a:lnTo>
                  <a:lnTo>
                    <a:pt x="36" y="32"/>
                  </a:lnTo>
                  <a:lnTo>
                    <a:pt x="38" y="32"/>
                  </a:lnTo>
                  <a:lnTo>
                    <a:pt x="40" y="30"/>
                  </a:lnTo>
                  <a:lnTo>
                    <a:pt x="42" y="30"/>
                  </a:lnTo>
                  <a:lnTo>
                    <a:pt x="42" y="32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6" y="28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50" y="30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6" y="30"/>
                  </a:lnTo>
                  <a:lnTo>
                    <a:pt x="58" y="30"/>
                  </a:lnTo>
                  <a:lnTo>
                    <a:pt x="60" y="30"/>
                  </a:lnTo>
                  <a:lnTo>
                    <a:pt x="62" y="30"/>
                  </a:lnTo>
                  <a:lnTo>
                    <a:pt x="64" y="30"/>
                  </a:lnTo>
                  <a:lnTo>
                    <a:pt x="66" y="30"/>
                  </a:lnTo>
                  <a:lnTo>
                    <a:pt x="66" y="28"/>
                  </a:lnTo>
                  <a:lnTo>
                    <a:pt x="68" y="30"/>
                  </a:lnTo>
                  <a:lnTo>
                    <a:pt x="70" y="30"/>
                  </a:lnTo>
                  <a:lnTo>
                    <a:pt x="72" y="32"/>
                  </a:lnTo>
                  <a:lnTo>
                    <a:pt x="72" y="34"/>
                  </a:lnTo>
                  <a:lnTo>
                    <a:pt x="72" y="36"/>
                  </a:lnTo>
                  <a:lnTo>
                    <a:pt x="72" y="38"/>
                  </a:lnTo>
                  <a:lnTo>
                    <a:pt x="70" y="40"/>
                  </a:lnTo>
                  <a:lnTo>
                    <a:pt x="68" y="40"/>
                  </a:lnTo>
                  <a:lnTo>
                    <a:pt x="68" y="44"/>
                  </a:lnTo>
                  <a:lnTo>
                    <a:pt x="68" y="46"/>
                  </a:lnTo>
                  <a:lnTo>
                    <a:pt x="68" y="48"/>
                  </a:lnTo>
                  <a:lnTo>
                    <a:pt x="66" y="48"/>
                  </a:lnTo>
                  <a:lnTo>
                    <a:pt x="66" y="50"/>
                  </a:lnTo>
                  <a:lnTo>
                    <a:pt x="66" y="52"/>
                  </a:lnTo>
                  <a:lnTo>
                    <a:pt x="64" y="52"/>
                  </a:lnTo>
                  <a:lnTo>
                    <a:pt x="64" y="54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60" y="62"/>
                  </a:lnTo>
                  <a:lnTo>
                    <a:pt x="58" y="62"/>
                  </a:lnTo>
                  <a:lnTo>
                    <a:pt x="58" y="64"/>
                  </a:lnTo>
                  <a:lnTo>
                    <a:pt x="56" y="64"/>
                  </a:lnTo>
                  <a:lnTo>
                    <a:pt x="54" y="64"/>
                  </a:lnTo>
                  <a:lnTo>
                    <a:pt x="52" y="66"/>
                  </a:lnTo>
                  <a:lnTo>
                    <a:pt x="50" y="66"/>
                  </a:lnTo>
                  <a:lnTo>
                    <a:pt x="48" y="68"/>
                  </a:lnTo>
                  <a:lnTo>
                    <a:pt x="46" y="68"/>
                  </a:lnTo>
                  <a:lnTo>
                    <a:pt x="48" y="68"/>
                  </a:lnTo>
                  <a:lnTo>
                    <a:pt x="50" y="68"/>
                  </a:lnTo>
                  <a:lnTo>
                    <a:pt x="52" y="66"/>
                  </a:lnTo>
                  <a:lnTo>
                    <a:pt x="54" y="66"/>
                  </a:lnTo>
                  <a:lnTo>
                    <a:pt x="54" y="64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6" y="68"/>
                  </a:lnTo>
                  <a:lnTo>
                    <a:pt x="54" y="68"/>
                  </a:lnTo>
                  <a:lnTo>
                    <a:pt x="56" y="68"/>
                  </a:lnTo>
                  <a:lnTo>
                    <a:pt x="58" y="68"/>
                  </a:lnTo>
                  <a:lnTo>
                    <a:pt x="58" y="70"/>
                  </a:lnTo>
                  <a:lnTo>
                    <a:pt x="58" y="72"/>
                  </a:lnTo>
                  <a:lnTo>
                    <a:pt x="56" y="72"/>
                  </a:lnTo>
                  <a:lnTo>
                    <a:pt x="56" y="74"/>
                  </a:lnTo>
                  <a:lnTo>
                    <a:pt x="54" y="72"/>
                  </a:lnTo>
                  <a:lnTo>
                    <a:pt x="52" y="72"/>
                  </a:lnTo>
                  <a:lnTo>
                    <a:pt x="52" y="74"/>
                  </a:lnTo>
                  <a:lnTo>
                    <a:pt x="50" y="74"/>
                  </a:lnTo>
                  <a:lnTo>
                    <a:pt x="50" y="76"/>
                  </a:lnTo>
                  <a:lnTo>
                    <a:pt x="48" y="76"/>
                  </a:lnTo>
                  <a:lnTo>
                    <a:pt x="48" y="78"/>
                  </a:lnTo>
                  <a:lnTo>
                    <a:pt x="46" y="78"/>
                  </a:lnTo>
                  <a:lnTo>
                    <a:pt x="44" y="78"/>
                  </a:lnTo>
                  <a:lnTo>
                    <a:pt x="42" y="78"/>
                  </a:lnTo>
                  <a:lnTo>
                    <a:pt x="40" y="78"/>
                  </a:lnTo>
                  <a:lnTo>
                    <a:pt x="40" y="76"/>
                  </a:lnTo>
                  <a:lnTo>
                    <a:pt x="38" y="76"/>
                  </a:lnTo>
                  <a:lnTo>
                    <a:pt x="40" y="76"/>
                  </a:lnTo>
                  <a:lnTo>
                    <a:pt x="40" y="78"/>
                  </a:lnTo>
                  <a:lnTo>
                    <a:pt x="42" y="78"/>
                  </a:lnTo>
                  <a:lnTo>
                    <a:pt x="46" y="78"/>
                  </a:lnTo>
                  <a:lnTo>
                    <a:pt x="46" y="80"/>
                  </a:lnTo>
                  <a:lnTo>
                    <a:pt x="50" y="80"/>
                  </a:lnTo>
                  <a:lnTo>
                    <a:pt x="52" y="80"/>
                  </a:lnTo>
                  <a:lnTo>
                    <a:pt x="54" y="80"/>
                  </a:lnTo>
                  <a:lnTo>
                    <a:pt x="54" y="78"/>
                  </a:lnTo>
                  <a:lnTo>
                    <a:pt x="54" y="76"/>
                  </a:lnTo>
                  <a:lnTo>
                    <a:pt x="56" y="76"/>
                  </a:lnTo>
                  <a:lnTo>
                    <a:pt x="58" y="76"/>
                  </a:lnTo>
                  <a:lnTo>
                    <a:pt x="58" y="78"/>
                  </a:lnTo>
                  <a:lnTo>
                    <a:pt x="60" y="78"/>
                  </a:lnTo>
                  <a:lnTo>
                    <a:pt x="58" y="78"/>
                  </a:lnTo>
                  <a:lnTo>
                    <a:pt x="60" y="78"/>
                  </a:lnTo>
                  <a:lnTo>
                    <a:pt x="62" y="80"/>
                  </a:lnTo>
                  <a:lnTo>
                    <a:pt x="64" y="80"/>
                  </a:lnTo>
                  <a:lnTo>
                    <a:pt x="66" y="82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70" y="88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4" y="90"/>
                  </a:lnTo>
                  <a:lnTo>
                    <a:pt x="74" y="92"/>
                  </a:lnTo>
                  <a:lnTo>
                    <a:pt x="76" y="92"/>
                  </a:lnTo>
                  <a:lnTo>
                    <a:pt x="74" y="94"/>
                  </a:lnTo>
                  <a:lnTo>
                    <a:pt x="76" y="94"/>
                  </a:lnTo>
                  <a:lnTo>
                    <a:pt x="76" y="96"/>
                  </a:lnTo>
                  <a:lnTo>
                    <a:pt x="76" y="96"/>
                  </a:lnTo>
                  <a:lnTo>
                    <a:pt x="76" y="98"/>
                  </a:lnTo>
                  <a:lnTo>
                    <a:pt x="76" y="100"/>
                  </a:lnTo>
                  <a:lnTo>
                    <a:pt x="76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8"/>
                  </a:lnTo>
                  <a:lnTo>
                    <a:pt x="78" y="112"/>
                  </a:lnTo>
                  <a:lnTo>
                    <a:pt x="78" y="114"/>
                  </a:lnTo>
                  <a:lnTo>
                    <a:pt x="80" y="114"/>
                  </a:lnTo>
                  <a:lnTo>
                    <a:pt x="80" y="116"/>
                  </a:lnTo>
                  <a:lnTo>
                    <a:pt x="80" y="118"/>
                  </a:lnTo>
                  <a:lnTo>
                    <a:pt x="80" y="116"/>
                  </a:lnTo>
                  <a:lnTo>
                    <a:pt x="82" y="116"/>
                  </a:lnTo>
                  <a:lnTo>
                    <a:pt x="84" y="118"/>
                  </a:lnTo>
                  <a:lnTo>
                    <a:pt x="86" y="118"/>
                  </a:lnTo>
                  <a:lnTo>
                    <a:pt x="90" y="120"/>
                  </a:lnTo>
                  <a:lnTo>
                    <a:pt x="90" y="122"/>
                  </a:lnTo>
                  <a:lnTo>
                    <a:pt x="92" y="122"/>
                  </a:lnTo>
                  <a:lnTo>
                    <a:pt x="92" y="124"/>
                  </a:lnTo>
                  <a:lnTo>
                    <a:pt x="92" y="126"/>
                  </a:lnTo>
                  <a:lnTo>
                    <a:pt x="94" y="126"/>
                  </a:lnTo>
                  <a:lnTo>
                    <a:pt x="94" y="128"/>
                  </a:lnTo>
                  <a:lnTo>
                    <a:pt x="96" y="128"/>
                  </a:lnTo>
                  <a:lnTo>
                    <a:pt x="96" y="130"/>
                  </a:lnTo>
                  <a:lnTo>
                    <a:pt x="98" y="130"/>
                  </a:lnTo>
                  <a:lnTo>
                    <a:pt x="98" y="132"/>
                  </a:lnTo>
                  <a:lnTo>
                    <a:pt x="96" y="132"/>
                  </a:lnTo>
                  <a:lnTo>
                    <a:pt x="96" y="134"/>
                  </a:lnTo>
                  <a:lnTo>
                    <a:pt x="96" y="136"/>
                  </a:lnTo>
                  <a:lnTo>
                    <a:pt x="98" y="138"/>
                  </a:lnTo>
                  <a:lnTo>
                    <a:pt x="98" y="140"/>
                  </a:lnTo>
                  <a:lnTo>
                    <a:pt x="102" y="144"/>
                  </a:lnTo>
                  <a:lnTo>
                    <a:pt x="102" y="144"/>
                  </a:lnTo>
                  <a:lnTo>
                    <a:pt x="100" y="144"/>
                  </a:lnTo>
                  <a:lnTo>
                    <a:pt x="98" y="144"/>
                  </a:lnTo>
                  <a:lnTo>
                    <a:pt x="96" y="142"/>
                  </a:lnTo>
                  <a:lnTo>
                    <a:pt x="94" y="142"/>
                  </a:lnTo>
                  <a:lnTo>
                    <a:pt x="92" y="142"/>
                  </a:lnTo>
                  <a:lnTo>
                    <a:pt x="90" y="142"/>
                  </a:lnTo>
                  <a:lnTo>
                    <a:pt x="88" y="142"/>
                  </a:lnTo>
                  <a:lnTo>
                    <a:pt x="88" y="144"/>
                  </a:lnTo>
                  <a:lnTo>
                    <a:pt x="88" y="142"/>
                  </a:lnTo>
                  <a:lnTo>
                    <a:pt x="90" y="142"/>
                  </a:lnTo>
                  <a:lnTo>
                    <a:pt x="90" y="144"/>
                  </a:lnTo>
                  <a:lnTo>
                    <a:pt x="92" y="144"/>
                  </a:lnTo>
                  <a:lnTo>
                    <a:pt x="94" y="142"/>
                  </a:lnTo>
                  <a:lnTo>
                    <a:pt x="96" y="142"/>
                  </a:lnTo>
                  <a:lnTo>
                    <a:pt x="96" y="144"/>
                  </a:lnTo>
                  <a:lnTo>
                    <a:pt x="96" y="144"/>
                  </a:lnTo>
                  <a:lnTo>
                    <a:pt x="98" y="144"/>
                  </a:lnTo>
                  <a:lnTo>
                    <a:pt x="100" y="146"/>
                  </a:lnTo>
                  <a:lnTo>
                    <a:pt x="102" y="146"/>
                  </a:lnTo>
                  <a:lnTo>
                    <a:pt x="102" y="148"/>
                  </a:lnTo>
                  <a:lnTo>
                    <a:pt x="104" y="148"/>
                  </a:lnTo>
                  <a:lnTo>
                    <a:pt x="104" y="150"/>
                  </a:lnTo>
                  <a:lnTo>
                    <a:pt x="106" y="154"/>
                  </a:lnTo>
                  <a:lnTo>
                    <a:pt x="106" y="156"/>
                  </a:lnTo>
                  <a:lnTo>
                    <a:pt x="106" y="158"/>
                  </a:lnTo>
                  <a:lnTo>
                    <a:pt x="104" y="158"/>
                  </a:lnTo>
                  <a:lnTo>
                    <a:pt x="102" y="160"/>
                  </a:lnTo>
                  <a:lnTo>
                    <a:pt x="102" y="162"/>
                  </a:lnTo>
                  <a:lnTo>
                    <a:pt x="100" y="162"/>
                  </a:lnTo>
                  <a:lnTo>
                    <a:pt x="100" y="164"/>
                  </a:lnTo>
                  <a:lnTo>
                    <a:pt x="102" y="164"/>
                  </a:lnTo>
                  <a:lnTo>
                    <a:pt x="104" y="166"/>
                  </a:lnTo>
                  <a:lnTo>
                    <a:pt x="106" y="166"/>
                  </a:lnTo>
                  <a:lnTo>
                    <a:pt x="106" y="164"/>
                  </a:lnTo>
                  <a:lnTo>
                    <a:pt x="108" y="164"/>
                  </a:lnTo>
                  <a:lnTo>
                    <a:pt x="108" y="162"/>
                  </a:lnTo>
                  <a:lnTo>
                    <a:pt x="110" y="162"/>
                  </a:lnTo>
                  <a:lnTo>
                    <a:pt x="110" y="160"/>
                  </a:lnTo>
                  <a:lnTo>
                    <a:pt x="110" y="162"/>
                  </a:lnTo>
                  <a:lnTo>
                    <a:pt x="110" y="160"/>
                  </a:lnTo>
                  <a:lnTo>
                    <a:pt x="112" y="160"/>
                  </a:lnTo>
                  <a:lnTo>
                    <a:pt x="112" y="162"/>
                  </a:lnTo>
                  <a:lnTo>
                    <a:pt x="114" y="162"/>
                  </a:lnTo>
                  <a:lnTo>
                    <a:pt x="116" y="162"/>
                  </a:lnTo>
                  <a:lnTo>
                    <a:pt x="120" y="162"/>
                  </a:lnTo>
                  <a:lnTo>
                    <a:pt x="122" y="164"/>
                  </a:lnTo>
                  <a:lnTo>
                    <a:pt x="126" y="166"/>
                  </a:lnTo>
                  <a:lnTo>
                    <a:pt x="126" y="168"/>
                  </a:lnTo>
                  <a:lnTo>
                    <a:pt x="126" y="170"/>
                  </a:lnTo>
                  <a:lnTo>
                    <a:pt x="126" y="172"/>
                  </a:lnTo>
                  <a:lnTo>
                    <a:pt x="126" y="174"/>
                  </a:lnTo>
                  <a:lnTo>
                    <a:pt x="128" y="174"/>
                  </a:lnTo>
                  <a:lnTo>
                    <a:pt x="126" y="174"/>
                  </a:lnTo>
                  <a:lnTo>
                    <a:pt x="126" y="176"/>
                  </a:lnTo>
                  <a:lnTo>
                    <a:pt x="126" y="178"/>
                  </a:lnTo>
                  <a:lnTo>
                    <a:pt x="126" y="180"/>
                  </a:lnTo>
                  <a:lnTo>
                    <a:pt x="126" y="180"/>
                  </a:lnTo>
                  <a:lnTo>
                    <a:pt x="126" y="182"/>
                  </a:lnTo>
                  <a:lnTo>
                    <a:pt x="126" y="184"/>
                  </a:lnTo>
                  <a:lnTo>
                    <a:pt x="126" y="186"/>
                  </a:lnTo>
                  <a:lnTo>
                    <a:pt x="124" y="186"/>
                  </a:lnTo>
                  <a:lnTo>
                    <a:pt x="124" y="188"/>
                  </a:lnTo>
                  <a:lnTo>
                    <a:pt x="122" y="188"/>
                  </a:lnTo>
                  <a:lnTo>
                    <a:pt x="122" y="190"/>
                  </a:lnTo>
                  <a:lnTo>
                    <a:pt x="120" y="188"/>
                  </a:lnTo>
                  <a:lnTo>
                    <a:pt x="120" y="186"/>
                  </a:lnTo>
                  <a:lnTo>
                    <a:pt x="118" y="186"/>
                  </a:lnTo>
                  <a:lnTo>
                    <a:pt x="120" y="188"/>
                  </a:lnTo>
                  <a:lnTo>
                    <a:pt x="118" y="188"/>
                  </a:lnTo>
                  <a:lnTo>
                    <a:pt x="118" y="190"/>
                  </a:lnTo>
                  <a:lnTo>
                    <a:pt x="120" y="190"/>
                  </a:lnTo>
                  <a:lnTo>
                    <a:pt x="120" y="188"/>
                  </a:lnTo>
                  <a:lnTo>
                    <a:pt x="120" y="190"/>
                  </a:lnTo>
                  <a:lnTo>
                    <a:pt x="120" y="192"/>
                  </a:lnTo>
                  <a:lnTo>
                    <a:pt x="120" y="190"/>
                  </a:lnTo>
                  <a:lnTo>
                    <a:pt x="122" y="190"/>
                  </a:lnTo>
                  <a:lnTo>
                    <a:pt x="122" y="192"/>
                  </a:lnTo>
                  <a:lnTo>
                    <a:pt x="120" y="192"/>
                  </a:lnTo>
                  <a:lnTo>
                    <a:pt x="120" y="192"/>
                  </a:lnTo>
                  <a:lnTo>
                    <a:pt x="118" y="192"/>
                  </a:lnTo>
                  <a:lnTo>
                    <a:pt x="116" y="192"/>
                  </a:lnTo>
                  <a:lnTo>
                    <a:pt x="116" y="192"/>
                  </a:lnTo>
                  <a:lnTo>
                    <a:pt x="114" y="192"/>
                  </a:lnTo>
                  <a:lnTo>
                    <a:pt x="112" y="192"/>
                  </a:lnTo>
                  <a:lnTo>
                    <a:pt x="112" y="194"/>
                  </a:lnTo>
                  <a:lnTo>
                    <a:pt x="114" y="194"/>
                  </a:lnTo>
                  <a:lnTo>
                    <a:pt x="114" y="192"/>
                  </a:lnTo>
                  <a:lnTo>
                    <a:pt x="116" y="192"/>
                  </a:lnTo>
                  <a:lnTo>
                    <a:pt x="116" y="194"/>
                  </a:lnTo>
                  <a:lnTo>
                    <a:pt x="116" y="196"/>
                  </a:lnTo>
                  <a:lnTo>
                    <a:pt x="114" y="196"/>
                  </a:lnTo>
                  <a:lnTo>
                    <a:pt x="116" y="196"/>
                  </a:lnTo>
                  <a:lnTo>
                    <a:pt x="114" y="199"/>
                  </a:lnTo>
                  <a:lnTo>
                    <a:pt x="112" y="199"/>
                  </a:lnTo>
                  <a:lnTo>
                    <a:pt x="110" y="199"/>
                  </a:lnTo>
                  <a:lnTo>
                    <a:pt x="108" y="199"/>
                  </a:lnTo>
                  <a:lnTo>
                    <a:pt x="108" y="201"/>
                  </a:lnTo>
                  <a:lnTo>
                    <a:pt x="106" y="201"/>
                  </a:lnTo>
                  <a:lnTo>
                    <a:pt x="108" y="201"/>
                  </a:lnTo>
                  <a:lnTo>
                    <a:pt x="112" y="201"/>
                  </a:lnTo>
                  <a:lnTo>
                    <a:pt x="110" y="201"/>
                  </a:lnTo>
                  <a:lnTo>
                    <a:pt x="110" y="203"/>
                  </a:lnTo>
                  <a:lnTo>
                    <a:pt x="108" y="203"/>
                  </a:lnTo>
                  <a:lnTo>
                    <a:pt x="110" y="203"/>
                  </a:lnTo>
                  <a:lnTo>
                    <a:pt x="112" y="203"/>
                  </a:lnTo>
                  <a:lnTo>
                    <a:pt x="116" y="203"/>
                  </a:lnTo>
                  <a:lnTo>
                    <a:pt x="118" y="203"/>
                  </a:lnTo>
                  <a:lnTo>
                    <a:pt x="124" y="203"/>
                  </a:lnTo>
                  <a:lnTo>
                    <a:pt x="124" y="205"/>
                  </a:lnTo>
                  <a:lnTo>
                    <a:pt x="122" y="205"/>
                  </a:lnTo>
                  <a:lnTo>
                    <a:pt x="122" y="207"/>
                  </a:lnTo>
                  <a:lnTo>
                    <a:pt x="124" y="207"/>
                  </a:lnTo>
                  <a:lnTo>
                    <a:pt x="122" y="209"/>
                  </a:lnTo>
                  <a:lnTo>
                    <a:pt x="122" y="211"/>
                  </a:lnTo>
                  <a:lnTo>
                    <a:pt x="120" y="211"/>
                  </a:lnTo>
                  <a:lnTo>
                    <a:pt x="118" y="211"/>
                  </a:lnTo>
                  <a:lnTo>
                    <a:pt x="116" y="213"/>
                  </a:lnTo>
                  <a:lnTo>
                    <a:pt x="116" y="215"/>
                  </a:lnTo>
                  <a:lnTo>
                    <a:pt x="114" y="215"/>
                  </a:lnTo>
                  <a:lnTo>
                    <a:pt x="112" y="215"/>
                  </a:lnTo>
                  <a:lnTo>
                    <a:pt x="110" y="217"/>
                  </a:lnTo>
                  <a:lnTo>
                    <a:pt x="106" y="217"/>
                  </a:lnTo>
                  <a:lnTo>
                    <a:pt x="106" y="219"/>
                  </a:lnTo>
                  <a:lnTo>
                    <a:pt x="104" y="219"/>
                  </a:lnTo>
                  <a:lnTo>
                    <a:pt x="102" y="219"/>
                  </a:lnTo>
                  <a:lnTo>
                    <a:pt x="100" y="219"/>
                  </a:lnTo>
                  <a:lnTo>
                    <a:pt x="96" y="217"/>
                  </a:lnTo>
                  <a:lnTo>
                    <a:pt x="94" y="219"/>
                  </a:lnTo>
                  <a:lnTo>
                    <a:pt x="90" y="219"/>
                  </a:lnTo>
                  <a:lnTo>
                    <a:pt x="88" y="219"/>
                  </a:lnTo>
                  <a:lnTo>
                    <a:pt x="86" y="219"/>
                  </a:lnTo>
                  <a:lnTo>
                    <a:pt x="86" y="221"/>
                  </a:lnTo>
                  <a:lnTo>
                    <a:pt x="84" y="219"/>
                  </a:lnTo>
                  <a:lnTo>
                    <a:pt x="86" y="219"/>
                  </a:lnTo>
                  <a:lnTo>
                    <a:pt x="84" y="217"/>
                  </a:lnTo>
                  <a:lnTo>
                    <a:pt x="82" y="217"/>
                  </a:lnTo>
                  <a:lnTo>
                    <a:pt x="82" y="219"/>
                  </a:lnTo>
                  <a:lnTo>
                    <a:pt x="82" y="217"/>
                  </a:lnTo>
                  <a:lnTo>
                    <a:pt x="80" y="217"/>
                  </a:lnTo>
                  <a:lnTo>
                    <a:pt x="82" y="217"/>
                  </a:lnTo>
                  <a:lnTo>
                    <a:pt x="82" y="219"/>
                  </a:lnTo>
                  <a:lnTo>
                    <a:pt x="80" y="219"/>
                  </a:lnTo>
                  <a:lnTo>
                    <a:pt x="80" y="217"/>
                  </a:lnTo>
                  <a:lnTo>
                    <a:pt x="78" y="217"/>
                  </a:lnTo>
                  <a:lnTo>
                    <a:pt x="78" y="215"/>
                  </a:lnTo>
                  <a:lnTo>
                    <a:pt x="78" y="217"/>
                  </a:lnTo>
                  <a:lnTo>
                    <a:pt x="78" y="217"/>
                  </a:lnTo>
                  <a:lnTo>
                    <a:pt x="78" y="219"/>
                  </a:lnTo>
                  <a:lnTo>
                    <a:pt x="78" y="219"/>
                  </a:lnTo>
                  <a:lnTo>
                    <a:pt x="76" y="219"/>
                  </a:lnTo>
                  <a:lnTo>
                    <a:pt x="76" y="221"/>
                  </a:lnTo>
                  <a:lnTo>
                    <a:pt x="74" y="221"/>
                  </a:lnTo>
                  <a:lnTo>
                    <a:pt x="72" y="221"/>
                  </a:lnTo>
                  <a:lnTo>
                    <a:pt x="70" y="221"/>
                  </a:lnTo>
                  <a:lnTo>
                    <a:pt x="68" y="221"/>
                  </a:lnTo>
                  <a:lnTo>
                    <a:pt x="70" y="221"/>
                  </a:lnTo>
                  <a:lnTo>
                    <a:pt x="70" y="223"/>
                  </a:lnTo>
                  <a:lnTo>
                    <a:pt x="68" y="223"/>
                  </a:lnTo>
                  <a:lnTo>
                    <a:pt x="66" y="223"/>
                  </a:lnTo>
                  <a:lnTo>
                    <a:pt x="62" y="223"/>
                  </a:lnTo>
                  <a:lnTo>
                    <a:pt x="60" y="223"/>
                  </a:lnTo>
                  <a:lnTo>
                    <a:pt x="60" y="225"/>
                  </a:lnTo>
                  <a:lnTo>
                    <a:pt x="62" y="225"/>
                  </a:lnTo>
                  <a:lnTo>
                    <a:pt x="60" y="225"/>
                  </a:lnTo>
                  <a:lnTo>
                    <a:pt x="60" y="223"/>
                  </a:lnTo>
                  <a:lnTo>
                    <a:pt x="58" y="221"/>
                  </a:lnTo>
                  <a:lnTo>
                    <a:pt x="54" y="221"/>
                  </a:lnTo>
                  <a:lnTo>
                    <a:pt x="52" y="221"/>
                  </a:lnTo>
                  <a:lnTo>
                    <a:pt x="50" y="221"/>
                  </a:lnTo>
                  <a:lnTo>
                    <a:pt x="48" y="221"/>
                  </a:lnTo>
                  <a:lnTo>
                    <a:pt x="48" y="223"/>
                  </a:lnTo>
                  <a:lnTo>
                    <a:pt x="46" y="223"/>
                  </a:lnTo>
                  <a:lnTo>
                    <a:pt x="44" y="223"/>
                  </a:lnTo>
                  <a:lnTo>
                    <a:pt x="44" y="221"/>
                  </a:lnTo>
                  <a:lnTo>
                    <a:pt x="44" y="223"/>
                  </a:lnTo>
                  <a:lnTo>
                    <a:pt x="44" y="225"/>
                  </a:lnTo>
                  <a:lnTo>
                    <a:pt x="44" y="227"/>
                  </a:lnTo>
                  <a:lnTo>
                    <a:pt x="42" y="227"/>
                  </a:lnTo>
                  <a:lnTo>
                    <a:pt x="42" y="229"/>
                  </a:lnTo>
                  <a:lnTo>
                    <a:pt x="44" y="229"/>
                  </a:lnTo>
                  <a:lnTo>
                    <a:pt x="44" y="231"/>
                  </a:lnTo>
                  <a:lnTo>
                    <a:pt x="42" y="231"/>
                  </a:lnTo>
                  <a:lnTo>
                    <a:pt x="42" y="233"/>
                  </a:lnTo>
                  <a:lnTo>
                    <a:pt x="40" y="233"/>
                  </a:lnTo>
                  <a:lnTo>
                    <a:pt x="38" y="233"/>
                  </a:lnTo>
                  <a:lnTo>
                    <a:pt x="38" y="231"/>
                  </a:lnTo>
                  <a:lnTo>
                    <a:pt x="36" y="231"/>
                  </a:lnTo>
                  <a:lnTo>
                    <a:pt x="34" y="231"/>
                  </a:lnTo>
                  <a:lnTo>
                    <a:pt x="34" y="229"/>
                  </a:lnTo>
                  <a:lnTo>
                    <a:pt x="32" y="229"/>
                  </a:lnTo>
                  <a:lnTo>
                    <a:pt x="32" y="227"/>
                  </a:lnTo>
                  <a:lnTo>
                    <a:pt x="32" y="229"/>
                  </a:lnTo>
                  <a:lnTo>
                    <a:pt x="30" y="229"/>
                  </a:lnTo>
                  <a:lnTo>
                    <a:pt x="32" y="229"/>
                  </a:lnTo>
                  <a:lnTo>
                    <a:pt x="32" y="231"/>
                  </a:lnTo>
                  <a:lnTo>
                    <a:pt x="30" y="229"/>
                  </a:lnTo>
                  <a:lnTo>
                    <a:pt x="30" y="231"/>
                  </a:lnTo>
                  <a:lnTo>
                    <a:pt x="26" y="231"/>
                  </a:lnTo>
                  <a:lnTo>
                    <a:pt x="24" y="231"/>
                  </a:lnTo>
                  <a:lnTo>
                    <a:pt x="24" y="233"/>
                  </a:lnTo>
                  <a:lnTo>
                    <a:pt x="22" y="233"/>
                  </a:lnTo>
                  <a:lnTo>
                    <a:pt x="22" y="235"/>
                  </a:lnTo>
                  <a:lnTo>
                    <a:pt x="20" y="235"/>
                  </a:lnTo>
                  <a:lnTo>
                    <a:pt x="20" y="237"/>
                  </a:lnTo>
                  <a:lnTo>
                    <a:pt x="18" y="237"/>
                  </a:lnTo>
                  <a:lnTo>
                    <a:pt x="20" y="237"/>
                  </a:lnTo>
                  <a:lnTo>
                    <a:pt x="20" y="239"/>
                  </a:lnTo>
                  <a:lnTo>
                    <a:pt x="18" y="239"/>
                  </a:lnTo>
                  <a:lnTo>
                    <a:pt x="18" y="239"/>
                  </a:lnTo>
                  <a:lnTo>
                    <a:pt x="16" y="239"/>
                  </a:lnTo>
                  <a:lnTo>
                    <a:pt x="16" y="237"/>
                  </a:lnTo>
                  <a:lnTo>
                    <a:pt x="14" y="237"/>
                  </a:lnTo>
                  <a:lnTo>
                    <a:pt x="14" y="235"/>
                  </a:lnTo>
                  <a:lnTo>
                    <a:pt x="12" y="235"/>
                  </a:lnTo>
                  <a:lnTo>
                    <a:pt x="12" y="237"/>
                  </a:lnTo>
                  <a:lnTo>
                    <a:pt x="10" y="239"/>
                  </a:lnTo>
                  <a:lnTo>
                    <a:pt x="10" y="237"/>
                  </a:lnTo>
                  <a:lnTo>
                    <a:pt x="8" y="237"/>
                  </a:lnTo>
                  <a:lnTo>
                    <a:pt x="10" y="237"/>
                  </a:lnTo>
                  <a:lnTo>
                    <a:pt x="10" y="235"/>
                  </a:lnTo>
                  <a:lnTo>
                    <a:pt x="12" y="235"/>
                  </a:lnTo>
                  <a:lnTo>
                    <a:pt x="12" y="233"/>
                  </a:lnTo>
                  <a:lnTo>
                    <a:pt x="14" y="235"/>
                  </a:lnTo>
                  <a:lnTo>
                    <a:pt x="14" y="233"/>
                  </a:lnTo>
                  <a:lnTo>
                    <a:pt x="16" y="233"/>
                  </a:lnTo>
                  <a:lnTo>
                    <a:pt x="18" y="231"/>
                  </a:lnTo>
                  <a:lnTo>
                    <a:pt x="18" y="229"/>
                  </a:lnTo>
                  <a:lnTo>
                    <a:pt x="20" y="229"/>
                  </a:lnTo>
                  <a:lnTo>
                    <a:pt x="20" y="227"/>
                  </a:lnTo>
                  <a:lnTo>
                    <a:pt x="20" y="225"/>
                  </a:lnTo>
                  <a:lnTo>
                    <a:pt x="22" y="225"/>
                  </a:lnTo>
                  <a:lnTo>
                    <a:pt x="24" y="225"/>
                  </a:lnTo>
                  <a:lnTo>
                    <a:pt x="22" y="225"/>
                  </a:lnTo>
                  <a:lnTo>
                    <a:pt x="22" y="223"/>
                  </a:lnTo>
                  <a:lnTo>
                    <a:pt x="22" y="225"/>
                  </a:lnTo>
                  <a:lnTo>
                    <a:pt x="24" y="223"/>
                  </a:lnTo>
                  <a:lnTo>
                    <a:pt x="24" y="221"/>
                  </a:lnTo>
                  <a:lnTo>
                    <a:pt x="26" y="221"/>
                  </a:lnTo>
                  <a:lnTo>
                    <a:pt x="26" y="219"/>
                  </a:lnTo>
                  <a:lnTo>
                    <a:pt x="28" y="219"/>
                  </a:lnTo>
                  <a:lnTo>
                    <a:pt x="28" y="215"/>
                  </a:lnTo>
                  <a:lnTo>
                    <a:pt x="28" y="213"/>
                  </a:lnTo>
                  <a:lnTo>
                    <a:pt x="30" y="213"/>
                  </a:lnTo>
                  <a:lnTo>
                    <a:pt x="30" y="213"/>
                  </a:lnTo>
                  <a:lnTo>
                    <a:pt x="32" y="211"/>
                  </a:lnTo>
                  <a:lnTo>
                    <a:pt x="32" y="209"/>
                  </a:lnTo>
                  <a:lnTo>
                    <a:pt x="32" y="207"/>
                  </a:lnTo>
                  <a:lnTo>
                    <a:pt x="36" y="207"/>
                  </a:lnTo>
                  <a:lnTo>
                    <a:pt x="38" y="207"/>
                  </a:lnTo>
                  <a:lnTo>
                    <a:pt x="40" y="207"/>
                  </a:lnTo>
                  <a:lnTo>
                    <a:pt x="42" y="207"/>
                  </a:lnTo>
                  <a:lnTo>
                    <a:pt x="44" y="207"/>
                  </a:lnTo>
                  <a:lnTo>
                    <a:pt x="46" y="209"/>
                  </a:lnTo>
                  <a:lnTo>
                    <a:pt x="48" y="209"/>
                  </a:lnTo>
                  <a:lnTo>
                    <a:pt x="48" y="207"/>
                  </a:lnTo>
                  <a:lnTo>
                    <a:pt x="50" y="207"/>
                  </a:lnTo>
                  <a:lnTo>
                    <a:pt x="52" y="207"/>
                  </a:lnTo>
                  <a:lnTo>
                    <a:pt x="52" y="209"/>
                  </a:lnTo>
                  <a:lnTo>
                    <a:pt x="52" y="207"/>
                  </a:lnTo>
                  <a:lnTo>
                    <a:pt x="52" y="205"/>
                  </a:lnTo>
                  <a:lnTo>
                    <a:pt x="52" y="203"/>
                  </a:lnTo>
                  <a:lnTo>
                    <a:pt x="54" y="203"/>
                  </a:lnTo>
                  <a:lnTo>
                    <a:pt x="56" y="201"/>
                  </a:lnTo>
                  <a:lnTo>
                    <a:pt x="56" y="199"/>
                  </a:lnTo>
                  <a:lnTo>
                    <a:pt x="58" y="199"/>
                  </a:lnTo>
                  <a:lnTo>
                    <a:pt x="58" y="196"/>
                  </a:lnTo>
                  <a:lnTo>
                    <a:pt x="60" y="196"/>
                  </a:lnTo>
                  <a:lnTo>
                    <a:pt x="60" y="194"/>
                  </a:lnTo>
                  <a:lnTo>
                    <a:pt x="60" y="192"/>
                  </a:lnTo>
                  <a:lnTo>
                    <a:pt x="62" y="192"/>
                  </a:lnTo>
                  <a:lnTo>
                    <a:pt x="60" y="192"/>
                  </a:lnTo>
                  <a:lnTo>
                    <a:pt x="60" y="194"/>
                  </a:lnTo>
                  <a:lnTo>
                    <a:pt x="58" y="194"/>
                  </a:lnTo>
                  <a:lnTo>
                    <a:pt x="58" y="196"/>
                  </a:lnTo>
                  <a:lnTo>
                    <a:pt x="56" y="196"/>
                  </a:lnTo>
                  <a:lnTo>
                    <a:pt x="56" y="199"/>
                  </a:lnTo>
                  <a:lnTo>
                    <a:pt x="54" y="199"/>
                  </a:lnTo>
                  <a:lnTo>
                    <a:pt x="52" y="199"/>
                  </a:lnTo>
                  <a:lnTo>
                    <a:pt x="50" y="199"/>
                  </a:lnTo>
                  <a:lnTo>
                    <a:pt x="50" y="201"/>
                  </a:lnTo>
                  <a:lnTo>
                    <a:pt x="50" y="203"/>
                  </a:lnTo>
                  <a:lnTo>
                    <a:pt x="48" y="203"/>
                  </a:lnTo>
                  <a:lnTo>
                    <a:pt x="44" y="203"/>
                  </a:lnTo>
                  <a:lnTo>
                    <a:pt x="42" y="203"/>
                  </a:lnTo>
                  <a:lnTo>
                    <a:pt x="42" y="201"/>
                  </a:lnTo>
                  <a:lnTo>
                    <a:pt x="40" y="201"/>
                  </a:lnTo>
                  <a:lnTo>
                    <a:pt x="40" y="199"/>
                  </a:lnTo>
                  <a:lnTo>
                    <a:pt x="40" y="196"/>
                  </a:lnTo>
                  <a:lnTo>
                    <a:pt x="38" y="196"/>
                  </a:lnTo>
                  <a:lnTo>
                    <a:pt x="36" y="196"/>
                  </a:lnTo>
                  <a:lnTo>
                    <a:pt x="36" y="199"/>
                  </a:lnTo>
                  <a:lnTo>
                    <a:pt x="34" y="199"/>
                  </a:lnTo>
                  <a:lnTo>
                    <a:pt x="32" y="199"/>
                  </a:lnTo>
                  <a:lnTo>
                    <a:pt x="30" y="199"/>
                  </a:lnTo>
                  <a:lnTo>
                    <a:pt x="30" y="196"/>
                  </a:lnTo>
                  <a:lnTo>
                    <a:pt x="32" y="196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2" y="194"/>
                  </a:lnTo>
                  <a:lnTo>
                    <a:pt x="30" y="194"/>
                  </a:lnTo>
                  <a:lnTo>
                    <a:pt x="30" y="192"/>
                  </a:lnTo>
                  <a:lnTo>
                    <a:pt x="30" y="192"/>
                  </a:lnTo>
                  <a:lnTo>
                    <a:pt x="28" y="192"/>
                  </a:lnTo>
                  <a:lnTo>
                    <a:pt x="26" y="192"/>
                  </a:lnTo>
                  <a:lnTo>
                    <a:pt x="26" y="194"/>
                  </a:lnTo>
                  <a:lnTo>
                    <a:pt x="24" y="196"/>
                  </a:lnTo>
                  <a:lnTo>
                    <a:pt x="22" y="196"/>
                  </a:lnTo>
                  <a:lnTo>
                    <a:pt x="20" y="196"/>
                  </a:lnTo>
                  <a:lnTo>
                    <a:pt x="20" y="194"/>
                  </a:lnTo>
                  <a:lnTo>
                    <a:pt x="18" y="194"/>
                  </a:lnTo>
                  <a:lnTo>
                    <a:pt x="20" y="194"/>
                  </a:lnTo>
                  <a:lnTo>
                    <a:pt x="22" y="194"/>
                  </a:lnTo>
                  <a:lnTo>
                    <a:pt x="24" y="194"/>
                  </a:lnTo>
                  <a:lnTo>
                    <a:pt x="22" y="192"/>
                  </a:lnTo>
                  <a:lnTo>
                    <a:pt x="24" y="192"/>
                  </a:lnTo>
                  <a:lnTo>
                    <a:pt x="22" y="192"/>
                  </a:lnTo>
                  <a:lnTo>
                    <a:pt x="22" y="194"/>
                  </a:lnTo>
                  <a:lnTo>
                    <a:pt x="20" y="194"/>
                  </a:lnTo>
                  <a:lnTo>
                    <a:pt x="18" y="194"/>
                  </a:lnTo>
                  <a:lnTo>
                    <a:pt x="18" y="192"/>
                  </a:lnTo>
                  <a:lnTo>
                    <a:pt x="16" y="192"/>
                  </a:lnTo>
                  <a:lnTo>
                    <a:pt x="18" y="192"/>
                  </a:lnTo>
                  <a:lnTo>
                    <a:pt x="20" y="192"/>
                  </a:lnTo>
                  <a:lnTo>
                    <a:pt x="18" y="192"/>
                  </a:lnTo>
                  <a:lnTo>
                    <a:pt x="18" y="190"/>
                  </a:lnTo>
                  <a:lnTo>
                    <a:pt x="16" y="192"/>
                  </a:lnTo>
                  <a:lnTo>
                    <a:pt x="16" y="190"/>
                  </a:lnTo>
                  <a:lnTo>
                    <a:pt x="18" y="190"/>
                  </a:lnTo>
                  <a:lnTo>
                    <a:pt x="18" y="188"/>
                  </a:lnTo>
                  <a:lnTo>
                    <a:pt x="20" y="188"/>
                  </a:lnTo>
                  <a:lnTo>
                    <a:pt x="20" y="186"/>
                  </a:lnTo>
                  <a:lnTo>
                    <a:pt x="22" y="188"/>
                  </a:lnTo>
                  <a:lnTo>
                    <a:pt x="22" y="186"/>
                  </a:lnTo>
                  <a:lnTo>
                    <a:pt x="24" y="188"/>
                  </a:lnTo>
                  <a:lnTo>
                    <a:pt x="24" y="186"/>
                  </a:lnTo>
                  <a:lnTo>
                    <a:pt x="26" y="184"/>
                  </a:lnTo>
                  <a:lnTo>
                    <a:pt x="28" y="184"/>
                  </a:lnTo>
                  <a:lnTo>
                    <a:pt x="30" y="184"/>
                  </a:lnTo>
                  <a:lnTo>
                    <a:pt x="30" y="182"/>
                  </a:lnTo>
                  <a:lnTo>
                    <a:pt x="30" y="182"/>
                  </a:lnTo>
                  <a:lnTo>
                    <a:pt x="32" y="180"/>
                  </a:lnTo>
                  <a:lnTo>
                    <a:pt x="34" y="178"/>
                  </a:lnTo>
                  <a:lnTo>
                    <a:pt x="34" y="176"/>
                  </a:lnTo>
                  <a:lnTo>
                    <a:pt x="34" y="174"/>
                  </a:lnTo>
                  <a:lnTo>
                    <a:pt x="36" y="174"/>
                  </a:lnTo>
                  <a:lnTo>
                    <a:pt x="36" y="172"/>
                  </a:lnTo>
                  <a:lnTo>
                    <a:pt x="34" y="172"/>
                  </a:lnTo>
                  <a:lnTo>
                    <a:pt x="34" y="170"/>
                  </a:lnTo>
                  <a:lnTo>
                    <a:pt x="34" y="168"/>
                  </a:lnTo>
                  <a:lnTo>
                    <a:pt x="36" y="168"/>
                  </a:lnTo>
                  <a:lnTo>
                    <a:pt x="34" y="168"/>
                  </a:lnTo>
                  <a:lnTo>
                    <a:pt x="34" y="166"/>
                  </a:lnTo>
                  <a:lnTo>
                    <a:pt x="32" y="166"/>
                  </a:lnTo>
                  <a:lnTo>
                    <a:pt x="34" y="166"/>
                  </a:lnTo>
                  <a:lnTo>
                    <a:pt x="34" y="164"/>
                  </a:lnTo>
                  <a:lnTo>
                    <a:pt x="34" y="162"/>
                  </a:lnTo>
                  <a:lnTo>
                    <a:pt x="32" y="162"/>
                  </a:lnTo>
                  <a:lnTo>
                    <a:pt x="30" y="162"/>
                  </a:lnTo>
                  <a:lnTo>
                    <a:pt x="30" y="164"/>
                  </a:lnTo>
                  <a:lnTo>
                    <a:pt x="30" y="164"/>
                  </a:lnTo>
                  <a:lnTo>
                    <a:pt x="30" y="166"/>
                  </a:lnTo>
                  <a:lnTo>
                    <a:pt x="28" y="166"/>
                  </a:lnTo>
                  <a:lnTo>
                    <a:pt x="26" y="166"/>
                  </a:lnTo>
                  <a:lnTo>
                    <a:pt x="24" y="166"/>
                  </a:lnTo>
                  <a:lnTo>
                    <a:pt x="26" y="164"/>
                  </a:lnTo>
                  <a:lnTo>
                    <a:pt x="28" y="162"/>
                  </a:lnTo>
                  <a:lnTo>
                    <a:pt x="30" y="160"/>
                  </a:lnTo>
                  <a:lnTo>
                    <a:pt x="30" y="160"/>
                  </a:lnTo>
                  <a:lnTo>
                    <a:pt x="30" y="158"/>
                  </a:lnTo>
                  <a:lnTo>
                    <a:pt x="30" y="156"/>
                  </a:lnTo>
                  <a:lnTo>
                    <a:pt x="32" y="156"/>
                  </a:lnTo>
                  <a:lnTo>
                    <a:pt x="32" y="154"/>
                  </a:lnTo>
                  <a:lnTo>
                    <a:pt x="34" y="154"/>
                  </a:lnTo>
                  <a:lnTo>
                    <a:pt x="36" y="154"/>
                  </a:lnTo>
                  <a:lnTo>
                    <a:pt x="38" y="152"/>
                  </a:lnTo>
                  <a:lnTo>
                    <a:pt x="38" y="150"/>
                  </a:lnTo>
                  <a:lnTo>
                    <a:pt x="38" y="152"/>
                  </a:lnTo>
                  <a:lnTo>
                    <a:pt x="40" y="152"/>
                  </a:lnTo>
                  <a:lnTo>
                    <a:pt x="42" y="152"/>
                  </a:lnTo>
                  <a:lnTo>
                    <a:pt x="46" y="150"/>
                  </a:lnTo>
                  <a:lnTo>
                    <a:pt x="48" y="150"/>
                  </a:lnTo>
                  <a:lnTo>
                    <a:pt x="48" y="152"/>
                  </a:lnTo>
                  <a:lnTo>
                    <a:pt x="50" y="154"/>
                  </a:lnTo>
                  <a:lnTo>
                    <a:pt x="50" y="152"/>
                  </a:lnTo>
                  <a:lnTo>
                    <a:pt x="50" y="150"/>
                  </a:lnTo>
                  <a:lnTo>
                    <a:pt x="48" y="150"/>
                  </a:lnTo>
                  <a:lnTo>
                    <a:pt x="50" y="150"/>
                  </a:lnTo>
                  <a:lnTo>
                    <a:pt x="50" y="148"/>
                  </a:lnTo>
                  <a:lnTo>
                    <a:pt x="52" y="148"/>
                  </a:lnTo>
                  <a:lnTo>
                    <a:pt x="52" y="152"/>
                  </a:lnTo>
                  <a:lnTo>
                    <a:pt x="54" y="152"/>
                  </a:lnTo>
                  <a:lnTo>
                    <a:pt x="56" y="152"/>
                  </a:lnTo>
                  <a:lnTo>
                    <a:pt x="56" y="150"/>
                  </a:lnTo>
                  <a:lnTo>
                    <a:pt x="56" y="152"/>
                  </a:lnTo>
                  <a:lnTo>
                    <a:pt x="54" y="152"/>
                  </a:lnTo>
                  <a:lnTo>
                    <a:pt x="54" y="150"/>
                  </a:lnTo>
                  <a:lnTo>
                    <a:pt x="52" y="150"/>
                  </a:lnTo>
                  <a:lnTo>
                    <a:pt x="50" y="146"/>
                  </a:lnTo>
                  <a:lnTo>
                    <a:pt x="50" y="144"/>
                  </a:lnTo>
                  <a:lnTo>
                    <a:pt x="52" y="144"/>
                  </a:lnTo>
                  <a:lnTo>
                    <a:pt x="52" y="142"/>
                  </a:lnTo>
                  <a:lnTo>
                    <a:pt x="54" y="142"/>
                  </a:lnTo>
                  <a:lnTo>
                    <a:pt x="52" y="142"/>
                  </a:lnTo>
                  <a:lnTo>
                    <a:pt x="52" y="140"/>
                  </a:lnTo>
                  <a:lnTo>
                    <a:pt x="52" y="138"/>
                  </a:lnTo>
                  <a:lnTo>
                    <a:pt x="52" y="136"/>
                  </a:lnTo>
                  <a:lnTo>
                    <a:pt x="54" y="136"/>
                  </a:lnTo>
                  <a:lnTo>
                    <a:pt x="54" y="134"/>
                  </a:lnTo>
                  <a:lnTo>
                    <a:pt x="54" y="132"/>
                  </a:lnTo>
                  <a:lnTo>
                    <a:pt x="56" y="132"/>
                  </a:lnTo>
                  <a:lnTo>
                    <a:pt x="56" y="130"/>
                  </a:lnTo>
                  <a:lnTo>
                    <a:pt x="54" y="130"/>
                  </a:lnTo>
                  <a:lnTo>
                    <a:pt x="54" y="128"/>
                  </a:lnTo>
                  <a:lnTo>
                    <a:pt x="56" y="128"/>
                  </a:lnTo>
                  <a:lnTo>
                    <a:pt x="54" y="128"/>
                  </a:lnTo>
                  <a:lnTo>
                    <a:pt x="54" y="130"/>
                  </a:lnTo>
                  <a:lnTo>
                    <a:pt x="52" y="130"/>
                  </a:lnTo>
                  <a:lnTo>
                    <a:pt x="52" y="128"/>
                  </a:lnTo>
                  <a:lnTo>
                    <a:pt x="52" y="130"/>
                  </a:lnTo>
                  <a:lnTo>
                    <a:pt x="50" y="130"/>
                  </a:lnTo>
                  <a:lnTo>
                    <a:pt x="50" y="132"/>
                  </a:lnTo>
                  <a:lnTo>
                    <a:pt x="48" y="132"/>
                  </a:lnTo>
                  <a:lnTo>
                    <a:pt x="48" y="130"/>
                  </a:lnTo>
                  <a:lnTo>
                    <a:pt x="48" y="128"/>
                  </a:lnTo>
                  <a:lnTo>
                    <a:pt x="46" y="130"/>
                  </a:lnTo>
                  <a:lnTo>
                    <a:pt x="46" y="128"/>
                  </a:lnTo>
                  <a:lnTo>
                    <a:pt x="46" y="126"/>
                  </a:lnTo>
                  <a:lnTo>
                    <a:pt x="46" y="124"/>
                  </a:lnTo>
                  <a:lnTo>
                    <a:pt x="44" y="124"/>
                  </a:lnTo>
                  <a:lnTo>
                    <a:pt x="44" y="122"/>
                  </a:lnTo>
                  <a:lnTo>
                    <a:pt x="42" y="120"/>
                  </a:lnTo>
                  <a:lnTo>
                    <a:pt x="42" y="118"/>
                  </a:lnTo>
                  <a:lnTo>
                    <a:pt x="42" y="116"/>
                  </a:lnTo>
                  <a:lnTo>
                    <a:pt x="44" y="114"/>
                  </a:lnTo>
                  <a:lnTo>
                    <a:pt x="44" y="112"/>
                  </a:lnTo>
                  <a:lnTo>
                    <a:pt x="46" y="110"/>
                  </a:lnTo>
                  <a:lnTo>
                    <a:pt x="46" y="108"/>
                  </a:lnTo>
                  <a:lnTo>
                    <a:pt x="46" y="110"/>
                  </a:lnTo>
                  <a:lnTo>
                    <a:pt x="48" y="110"/>
                  </a:lnTo>
                  <a:lnTo>
                    <a:pt x="48" y="108"/>
                  </a:lnTo>
                  <a:lnTo>
                    <a:pt x="46" y="108"/>
                  </a:lnTo>
                  <a:lnTo>
                    <a:pt x="48" y="108"/>
                  </a:lnTo>
                  <a:lnTo>
                    <a:pt x="50" y="108"/>
                  </a:lnTo>
                  <a:lnTo>
                    <a:pt x="52" y="108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2" y="106"/>
                  </a:lnTo>
                  <a:lnTo>
                    <a:pt x="50" y="106"/>
                  </a:lnTo>
                  <a:lnTo>
                    <a:pt x="44" y="106"/>
                  </a:lnTo>
                  <a:lnTo>
                    <a:pt x="42" y="106"/>
                  </a:lnTo>
                  <a:lnTo>
                    <a:pt x="42" y="108"/>
                  </a:lnTo>
                  <a:lnTo>
                    <a:pt x="42" y="110"/>
                  </a:lnTo>
                  <a:lnTo>
                    <a:pt x="40" y="110"/>
                  </a:lnTo>
                  <a:lnTo>
                    <a:pt x="38" y="110"/>
                  </a:lnTo>
                  <a:lnTo>
                    <a:pt x="38" y="112"/>
                  </a:lnTo>
                  <a:lnTo>
                    <a:pt x="36" y="112"/>
                  </a:lnTo>
                  <a:lnTo>
                    <a:pt x="34" y="112"/>
                  </a:lnTo>
                  <a:lnTo>
                    <a:pt x="34" y="110"/>
                  </a:lnTo>
                  <a:lnTo>
                    <a:pt x="34" y="112"/>
                  </a:lnTo>
                  <a:lnTo>
                    <a:pt x="32" y="112"/>
                  </a:lnTo>
                  <a:lnTo>
                    <a:pt x="32" y="110"/>
                  </a:lnTo>
                  <a:lnTo>
                    <a:pt x="30" y="110"/>
                  </a:lnTo>
                  <a:lnTo>
                    <a:pt x="30" y="108"/>
                  </a:lnTo>
                  <a:lnTo>
                    <a:pt x="30" y="108"/>
                  </a:lnTo>
                  <a:lnTo>
                    <a:pt x="30" y="110"/>
                  </a:lnTo>
                  <a:lnTo>
                    <a:pt x="30" y="112"/>
                  </a:lnTo>
                  <a:lnTo>
                    <a:pt x="30" y="114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4"/>
                  </a:lnTo>
                  <a:lnTo>
                    <a:pt x="28" y="112"/>
                  </a:lnTo>
                  <a:lnTo>
                    <a:pt x="26" y="112"/>
                  </a:lnTo>
                  <a:lnTo>
                    <a:pt x="24" y="110"/>
                  </a:lnTo>
                  <a:lnTo>
                    <a:pt x="22" y="110"/>
                  </a:lnTo>
                  <a:lnTo>
                    <a:pt x="22" y="112"/>
                  </a:lnTo>
                  <a:lnTo>
                    <a:pt x="22" y="114"/>
                  </a:lnTo>
                  <a:lnTo>
                    <a:pt x="24" y="114"/>
                  </a:lnTo>
                  <a:lnTo>
                    <a:pt x="24" y="116"/>
                  </a:lnTo>
                  <a:lnTo>
                    <a:pt x="22" y="116"/>
                  </a:lnTo>
                  <a:lnTo>
                    <a:pt x="24" y="116"/>
                  </a:lnTo>
                  <a:lnTo>
                    <a:pt x="22" y="116"/>
                  </a:lnTo>
                  <a:lnTo>
                    <a:pt x="22" y="114"/>
                  </a:lnTo>
                  <a:lnTo>
                    <a:pt x="20" y="114"/>
                  </a:lnTo>
                  <a:lnTo>
                    <a:pt x="20" y="112"/>
                  </a:lnTo>
                  <a:lnTo>
                    <a:pt x="18" y="110"/>
                  </a:lnTo>
                  <a:lnTo>
                    <a:pt x="18" y="108"/>
                  </a:lnTo>
                  <a:lnTo>
                    <a:pt x="18" y="106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2" y="108"/>
                  </a:lnTo>
                  <a:lnTo>
                    <a:pt x="20" y="106"/>
                  </a:lnTo>
                  <a:lnTo>
                    <a:pt x="20" y="104"/>
                  </a:lnTo>
                  <a:lnTo>
                    <a:pt x="20" y="102"/>
                  </a:lnTo>
                  <a:lnTo>
                    <a:pt x="22" y="102"/>
                  </a:lnTo>
                  <a:lnTo>
                    <a:pt x="22" y="100"/>
                  </a:lnTo>
                  <a:lnTo>
                    <a:pt x="24" y="100"/>
                  </a:lnTo>
                  <a:lnTo>
                    <a:pt x="24" y="98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8" y="94"/>
                  </a:lnTo>
                  <a:lnTo>
                    <a:pt x="28" y="92"/>
                  </a:lnTo>
                  <a:lnTo>
                    <a:pt x="26" y="92"/>
                  </a:lnTo>
                  <a:lnTo>
                    <a:pt x="26" y="90"/>
                  </a:lnTo>
                  <a:lnTo>
                    <a:pt x="24" y="90"/>
                  </a:lnTo>
                  <a:lnTo>
                    <a:pt x="24" y="88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4" y="86"/>
                  </a:lnTo>
                  <a:lnTo>
                    <a:pt x="24" y="84"/>
                  </a:lnTo>
                  <a:lnTo>
                    <a:pt x="22" y="84"/>
                  </a:lnTo>
                  <a:lnTo>
                    <a:pt x="22" y="82"/>
                  </a:lnTo>
                  <a:lnTo>
                    <a:pt x="22" y="80"/>
                  </a:lnTo>
                  <a:lnTo>
                    <a:pt x="24" y="80"/>
                  </a:lnTo>
                  <a:lnTo>
                    <a:pt x="26" y="80"/>
                  </a:lnTo>
                  <a:lnTo>
                    <a:pt x="30" y="82"/>
                  </a:lnTo>
                  <a:lnTo>
                    <a:pt x="30" y="80"/>
                  </a:lnTo>
                  <a:lnTo>
                    <a:pt x="28" y="80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4" y="78"/>
                  </a:lnTo>
                  <a:lnTo>
                    <a:pt x="24" y="76"/>
                  </a:lnTo>
                  <a:lnTo>
                    <a:pt x="24" y="78"/>
                  </a:lnTo>
                  <a:lnTo>
                    <a:pt x="24" y="80"/>
                  </a:lnTo>
                  <a:lnTo>
                    <a:pt x="24" y="78"/>
                  </a:lnTo>
                  <a:lnTo>
                    <a:pt x="24" y="76"/>
                  </a:lnTo>
                  <a:lnTo>
                    <a:pt x="24" y="74"/>
                  </a:lnTo>
                  <a:lnTo>
                    <a:pt x="24" y="72"/>
                  </a:lnTo>
                  <a:lnTo>
                    <a:pt x="24" y="74"/>
                  </a:lnTo>
                  <a:lnTo>
                    <a:pt x="24" y="76"/>
                  </a:lnTo>
                  <a:lnTo>
                    <a:pt x="22" y="76"/>
                  </a:lnTo>
                  <a:lnTo>
                    <a:pt x="22" y="74"/>
                  </a:lnTo>
                  <a:lnTo>
                    <a:pt x="22" y="76"/>
                  </a:lnTo>
                  <a:lnTo>
                    <a:pt x="22" y="78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2" y="80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20" y="80"/>
                  </a:lnTo>
                  <a:lnTo>
                    <a:pt x="18" y="78"/>
                  </a:lnTo>
                  <a:lnTo>
                    <a:pt x="18" y="80"/>
                  </a:lnTo>
                  <a:lnTo>
                    <a:pt x="20" y="80"/>
                  </a:lnTo>
                  <a:lnTo>
                    <a:pt x="20" y="82"/>
                  </a:lnTo>
                  <a:lnTo>
                    <a:pt x="18" y="80"/>
                  </a:lnTo>
                  <a:lnTo>
                    <a:pt x="18" y="82"/>
                  </a:lnTo>
                  <a:lnTo>
                    <a:pt x="16" y="82"/>
                  </a:lnTo>
                  <a:lnTo>
                    <a:pt x="18" y="82"/>
                  </a:lnTo>
                  <a:lnTo>
                    <a:pt x="18" y="84"/>
                  </a:lnTo>
                  <a:lnTo>
                    <a:pt x="16" y="84"/>
                  </a:lnTo>
                  <a:lnTo>
                    <a:pt x="16" y="82"/>
                  </a:lnTo>
                  <a:lnTo>
                    <a:pt x="16" y="80"/>
                  </a:lnTo>
                  <a:lnTo>
                    <a:pt x="16" y="78"/>
                  </a:lnTo>
                  <a:lnTo>
                    <a:pt x="18" y="76"/>
                  </a:lnTo>
                  <a:lnTo>
                    <a:pt x="18" y="74"/>
                  </a:lnTo>
                  <a:lnTo>
                    <a:pt x="20" y="74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2" y="70"/>
                  </a:lnTo>
                  <a:lnTo>
                    <a:pt x="22" y="72"/>
                  </a:lnTo>
                  <a:lnTo>
                    <a:pt x="20" y="72"/>
                  </a:lnTo>
                  <a:lnTo>
                    <a:pt x="20" y="74"/>
                  </a:lnTo>
                  <a:lnTo>
                    <a:pt x="18" y="74"/>
                  </a:lnTo>
                  <a:lnTo>
                    <a:pt x="16" y="76"/>
                  </a:lnTo>
                  <a:lnTo>
                    <a:pt x="16" y="78"/>
                  </a:lnTo>
                  <a:lnTo>
                    <a:pt x="14" y="78"/>
                  </a:lnTo>
                  <a:lnTo>
                    <a:pt x="14" y="80"/>
                  </a:lnTo>
                  <a:lnTo>
                    <a:pt x="14" y="82"/>
                  </a:lnTo>
                  <a:lnTo>
                    <a:pt x="14" y="84"/>
                  </a:lnTo>
                  <a:lnTo>
                    <a:pt x="16" y="84"/>
                  </a:lnTo>
                  <a:lnTo>
                    <a:pt x="16" y="86"/>
                  </a:lnTo>
                  <a:lnTo>
                    <a:pt x="14" y="86"/>
                  </a:lnTo>
                  <a:lnTo>
                    <a:pt x="14" y="88"/>
                  </a:lnTo>
                  <a:lnTo>
                    <a:pt x="12" y="90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2" y="92"/>
                  </a:lnTo>
                  <a:lnTo>
                    <a:pt x="12" y="94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0" y="96"/>
                  </a:lnTo>
                  <a:lnTo>
                    <a:pt x="10" y="98"/>
                  </a:lnTo>
                  <a:lnTo>
                    <a:pt x="10" y="96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4"/>
                  </a:lnTo>
                  <a:lnTo>
                    <a:pt x="8" y="92"/>
                  </a:lnTo>
                  <a:lnTo>
                    <a:pt x="10" y="92"/>
                  </a:lnTo>
                  <a:lnTo>
                    <a:pt x="8" y="92"/>
                  </a:lnTo>
                  <a:lnTo>
                    <a:pt x="10" y="90"/>
                  </a:lnTo>
                  <a:lnTo>
                    <a:pt x="10" y="88"/>
                  </a:lnTo>
                  <a:lnTo>
                    <a:pt x="10" y="86"/>
                  </a:lnTo>
                  <a:lnTo>
                    <a:pt x="12" y="86"/>
                  </a:lnTo>
                  <a:lnTo>
                    <a:pt x="12" y="84"/>
                  </a:lnTo>
                  <a:lnTo>
                    <a:pt x="14" y="84"/>
                  </a:lnTo>
                  <a:lnTo>
                    <a:pt x="12" y="86"/>
                  </a:lnTo>
                  <a:lnTo>
                    <a:pt x="10" y="86"/>
                  </a:lnTo>
                  <a:lnTo>
                    <a:pt x="10" y="84"/>
                  </a:lnTo>
                  <a:lnTo>
                    <a:pt x="10" y="82"/>
                  </a:lnTo>
                  <a:lnTo>
                    <a:pt x="12" y="80"/>
                  </a:lnTo>
                  <a:lnTo>
                    <a:pt x="10" y="80"/>
                  </a:lnTo>
                  <a:lnTo>
                    <a:pt x="10" y="82"/>
                  </a:lnTo>
                  <a:lnTo>
                    <a:pt x="12" y="78"/>
                  </a:lnTo>
                  <a:lnTo>
                    <a:pt x="10" y="78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2" y="76"/>
                  </a:lnTo>
                  <a:lnTo>
                    <a:pt x="12" y="74"/>
                  </a:lnTo>
                  <a:lnTo>
                    <a:pt x="10" y="74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2" y="70"/>
                  </a:lnTo>
                  <a:lnTo>
                    <a:pt x="12" y="72"/>
                  </a:lnTo>
                  <a:lnTo>
                    <a:pt x="10" y="70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4" y="68"/>
                  </a:lnTo>
                  <a:lnTo>
                    <a:pt x="12" y="68"/>
                  </a:lnTo>
                  <a:lnTo>
                    <a:pt x="12" y="66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8" y="66"/>
                  </a:lnTo>
                  <a:lnTo>
                    <a:pt x="18" y="64"/>
                  </a:lnTo>
                  <a:lnTo>
                    <a:pt x="20" y="62"/>
                  </a:lnTo>
                  <a:lnTo>
                    <a:pt x="18" y="62"/>
                  </a:lnTo>
                  <a:lnTo>
                    <a:pt x="18" y="64"/>
                  </a:lnTo>
                  <a:lnTo>
                    <a:pt x="16" y="64"/>
                  </a:lnTo>
                  <a:lnTo>
                    <a:pt x="14" y="64"/>
                  </a:lnTo>
                  <a:lnTo>
                    <a:pt x="14" y="62"/>
                  </a:lnTo>
                  <a:lnTo>
                    <a:pt x="14" y="64"/>
                  </a:lnTo>
                  <a:lnTo>
                    <a:pt x="16" y="64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14" y="60"/>
                  </a:lnTo>
                  <a:lnTo>
                    <a:pt x="16" y="60"/>
                  </a:lnTo>
                  <a:lnTo>
                    <a:pt x="16" y="58"/>
                  </a:lnTo>
                  <a:lnTo>
                    <a:pt x="18" y="58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6" y="58"/>
                  </a:lnTo>
                  <a:lnTo>
                    <a:pt x="18" y="56"/>
                  </a:lnTo>
                  <a:lnTo>
                    <a:pt x="18" y="54"/>
                  </a:lnTo>
                  <a:lnTo>
                    <a:pt x="18" y="56"/>
                  </a:lnTo>
                  <a:lnTo>
                    <a:pt x="16" y="56"/>
                  </a:lnTo>
                  <a:lnTo>
                    <a:pt x="16" y="58"/>
                  </a:lnTo>
                  <a:lnTo>
                    <a:pt x="14" y="58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12" y="62"/>
                  </a:lnTo>
                  <a:lnTo>
                    <a:pt x="10" y="62"/>
                  </a:lnTo>
                  <a:lnTo>
                    <a:pt x="10" y="64"/>
                  </a:lnTo>
                  <a:lnTo>
                    <a:pt x="8" y="64"/>
                  </a:lnTo>
                  <a:lnTo>
                    <a:pt x="8" y="62"/>
                  </a:lnTo>
                  <a:lnTo>
                    <a:pt x="6" y="62"/>
                  </a:lnTo>
                  <a:lnTo>
                    <a:pt x="4" y="60"/>
                  </a:lnTo>
                  <a:lnTo>
                    <a:pt x="6" y="60"/>
                  </a:lnTo>
                  <a:lnTo>
                    <a:pt x="8" y="60"/>
                  </a:lnTo>
                  <a:lnTo>
                    <a:pt x="6" y="60"/>
                  </a:lnTo>
                  <a:lnTo>
                    <a:pt x="6" y="58"/>
                  </a:lnTo>
                  <a:lnTo>
                    <a:pt x="8" y="58"/>
                  </a:lnTo>
                  <a:lnTo>
                    <a:pt x="10" y="58"/>
                  </a:lnTo>
                  <a:lnTo>
                    <a:pt x="12" y="58"/>
                  </a:lnTo>
                  <a:lnTo>
                    <a:pt x="10" y="58"/>
                  </a:lnTo>
                  <a:lnTo>
                    <a:pt x="8" y="58"/>
                  </a:lnTo>
                  <a:lnTo>
                    <a:pt x="6" y="58"/>
                  </a:lnTo>
                  <a:lnTo>
                    <a:pt x="4" y="58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2" y="56"/>
                  </a:lnTo>
                  <a:lnTo>
                    <a:pt x="4" y="56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8" y="54"/>
                  </a:lnTo>
                  <a:lnTo>
                    <a:pt x="8" y="56"/>
                  </a:lnTo>
                  <a:lnTo>
                    <a:pt x="8" y="54"/>
                  </a:lnTo>
                  <a:lnTo>
                    <a:pt x="6" y="54"/>
                  </a:lnTo>
                  <a:lnTo>
                    <a:pt x="8" y="54"/>
                  </a:lnTo>
                  <a:lnTo>
                    <a:pt x="10" y="54"/>
                  </a:lnTo>
                  <a:lnTo>
                    <a:pt x="10" y="52"/>
                  </a:lnTo>
                  <a:lnTo>
                    <a:pt x="8" y="54"/>
                  </a:lnTo>
                  <a:lnTo>
                    <a:pt x="8" y="52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0" y="50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0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10" y="46"/>
                  </a:lnTo>
                  <a:lnTo>
                    <a:pt x="12" y="48"/>
                  </a:lnTo>
                  <a:lnTo>
                    <a:pt x="14" y="48"/>
                  </a:lnTo>
                  <a:lnTo>
                    <a:pt x="14" y="46"/>
                  </a:lnTo>
                  <a:lnTo>
                    <a:pt x="12" y="48"/>
                  </a:lnTo>
                  <a:lnTo>
                    <a:pt x="12" y="46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2" y="44"/>
                  </a:lnTo>
                  <a:lnTo>
                    <a:pt x="14" y="44"/>
                  </a:lnTo>
                  <a:lnTo>
                    <a:pt x="12" y="42"/>
                  </a:lnTo>
                  <a:lnTo>
                    <a:pt x="14" y="42"/>
                  </a:lnTo>
                  <a:lnTo>
                    <a:pt x="14" y="40"/>
                  </a:lnTo>
                  <a:lnTo>
                    <a:pt x="12" y="40"/>
                  </a:lnTo>
                  <a:lnTo>
                    <a:pt x="12" y="42"/>
                  </a:lnTo>
                  <a:lnTo>
                    <a:pt x="10" y="42"/>
                  </a:lnTo>
                  <a:lnTo>
                    <a:pt x="8" y="42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38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10" y="32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10" y="30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8" y="24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4" y="22"/>
                  </a:lnTo>
                  <a:lnTo>
                    <a:pt x="16" y="22"/>
                  </a:lnTo>
                  <a:lnTo>
                    <a:pt x="18" y="22"/>
                  </a:lnTo>
                  <a:lnTo>
                    <a:pt x="18" y="24"/>
                  </a:lnTo>
                  <a:lnTo>
                    <a:pt x="20" y="24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2" y="12"/>
                  </a:lnTo>
                  <a:lnTo>
                    <a:pt x="20" y="12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20" y="8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6" y="4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0" y="4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2" y="2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8" name="Freeform 1284"/>
            <p:cNvSpPr>
              <a:spLocks/>
            </p:cNvSpPr>
            <p:nvPr/>
          </p:nvSpPr>
          <p:spPr bwMode="auto">
            <a:xfrm>
              <a:off x="16069082" y="1756746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9" name="Freeform 1285"/>
            <p:cNvSpPr>
              <a:spLocks/>
            </p:cNvSpPr>
            <p:nvPr/>
          </p:nvSpPr>
          <p:spPr bwMode="auto">
            <a:xfrm>
              <a:off x="16006133" y="1725271"/>
              <a:ext cx="47212" cy="47212"/>
            </a:xfrm>
            <a:custGeom>
              <a:avLst/>
              <a:gdLst>
                <a:gd name="T0" fmla="*/ 4 w 6"/>
                <a:gd name="T1" fmla="*/ 2 h 6"/>
                <a:gd name="T2" fmla="*/ 4 w 6"/>
                <a:gd name="T3" fmla="*/ 4 h 6"/>
                <a:gd name="T4" fmla="*/ 6 w 6"/>
                <a:gd name="T5" fmla="*/ 4 h 6"/>
                <a:gd name="T6" fmla="*/ 4 w 6"/>
                <a:gd name="T7" fmla="*/ 4 h 6"/>
                <a:gd name="T8" fmla="*/ 6 w 6"/>
                <a:gd name="T9" fmla="*/ 4 h 6"/>
                <a:gd name="T10" fmla="*/ 4 w 6"/>
                <a:gd name="T11" fmla="*/ 6 h 6"/>
                <a:gd name="T12" fmla="*/ 2 w 6"/>
                <a:gd name="T13" fmla="*/ 4 h 6"/>
                <a:gd name="T14" fmla="*/ 2 w 6"/>
                <a:gd name="T15" fmla="*/ 2 h 6"/>
                <a:gd name="T16" fmla="*/ 0 w 6"/>
                <a:gd name="T17" fmla="*/ 2 h 6"/>
                <a:gd name="T18" fmla="*/ 2 w 6"/>
                <a:gd name="T19" fmla="*/ 2 h 6"/>
                <a:gd name="T20" fmla="*/ 2 w 6"/>
                <a:gd name="T21" fmla="*/ 0 h 6"/>
                <a:gd name="T22" fmla="*/ 4 w 6"/>
                <a:gd name="T23" fmla="*/ 2 h 6"/>
                <a:gd name="T24" fmla="*/ 4 w 6"/>
                <a:gd name="T25" fmla="*/ 2 h 6"/>
                <a:gd name="T26" fmla="*/ 4 w 6"/>
                <a:gd name="T2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4" y="2"/>
                  </a:moveTo>
                  <a:lnTo>
                    <a:pt x="4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0" name="Freeform 1286"/>
            <p:cNvSpPr>
              <a:spLocks/>
            </p:cNvSpPr>
            <p:nvPr/>
          </p:nvSpPr>
          <p:spPr bwMode="auto">
            <a:xfrm>
              <a:off x="16021870" y="1678060"/>
              <a:ext cx="78686" cy="62949"/>
            </a:xfrm>
            <a:custGeom>
              <a:avLst/>
              <a:gdLst>
                <a:gd name="T0" fmla="*/ 4 w 10"/>
                <a:gd name="T1" fmla="*/ 0 h 8"/>
                <a:gd name="T2" fmla="*/ 6 w 10"/>
                <a:gd name="T3" fmla="*/ 0 h 8"/>
                <a:gd name="T4" fmla="*/ 4 w 10"/>
                <a:gd name="T5" fmla="*/ 0 h 8"/>
                <a:gd name="T6" fmla="*/ 6 w 10"/>
                <a:gd name="T7" fmla="*/ 2 h 8"/>
                <a:gd name="T8" fmla="*/ 4 w 10"/>
                <a:gd name="T9" fmla="*/ 2 h 8"/>
                <a:gd name="T10" fmla="*/ 4 w 10"/>
                <a:gd name="T11" fmla="*/ 4 h 8"/>
                <a:gd name="T12" fmla="*/ 6 w 10"/>
                <a:gd name="T13" fmla="*/ 4 h 8"/>
                <a:gd name="T14" fmla="*/ 8 w 10"/>
                <a:gd name="T15" fmla="*/ 4 h 8"/>
                <a:gd name="T16" fmla="*/ 10 w 10"/>
                <a:gd name="T17" fmla="*/ 4 h 8"/>
                <a:gd name="T18" fmla="*/ 8 w 10"/>
                <a:gd name="T19" fmla="*/ 6 h 8"/>
                <a:gd name="T20" fmla="*/ 10 w 10"/>
                <a:gd name="T21" fmla="*/ 6 h 8"/>
                <a:gd name="T22" fmla="*/ 10 w 10"/>
                <a:gd name="T23" fmla="*/ 4 h 8"/>
                <a:gd name="T24" fmla="*/ 10 w 10"/>
                <a:gd name="T25" fmla="*/ 6 h 8"/>
                <a:gd name="T26" fmla="*/ 10 w 10"/>
                <a:gd name="T27" fmla="*/ 8 h 8"/>
                <a:gd name="T28" fmla="*/ 8 w 10"/>
                <a:gd name="T29" fmla="*/ 8 h 8"/>
                <a:gd name="T30" fmla="*/ 8 w 10"/>
                <a:gd name="T31" fmla="*/ 6 h 8"/>
                <a:gd name="T32" fmla="*/ 6 w 10"/>
                <a:gd name="T33" fmla="*/ 6 h 8"/>
                <a:gd name="T34" fmla="*/ 4 w 10"/>
                <a:gd name="T35" fmla="*/ 6 h 8"/>
                <a:gd name="T36" fmla="*/ 2 w 10"/>
                <a:gd name="T37" fmla="*/ 6 h 8"/>
                <a:gd name="T38" fmla="*/ 2 w 10"/>
                <a:gd name="T39" fmla="*/ 4 h 8"/>
                <a:gd name="T40" fmla="*/ 2 w 10"/>
                <a:gd name="T41" fmla="*/ 2 h 8"/>
                <a:gd name="T42" fmla="*/ 2 w 10"/>
                <a:gd name="T43" fmla="*/ 4 h 8"/>
                <a:gd name="T44" fmla="*/ 2 w 10"/>
                <a:gd name="T45" fmla="*/ 6 h 8"/>
                <a:gd name="T46" fmla="*/ 0 w 10"/>
                <a:gd name="T47" fmla="*/ 6 h 8"/>
                <a:gd name="T48" fmla="*/ 0 w 10"/>
                <a:gd name="T49" fmla="*/ 4 h 8"/>
                <a:gd name="T50" fmla="*/ 0 w 10"/>
                <a:gd name="T51" fmla="*/ 2 h 8"/>
                <a:gd name="T52" fmla="*/ 0 w 10"/>
                <a:gd name="T53" fmla="*/ 0 h 8"/>
                <a:gd name="T54" fmla="*/ 2 w 10"/>
                <a:gd name="T55" fmla="*/ 0 h 8"/>
                <a:gd name="T56" fmla="*/ 4 w 10"/>
                <a:gd name="T57" fmla="*/ 0 h 8"/>
                <a:gd name="T58" fmla="*/ 4 w 10"/>
                <a:gd name="T59" fmla="*/ 0 h 8"/>
                <a:gd name="T60" fmla="*/ 4 w 10"/>
                <a:gd name="T6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8">
                  <a:moveTo>
                    <a:pt x="4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1" name="Freeform 1287"/>
            <p:cNvSpPr>
              <a:spLocks/>
            </p:cNvSpPr>
            <p:nvPr/>
          </p:nvSpPr>
          <p:spPr bwMode="auto">
            <a:xfrm>
              <a:off x="16116293" y="1662322"/>
              <a:ext cx="15737" cy="31474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2 h 4"/>
                <a:gd name="T4" fmla="*/ 0 w 2"/>
                <a:gd name="T5" fmla="*/ 2 h 4"/>
                <a:gd name="T6" fmla="*/ 2 w 2"/>
                <a:gd name="T7" fmla="*/ 2 h 4"/>
                <a:gd name="T8" fmla="*/ 2 w 2"/>
                <a:gd name="T9" fmla="*/ 4 h 4"/>
                <a:gd name="T10" fmla="*/ 0 w 2"/>
                <a:gd name="T11" fmla="*/ 4 h 4"/>
                <a:gd name="T12" fmla="*/ 0 w 2"/>
                <a:gd name="T13" fmla="*/ 2 h 4"/>
                <a:gd name="T14" fmla="*/ 0 w 2"/>
                <a:gd name="T15" fmla="*/ 4 h 4"/>
                <a:gd name="T16" fmla="*/ 0 w 2"/>
                <a:gd name="T17" fmla="*/ 2 h 4"/>
                <a:gd name="T18" fmla="*/ 0 w 2"/>
                <a:gd name="T19" fmla="*/ 0 h 4"/>
                <a:gd name="T20" fmla="*/ 0 w 2"/>
                <a:gd name="T21" fmla="*/ 2 h 4"/>
                <a:gd name="T22" fmla="*/ 0 w 2"/>
                <a:gd name="T23" fmla="*/ 2 h 4"/>
                <a:gd name="T24" fmla="*/ 0 w 2"/>
                <a:gd name="T2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2" name="Freeform 1288"/>
            <p:cNvSpPr>
              <a:spLocks/>
            </p:cNvSpPr>
            <p:nvPr/>
          </p:nvSpPr>
          <p:spPr bwMode="auto">
            <a:xfrm>
              <a:off x="16053344" y="1662322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3" name="Freeform 1289"/>
            <p:cNvSpPr>
              <a:spLocks/>
            </p:cNvSpPr>
            <p:nvPr/>
          </p:nvSpPr>
          <p:spPr bwMode="auto">
            <a:xfrm>
              <a:off x="16084819" y="1646585"/>
              <a:ext cx="15737" cy="31474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2 h 4"/>
                <a:gd name="T4" fmla="*/ 2 w 2"/>
                <a:gd name="T5" fmla="*/ 4 h 4"/>
                <a:gd name="T6" fmla="*/ 2 w 2"/>
                <a:gd name="T7" fmla="*/ 2 h 4"/>
                <a:gd name="T8" fmla="*/ 0 w 2"/>
                <a:gd name="T9" fmla="*/ 2 h 4"/>
                <a:gd name="T10" fmla="*/ 2 w 2"/>
                <a:gd name="T11" fmla="*/ 2 h 4"/>
                <a:gd name="T12" fmla="*/ 2 w 2"/>
                <a:gd name="T13" fmla="*/ 0 h 4"/>
                <a:gd name="T14" fmla="*/ 2 w 2"/>
                <a:gd name="T15" fmla="*/ 0 h 4"/>
                <a:gd name="T16" fmla="*/ 2 w 2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4" name="Freeform 1290"/>
            <p:cNvSpPr>
              <a:spLocks/>
            </p:cNvSpPr>
            <p:nvPr/>
          </p:nvSpPr>
          <p:spPr bwMode="auto">
            <a:xfrm>
              <a:off x="16116293" y="1630848"/>
              <a:ext cx="31474" cy="31474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2 h 4"/>
                <a:gd name="T4" fmla="*/ 0 w 4"/>
                <a:gd name="T5" fmla="*/ 2 h 4"/>
                <a:gd name="T6" fmla="*/ 2 w 4"/>
                <a:gd name="T7" fmla="*/ 2 h 4"/>
                <a:gd name="T8" fmla="*/ 0 w 4"/>
                <a:gd name="T9" fmla="*/ 2 h 4"/>
                <a:gd name="T10" fmla="*/ 0 w 4"/>
                <a:gd name="T11" fmla="*/ 4 h 4"/>
                <a:gd name="T12" fmla="*/ 0 w 4"/>
                <a:gd name="T13" fmla="*/ 2 h 4"/>
                <a:gd name="T14" fmla="*/ 0 w 4"/>
                <a:gd name="T15" fmla="*/ 0 h 4"/>
                <a:gd name="T16" fmla="*/ 2 w 4"/>
                <a:gd name="T17" fmla="*/ 0 h 4"/>
                <a:gd name="T18" fmla="*/ 0 w 4"/>
                <a:gd name="T19" fmla="*/ 2 h 4"/>
                <a:gd name="T20" fmla="*/ 2 w 4"/>
                <a:gd name="T21" fmla="*/ 2 h 4"/>
                <a:gd name="T22" fmla="*/ 2 w 4"/>
                <a:gd name="T23" fmla="*/ 0 h 4"/>
                <a:gd name="T24" fmla="*/ 4 w 4"/>
                <a:gd name="T25" fmla="*/ 0 h 4"/>
                <a:gd name="T26" fmla="*/ 4 w 4"/>
                <a:gd name="T27" fmla="*/ 0 h 4"/>
                <a:gd name="T28" fmla="*/ 4 w 4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5" name="Freeform 1291"/>
            <p:cNvSpPr>
              <a:spLocks/>
            </p:cNvSpPr>
            <p:nvPr/>
          </p:nvSpPr>
          <p:spPr bwMode="auto">
            <a:xfrm>
              <a:off x="16053344" y="1615111"/>
              <a:ext cx="31474" cy="31474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2 h 4"/>
                <a:gd name="T4" fmla="*/ 4 w 4"/>
                <a:gd name="T5" fmla="*/ 2 h 4"/>
                <a:gd name="T6" fmla="*/ 4 w 4"/>
                <a:gd name="T7" fmla="*/ 4 h 4"/>
                <a:gd name="T8" fmla="*/ 4 w 4"/>
                <a:gd name="T9" fmla="*/ 2 h 4"/>
                <a:gd name="T10" fmla="*/ 2 w 4"/>
                <a:gd name="T11" fmla="*/ 2 h 4"/>
                <a:gd name="T12" fmla="*/ 2 w 4"/>
                <a:gd name="T13" fmla="*/ 4 h 4"/>
                <a:gd name="T14" fmla="*/ 2 w 4"/>
                <a:gd name="T15" fmla="*/ 2 h 4"/>
                <a:gd name="T16" fmla="*/ 0 w 4"/>
                <a:gd name="T17" fmla="*/ 2 h 4"/>
                <a:gd name="T18" fmla="*/ 2 w 4"/>
                <a:gd name="T19" fmla="*/ 2 h 4"/>
                <a:gd name="T20" fmla="*/ 2 w 4"/>
                <a:gd name="T21" fmla="*/ 0 h 4"/>
                <a:gd name="T22" fmla="*/ 2 w 4"/>
                <a:gd name="T23" fmla="*/ 0 h 4"/>
                <a:gd name="T24" fmla="*/ 2 w 4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6" name="Freeform 1292"/>
            <p:cNvSpPr>
              <a:spLocks/>
            </p:cNvSpPr>
            <p:nvPr/>
          </p:nvSpPr>
          <p:spPr bwMode="auto">
            <a:xfrm>
              <a:off x="16242191" y="1567899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7" name="Freeform 1293"/>
            <p:cNvSpPr>
              <a:spLocks/>
            </p:cNvSpPr>
            <p:nvPr/>
          </p:nvSpPr>
          <p:spPr bwMode="auto">
            <a:xfrm>
              <a:off x="16273665" y="1426264"/>
              <a:ext cx="0" cy="157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2 h 2"/>
                <a:gd name="T4" fmla="*/ 2 h 2"/>
                <a:gd name="T5" fmla="*/ 2 h 2"/>
                <a:gd name="T6" fmla="*/ 0 h 2"/>
                <a:gd name="T7" fmla="*/ 0 h 2"/>
                <a:gd name="T8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8" name="Freeform 1294"/>
            <p:cNvSpPr>
              <a:spLocks/>
            </p:cNvSpPr>
            <p:nvPr/>
          </p:nvSpPr>
          <p:spPr bwMode="auto">
            <a:xfrm>
              <a:off x="16179242" y="1410527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9" name="Freeform 1295"/>
            <p:cNvSpPr>
              <a:spLocks/>
            </p:cNvSpPr>
            <p:nvPr/>
          </p:nvSpPr>
          <p:spPr bwMode="auto">
            <a:xfrm>
              <a:off x="16289402" y="1410527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2 w 2"/>
                <a:gd name="T5" fmla="*/ 0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0" name="Freeform 1296"/>
            <p:cNvSpPr>
              <a:spLocks/>
            </p:cNvSpPr>
            <p:nvPr/>
          </p:nvSpPr>
          <p:spPr bwMode="auto">
            <a:xfrm>
              <a:off x="16305140" y="1363316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1" name="Freeform 1297"/>
            <p:cNvSpPr>
              <a:spLocks/>
            </p:cNvSpPr>
            <p:nvPr/>
          </p:nvSpPr>
          <p:spPr bwMode="auto">
            <a:xfrm>
              <a:off x="16320877" y="1300367"/>
              <a:ext cx="31474" cy="15737"/>
            </a:xfrm>
            <a:custGeom>
              <a:avLst/>
              <a:gdLst>
                <a:gd name="T0" fmla="*/ 2 w 4"/>
                <a:gd name="T1" fmla="*/ 2 h 2"/>
                <a:gd name="T2" fmla="*/ 2 w 4"/>
                <a:gd name="T3" fmla="*/ 0 h 2"/>
                <a:gd name="T4" fmla="*/ 4 w 4"/>
                <a:gd name="T5" fmla="*/ 2 h 2"/>
                <a:gd name="T6" fmla="*/ 2 w 4"/>
                <a:gd name="T7" fmla="*/ 2 h 2"/>
                <a:gd name="T8" fmla="*/ 0 w 4"/>
                <a:gd name="T9" fmla="*/ 2 h 2"/>
                <a:gd name="T10" fmla="*/ 0 w 4"/>
                <a:gd name="T11" fmla="*/ 0 h 2"/>
                <a:gd name="T12" fmla="*/ 2 w 4"/>
                <a:gd name="T13" fmla="*/ 0 h 2"/>
                <a:gd name="T14" fmla="*/ 2 w 4"/>
                <a:gd name="T15" fmla="*/ 2 h 2"/>
                <a:gd name="T16" fmla="*/ 2 w 4"/>
                <a:gd name="T17" fmla="*/ 2 h 2"/>
                <a:gd name="T18" fmla="*/ 2 w 4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2" name="Freeform 1298"/>
            <p:cNvSpPr>
              <a:spLocks/>
            </p:cNvSpPr>
            <p:nvPr/>
          </p:nvSpPr>
          <p:spPr bwMode="auto">
            <a:xfrm>
              <a:off x="16242191" y="1300367"/>
              <a:ext cx="62949" cy="188846"/>
            </a:xfrm>
            <a:custGeom>
              <a:avLst/>
              <a:gdLst>
                <a:gd name="T0" fmla="*/ 4 w 8"/>
                <a:gd name="T1" fmla="*/ 4 h 24"/>
                <a:gd name="T2" fmla="*/ 4 w 8"/>
                <a:gd name="T3" fmla="*/ 4 h 24"/>
                <a:gd name="T4" fmla="*/ 4 w 8"/>
                <a:gd name="T5" fmla="*/ 8 h 24"/>
                <a:gd name="T6" fmla="*/ 4 w 8"/>
                <a:gd name="T7" fmla="*/ 8 h 24"/>
                <a:gd name="T8" fmla="*/ 6 w 8"/>
                <a:gd name="T9" fmla="*/ 6 h 24"/>
                <a:gd name="T10" fmla="*/ 6 w 8"/>
                <a:gd name="T11" fmla="*/ 6 h 24"/>
                <a:gd name="T12" fmla="*/ 6 w 8"/>
                <a:gd name="T13" fmla="*/ 6 h 24"/>
                <a:gd name="T14" fmla="*/ 6 w 8"/>
                <a:gd name="T15" fmla="*/ 6 h 24"/>
                <a:gd name="T16" fmla="*/ 8 w 8"/>
                <a:gd name="T17" fmla="*/ 8 h 24"/>
                <a:gd name="T18" fmla="*/ 8 w 8"/>
                <a:gd name="T19" fmla="*/ 8 h 24"/>
                <a:gd name="T20" fmla="*/ 6 w 8"/>
                <a:gd name="T21" fmla="*/ 10 h 24"/>
                <a:gd name="T22" fmla="*/ 8 w 8"/>
                <a:gd name="T23" fmla="*/ 12 h 24"/>
                <a:gd name="T24" fmla="*/ 8 w 8"/>
                <a:gd name="T25" fmla="*/ 12 h 24"/>
                <a:gd name="T26" fmla="*/ 6 w 8"/>
                <a:gd name="T27" fmla="*/ 14 h 24"/>
                <a:gd name="T28" fmla="*/ 6 w 8"/>
                <a:gd name="T29" fmla="*/ 14 h 24"/>
                <a:gd name="T30" fmla="*/ 6 w 8"/>
                <a:gd name="T31" fmla="*/ 14 h 24"/>
                <a:gd name="T32" fmla="*/ 8 w 8"/>
                <a:gd name="T33" fmla="*/ 14 h 24"/>
                <a:gd name="T34" fmla="*/ 6 w 8"/>
                <a:gd name="T35" fmla="*/ 16 h 24"/>
                <a:gd name="T36" fmla="*/ 6 w 8"/>
                <a:gd name="T37" fmla="*/ 20 h 24"/>
                <a:gd name="T38" fmla="*/ 4 w 8"/>
                <a:gd name="T39" fmla="*/ 24 h 24"/>
                <a:gd name="T40" fmla="*/ 4 w 8"/>
                <a:gd name="T41" fmla="*/ 22 h 24"/>
                <a:gd name="T42" fmla="*/ 4 w 8"/>
                <a:gd name="T43" fmla="*/ 20 h 24"/>
                <a:gd name="T44" fmla="*/ 4 w 8"/>
                <a:gd name="T45" fmla="*/ 20 h 24"/>
                <a:gd name="T46" fmla="*/ 4 w 8"/>
                <a:gd name="T47" fmla="*/ 16 h 24"/>
                <a:gd name="T48" fmla="*/ 4 w 8"/>
                <a:gd name="T49" fmla="*/ 14 h 24"/>
                <a:gd name="T50" fmla="*/ 4 w 8"/>
                <a:gd name="T51" fmla="*/ 14 h 24"/>
                <a:gd name="T52" fmla="*/ 4 w 8"/>
                <a:gd name="T53" fmla="*/ 14 h 24"/>
                <a:gd name="T54" fmla="*/ 2 w 8"/>
                <a:gd name="T55" fmla="*/ 14 h 24"/>
                <a:gd name="T56" fmla="*/ 4 w 8"/>
                <a:gd name="T57" fmla="*/ 14 h 24"/>
                <a:gd name="T58" fmla="*/ 0 w 8"/>
                <a:gd name="T59" fmla="*/ 14 h 24"/>
                <a:gd name="T60" fmla="*/ 0 w 8"/>
                <a:gd name="T61" fmla="*/ 10 h 24"/>
                <a:gd name="T62" fmla="*/ 2 w 8"/>
                <a:gd name="T63" fmla="*/ 12 h 24"/>
                <a:gd name="T64" fmla="*/ 4 w 8"/>
                <a:gd name="T65" fmla="*/ 10 h 24"/>
                <a:gd name="T66" fmla="*/ 4 w 8"/>
                <a:gd name="T67" fmla="*/ 10 h 24"/>
                <a:gd name="T68" fmla="*/ 4 w 8"/>
                <a:gd name="T69" fmla="*/ 12 h 24"/>
                <a:gd name="T70" fmla="*/ 4 w 8"/>
                <a:gd name="T71" fmla="*/ 8 h 24"/>
                <a:gd name="T72" fmla="*/ 4 w 8"/>
                <a:gd name="T73" fmla="*/ 6 h 24"/>
                <a:gd name="T74" fmla="*/ 4 w 8"/>
                <a:gd name="T75" fmla="*/ 6 h 24"/>
                <a:gd name="T76" fmla="*/ 4 w 8"/>
                <a:gd name="T77" fmla="*/ 6 h 24"/>
                <a:gd name="T78" fmla="*/ 2 w 8"/>
                <a:gd name="T79" fmla="*/ 4 h 24"/>
                <a:gd name="T80" fmla="*/ 2 w 8"/>
                <a:gd name="T81" fmla="*/ 4 h 24"/>
                <a:gd name="T82" fmla="*/ 2 w 8"/>
                <a:gd name="T83" fmla="*/ 4 h 24"/>
                <a:gd name="T84" fmla="*/ 4 w 8"/>
                <a:gd name="T85" fmla="*/ 2 h 24"/>
                <a:gd name="T86" fmla="*/ 4 w 8"/>
                <a:gd name="T87" fmla="*/ 0 h 24"/>
                <a:gd name="T88" fmla="*/ 4 w 8"/>
                <a:gd name="T89" fmla="*/ 0 h 24"/>
                <a:gd name="T90" fmla="*/ 4 w 8"/>
                <a:gd name="T91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" h="24">
                  <a:moveTo>
                    <a:pt x="4" y="2"/>
                  </a:move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6" y="14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3" name="Freeform 1299"/>
            <p:cNvSpPr>
              <a:spLocks/>
            </p:cNvSpPr>
            <p:nvPr/>
          </p:nvSpPr>
          <p:spPr bwMode="auto">
            <a:xfrm>
              <a:off x="16289402" y="1268892"/>
              <a:ext cx="31474" cy="62949"/>
            </a:xfrm>
            <a:custGeom>
              <a:avLst/>
              <a:gdLst>
                <a:gd name="T0" fmla="*/ 2 w 4"/>
                <a:gd name="T1" fmla="*/ 0 h 8"/>
                <a:gd name="T2" fmla="*/ 2 w 4"/>
                <a:gd name="T3" fmla="*/ 2 h 8"/>
                <a:gd name="T4" fmla="*/ 2 w 4"/>
                <a:gd name="T5" fmla="*/ 0 h 8"/>
                <a:gd name="T6" fmla="*/ 4 w 4"/>
                <a:gd name="T7" fmla="*/ 0 h 8"/>
                <a:gd name="T8" fmla="*/ 4 w 4"/>
                <a:gd name="T9" fmla="*/ 2 h 8"/>
                <a:gd name="T10" fmla="*/ 4 w 4"/>
                <a:gd name="T11" fmla="*/ 4 h 8"/>
                <a:gd name="T12" fmla="*/ 2 w 4"/>
                <a:gd name="T13" fmla="*/ 4 h 8"/>
                <a:gd name="T14" fmla="*/ 2 w 4"/>
                <a:gd name="T15" fmla="*/ 6 h 8"/>
                <a:gd name="T16" fmla="*/ 2 w 4"/>
                <a:gd name="T17" fmla="*/ 4 h 8"/>
                <a:gd name="T18" fmla="*/ 2 w 4"/>
                <a:gd name="T19" fmla="*/ 6 h 8"/>
                <a:gd name="T20" fmla="*/ 2 w 4"/>
                <a:gd name="T21" fmla="*/ 8 h 8"/>
                <a:gd name="T22" fmla="*/ 0 w 4"/>
                <a:gd name="T23" fmla="*/ 8 h 8"/>
                <a:gd name="T24" fmla="*/ 0 w 4"/>
                <a:gd name="T25" fmla="*/ 4 h 8"/>
                <a:gd name="T26" fmla="*/ 2 w 4"/>
                <a:gd name="T27" fmla="*/ 4 h 8"/>
                <a:gd name="T28" fmla="*/ 2 w 4"/>
                <a:gd name="T29" fmla="*/ 2 h 8"/>
                <a:gd name="T30" fmla="*/ 2 w 4"/>
                <a:gd name="T31" fmla="*/ 0 h 8"/>
                <a:gd name="T32" fmla="*/ 2 w 4"/>
                <a:gd name="T33" fmla="*/ 0 h 8"/>
                <a:gd name="T34" fmla="*/ 2 w 4"/>
                <a:gd name="T3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4" name="Freeform 1300"/>
            <p:cNvSpPr>
              <a:spLocks/>
            </p:cNvSpPr>
            <p:nvPr/>
          </p:nvSpPr>
          <p:spPr bwMode="auto">
            <a:xfrm>
              <a:off x="16320877" y="1237418"/>
              <a:ext cx="31474" cy="47212"/>
            </a:xfrm>
            <a:custGeom>
              <a:avLst/>
              <a:gdLst>
                <a:gd name="T0" fmla="*/ 2 w 4"/>
                <a:gd name="T1" fmla="*/ 2 h 6"/>
                <a:gd name="T2" fmla="*/ 2 w 4"/>
                <a:gd name="T3" fmla="*/ 4 h 6"/>
                <a:gd name="T4" fmla="*/ 2 w 4"/>
                <a:gd name="T5" fmla="*/ 6 h 6"/>
                <a:gd name="T6" fmla="*/ 0 w 4"/>
                <a:gd name="T7" fmla="*/ 6 h 6"/>
                <a:gd name="T8" fmla="*/ 0 w 4"/>
                <a:gd name="T9" fmla="*/ 4 h 6"/>
                <a:gd name="T10" fmla="*/ 0 w 4"/>
                <a:gd name="T11" fmla="*/ 2 h 6"/>
                <a:gd name="T12" fmla="*/ 2 w 4"/>
                <a:gd name="T13" fmla="*/ 2 h 6"/>
                <a:gd name="T14" fmla="*/ 2 w 4"/>
                <a:gd name="T15" fmla="*/ 0 h 6"/>
                <a:gd name="T16" fmla="*/ 2 w 4"/>
                <a:gd name="T17" fmla="*/ 2 h 6"/>
                <a:gd name="T18" fmla="*/ 0 w 4"/>
                <a:gd name="T19" fmla="*/ 2 h 6"/>
                <a:gd name="T20" fmla="*/ 2 w 4"/>
                <a:gd name="T21" fmla="*/ 2 h 6"/>
                <a:gd name="T22" fmla="*/ 2 w 4"/>
                <a:gd name="T23" fmla="*/ 0 h 6"/>
                <a:gd name="T24" fmla="*/ 2 w 4"/>
                <a:gd name="T25" fmla="*/ 2 h 6"/>
                <a:gd name="T26" fmla="*/ 4 w 4"/>
                <a:gd name="T27" fmla="*/ 2 h 6"/>
                <a:gd name="T28" fmla="*/ 2 w 4"/>
                <a:gd name="T29" fmla="*/ 2 h 6"/>
                <a:gd name="T30" fmla="*/ 4 w 4"/>
                <a:gd name="T31" fmla="*/ 2 h 6"/>
                <a:gd name="T32" fmla="*/ 2 w 4"/>
                <a:gd name="T33" fmla="*/ 2 h 6"/>
                <a:gd name="T34" fmla="*/ 2 w 4"/>
                <a:gd name="T35" fmla="*/ 2 h 6"/>
                <a:gd name="T36" fmla="*/ 2 w 4"/>
                <a:gd name="T3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6">
                  <a:moveTo>
                    <a:pt x="2" y="2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5" name="Freeform 1301"/>
            <p:cNvSpPr>
              <a:spLocks/>
            </p:cNvSpPr>
            <p:nvPr/>
          </p:nvSpPr>
          <p:spPr bwMode="auto">
            <a:xfrm>
              <a:off x="21459078" y="4849105"/>
              <a:ext cx="849809" cy="409167"/>
            </a:xfrm>
            <a:custGeom>
              <a:avLst/>
              <a:gdLst>
                <a:gd name="T0" fmla="*/ 100 w 108"/>
                <a:gd name="T1" fmla="*/ 40 h 52"/>
                <a:gd name="T2" fmla="*/ 102 w 108"/>
                <a:gd name="T3" fmla="*/ 44 h 52"/>
                <a:gd name="T4" fmla="*/ 108 w 108"/>
                <a:gd name="T5" fmla="*/ 48 h 52"/>
                <a:gd name="T6" fmla="*/ 102 w 108"/>
                <a:gd name="T7" fmla="*/ 52 h 52"/>
                <a:gd name="T8" fmla="*/ 94 w 108"/>
                <a:gd name="T9" fmla="*/ 50 h 52"/>
                <a:gd name="T10" fmla="*/ 90 w 108"/>
                <a:gd name="T11" fmla="*/ 46 h 52"/>
                <a:gd name="T12" fmla="*/ 86 w 108"/>
                <a:gd name="T13" fmla="*/ 44 h 52"/>
                <a:gd name="T14" fmla="*/ 78 w 108"/>
                <a:gd name="T15" fmla="*/ 48 h 52"/>
                <a:gd name="T16" fmla="*/ 76 w 108"/>
                <a:gd name="T17" fmla="*/ 50 h 52"/>
                <a:gd name="T18" fmla="*/ 70 w 108"/>
                <a:gd name="T19" fmla="*/ 50 h 52"/>
                <a:gd name="T20" fmla="*/ 64 w 108"/>
                <a:gd name="T21" fmla="*/ 50 h 52"/>
                <a:gd name="T22" fmla="*/ 58 w 108"/>
                <a:gd name="T23" fmla="*/ 52 h 52"/>
                <a:gd name="T24" fmla="*/ 52 w 108"/>
                <a:gd name="T25" fmla="*/ 50 h 52"/>
                <a:gd name="T26" fmla="*/ 50 w 108"/>
                <a:gd name="T27" fmla="*/ 48 h 52"/>
                <a:gd name="T28" fmla="*/ 46 w 108"/>
                <a:gd name="T29" fmla="*/ 44 h 52"/>
                <a:gd name="T30" fmla="*/ 46 w 108"/>
                <a:gd name="T31" fmla="*/ 42 h 52"/>
                <a:gd name="T32" fmla="*/ 40 w 108"/>
                <a:gd name="T33" fmla="*/ 42 h 52"/>
                <a:gd name="T34" fmla="*/ 36 w 108"/>
                <a:gd name="T35" fmla="*/ 42 h 52"/>
                <a:gd name="T36" fmla="*/ 32 w 108"/>
                <a:gd name="T37" fmla="*/ 44 h 52"/>
                <a:gd name="T38" fmla="*/ 28 w 108"/>
                <a:gd name="T39" fmla="*/ 44 h 52"/>
                <a:gd name="T40" fmla="*/ 28 w 108"/>
                <a:gd name="T41" fmla="*/ 40 h 52"/>
                <a:gd name="T42" fmla="*/ 30 w 108"/>
                <a:gd name="T43" fmla="*/ 34 h 52"/>
                <a:gd name="T44" fmla="*/ 28 w 108"/>
                <a:gd name="T45" fmla="*/ 28 h 52"/>
                <a:gd name="T46" fmla="*/ 26 w 108"/>
                <a:gd name="T47" fmla="*/ 20 h 52"/>
                <a:gd name="T48" fmla="*/ 22 w 108"/>
                <a:gd name="T49" fmla="*/ 16 h 52"/>
                <a:gd name="T50" fmla="*/ 18 w 108"/>
                <a:gd name="T51" fmla="*/ 12 h 52"/>
                <a:gd name="T52" fmla="*/ 12 w 108"/>
                <a:gd name="T53" fmla="*/ 8 h 52"/>
                <a:gd name="T54" fmla="*/ 8 w 108"/>
                <a:gd name="T55" fmla="*/ 8 h 52"/>
                <a:gd name="T56" fmla="*/ 2 w 108"/>
                <a:gd name="T57" fmla="*/ 4 h 52"/>
                <a:gd name="T58" fmla="*/ 4 w 108"/>
                <a:gd name="T59" fmla="*/ 0 h 52"/>
                <a:gd name="T60" fmla="*/ 12 w 108"/>
                <a:gd name="T61" fmla="*/ 0 h 52"/>
                <a:gd name="T62" fmla="*/ 18 w 108"/>
                <a:gd name="T63" fmla="*/ 4 h 52"/>
                <a:gd name="T64" fmla="*/ 26 w 108"/>
                <a:gd name="T65" fmla="*/ 4 h 52"/>
                <a:gd name="T66" fmla="*/ 32 w 108"/>
                <a:gd name="T67" fmla="*/ 6 h 52"/>
                <a:gd name="T68" fmla="*/ 38 w 108"/>
                <a:gd name="T69" fmla="*/ 6 h 52"/>
                <a:gd name="T70" fmla="*/ 44 w 108"/>
                <a:gd name="T71" fmla="*/ 8 h 52"/>
                <a:gd name="T72" fmla="*/ 50 w 108"/>
                <a:gd name="T73" fmla="*/ 10 h 52"/>
                <a:gd name="T74" fmla="*/ 58 w 108"/>
                <a:gd name="T75" fmla="*/ 14 h 52"/>
                <a:gd name="T76" fmla="*/ 62 w 108"/>
                <a:gd name="T77" fmla="*/ 18 h 52"/>
                <a:gd name="T78" fmla="*/ 64 w 108"/>
                <a:gd name="T79" fmla="*/ 20 h 52"/>
                <a:gd name="T80" fmla="*/ 68 w 108"/>
                <a:gd name="T81" fmla="*/ 20 h 52"/>
                <a:gd name="T82" fmla="*/ 72 w 108"/>
                <a:gd name="T83" fmla="*/ 16 h 52"/>
                <a:gd name="T84" fmla="*/ 78 w 108"/>
                <a:gd name="T85" fmla="*/ 20 h 52"/>
                <a:gd name="T86" fmla="*/ 84 w 108"/>
                <a:gd name="T87" fmla="*/ 18 h 52"/>
                <a:gd name="T88" fmla="*/ 88 w 108"/>
                <a:gd name="T89" fmla="*/ 22 h 52"/>
                <a:gd name="T90" fmla="*/ 90 w 108"/>
                <a:gd name="T91" fmla="*/ 28 h 52"/>
                <a:gd name="T92" fmla="*/ 96 w 108"/>
                <a:gd name="T93" fmla="*/ 32 h 52"/>
                <a:gd name="T94" fmla="*/ 98 w 108"/>
                <a:gd name="T95" fmla="*/ 34 h 52"/>
                <a:gd name="T96" fmla="*/ 104 w 108"/>
                <a:gd name="T97" fmla="*/ 36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8" h="52">
                  <a:moveTo>
                    <a:pt x="104" y="36"/>
                  </a:moveTo>
                  <a:lnTo>
                    <a:pt x="102" y="38"/>
                  </a:lnTo>
                  <a:lnTo>
                    <a:pt x="102" y="40"/>
                  </a:lnTo>
                  <a:lnTo>
                    <a:pt x="100" y="40"/>
                  </a:lnTo>
                  <a:lnTo>
                    <a:pt x="100" y="42"/>
                  </a:lnTo>
                  <a:lnTo>
                    <a:pt x="100" y="42"/>
                  </a:lnTo>
                  <a:lnTo>
                    <a:pt x="102" y="42"/>
                  </a:lnTo>
                  <a:lnTo>
                    <a:pt x="102" y="44"/>
                  </a:lnTo>
                  <a:lnTo>
                    <a:pt x="104" y="44"/>
                  </a:lnTo>
                  <a:lnTo>
                    <a:pt x="106" y="46"/>
                  </a:lnTo>
                  <a:lnTo>
                    <a:pt x="108" y="46"/>
                  </a:lnTo>
                  <a:lnTo>
                    <a:pt x="108" y="48"/>
                  </a:lnTo>
                  <a:lnTo>
                    <a:pt x="106" y="50"/>
                  </a:lnTo>
                  <a:lnTo>
                    <a:pt x="106" y="52"/>
                  </a:lnTo>
                  <a:lnTo>
                    <a:pt x="104" y="52"/>
                  </a:lnTo>
                  <a:lnTo>
                    <a:pt x="102" y="52"/>
                  </a:lnTo>
                  <a:lnTo>
                    <a:pt x="100" y="50"/>
                  </a:lnTo>
                  <a:lnTo>
                    <a:pt x="98" y="50"/>
                  </a:lnTo>
                  <a:lnTo>
                    <a:pt x="96" y="50"/>
                  </a:lnTo>
                  <a:lnTo>
                    <a:pt x="94" y="50"/>
                  </a:lnTo>
                  <a:lnTo>
                    <a:pt x="92" y="48"/>
                  </a:lnTo>
                  <a:lnTo>
                    <a:pt x="90" y="48"/>
                  </a:lnTo>
                  <a:lnTo>
                    <a:pt x="92" y="46"/>
                  </a:lnTo>
                  <a:lnTo>
                    <a:pt x="90" y="46"/>
                  </a:lnTo>
                  <a:lnTo>
                    <a:pt x="88" y="46"/>
                  </a:lnTo>
                  <a:lnTo>
                    <a:pt x="88" y="44"/>
                  </a:lnTo>
                  <a:lnTo>
                    <a:pt x="86" y="44"/>
                  </a:lnTo>
                  <a:lnTo>
                    <a:pt x="86" y="44"/>
                  </a:lnTo>
                  <a:lnTo>
                    <a:pt x="84" y="46"/>
                  </a:lnTo>
                  <a:lnTo>
                    <a:pt x="82" y="48"/>
                  </a:lnTo>
                  <a:lnTo>
                    <a:pt x="80" y="48"/>
                  </a:lnTo>
                  <a:lnTo>
                    <a:pt x="78" y="48"/>
                  </a:lnTo>
                  <a:lnTo>
                    <a:pt x="80" y="48"/>
                  </a:lnTo>
                  <a:lnTo>
                    <a:pt x="80" y="50"/>
                  </a:lnTo>
                  <a:lnTo>
                    <a:pt x="78" y="50"/>
                  </a:lnTo>
                  <a:lnTo>
                    <a:pt x="76" y="50"/>
                  </a:lnTo>
                  <a:lnTo>
                    <a:pt x="76" y="48"/>
                  </a:lnTo>
                  <a:lnTo>
                    <a:pt x="74" y="50"/>
                  </a:lnTo>
                  <a:lnTo>
                    <a:pt x="72" y="50"/>
                  </a:lnTo>
                  <a:lnTo>
                    <a:pt x="70" y="50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6" y="50"/>
                  </a:lnTo>
                  <a:lnTo>
                    <a:pt x="64" y="50"/>
                  </a:lnTo>
                  <a:lnTo>
                    <a:pt x="62" y="50"/>
                  </a:lnTo>
                  <a:lnTo>
                    <a:pt x="62" y="52"/>
                  </a:lnTo>
                  <a:lnTo>
                    <a:pt x="60" y="52"/>
                  </a:lnTo>
                  <a:lnTo>
                    <a:pt x="58" y="52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2" y="50"/>
                  </a:lnTo>
                  <a:lnTo>
                    <a:pt x="52" y="48"/>
                  </a:lnTo>
                  <a:lnTo>
                    <a:pt x="50" y="48"/>
                  </a:lnTo>
                  <a:lnTo>
                    <a:pt x="52" y="48"/>
                  </a:lnTo>
                  <a:lnTo>
                    <a:pt x="50" y="48"/>
                  </a:lnTo>
                  <a:lnTo>
                    <a:pt x="50" y="46"/>
                  </a:lnTo>
                  <a:lnTo>
                    <a:pt x="48" y="46"/>
                  </a:lnTo>
                  <a:lnTo>
                    <a:pt x="48" y="44"/>
                  </a:lnTo>
                  <a:lnTo>
                    <a:pt x="46" y="44"/>
                  </a:lnTo>
                  <a:lnTo>
                    <a:pt x="46" y="42"/>
                  </a:lnTo>
                  <a:lnTo>
                    <a:pt x="46" y="44"/>
                  </a:lnTo>
                  <a:lnTo>
                    <a:pt x="44" y="4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2" y="42"/>
                  </a:lnTo>
                  <a:lnTo>
                    <a:pt x="42" y="42"/>
                  </a:lnTo>
                  <a:lnTo>
                    <a:pt x="40" y="42"/>
                  </a:lnTo>
                  <a:lnTo>
                    <a:pt x="40" y="44"/>
                  </a:lnTo>
                  <a:lnTo>
                    <a:pt x="38" y="44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4" y="42"/>
                  </a:lnTo>
                  <a:lnTo>
                    <a:pt x="34" y="44"/>
                  </a:lnTo>
                  <a:lnTo>
                    <a:pt x="32" y="42"/>
                  </a:lnTo>
                  <a:lnTo>
                    <a:pt x="32" y="44"/>
                  </a:lnTo>
                  <a:lnTo>
                    <a:pt x="30" y="44"/>
                  </a:lnTo>
                  <a:lnTo>
                    <a:pt x="28" y="44"/>
                  </a:lnTo>
                  <a:lnTo>
                    <a:pt x="28" y="42"/>
                  </a:lnTo>
                  <a:lnTo>
                    <a:pt x="28" y="44"/>
                  </a:lnTo>
                  <a:lnTo>
                    <a:pt x="26" y="42"/>
                  </a:lnTo>
                  <a:lnTo>
                    <a:pt x="26" y="42"/>
                  </a:lnTo>
                  <a:lnTo>
                    <a:pt x="28" y="42"/>
                  </a:lnTo>
                  <a:lnTo>
                    <a:pt x="28" y="40"/>
                  </a:lnTo>
                  <a:lnTo>
                    <a:pt x="30" y="40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4"/>
                  </a:lnTo>
                  <a:lnTo>
                    <a:pt x="30" y="32"/>
                  </a:lnTo>
                  <a:lnTo>
                    <a:pt x="28" y="32"/>
                  </a:lnTo>
                  <a:lnTo>
                    <a:pt x="28" y="30"/>
                  </a:lnTo>
                  <a:lnTo>
                    <a:pt x="28" y="28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24"/>
                  </a:lnTo>
                  <a:lnTo>
                    <a:pt x="26" y="20"/>
                  </a:lnTo>
                  <a:lnTo>
                    <a:pt x="26" y="18"/>
                  </a:lnTo>
                  <a:lnTo>
                    <a:pt x="24" y="18"/>
                  </a:lnTo>
                  <a:lnTo>
                    <a:pt x="24" y="16"/>
                  </a:lnTo>
                  <a:lnTo>
                    <a:pt x="22" y="16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4" y="10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4" y="8"/>
                  </a:lnTo>
                  <a:lnTo>
                    <a:pt x="36" y="6"/>
                  </a:lnTo>
                  <a:lnTo>
                    <a:pt x="38" y="6"/>
                  </a:lnTo>
                  <a:lnTo>
                    <a:pt x="40" y="6"/>
                  </a:lnTo>
                  <a:lnTo>
                    <a:pt x="40" y="8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2" y="12"/>
                  </a:lnTo>
                  <a:lnTo>
                    <a:pt x="54" y="14"/>
                  </a:lnTo>
                  <a:lnTo>
                    <a:pt x="56" y="14"/>
                  </a:lnTo>
                  <a:lnTo>
                    <a:pt x="58" y="14"/>
                  </a:lnTo>
                  <a:lnTo>
                    <a:pt x="58" y="16"/>
                  </a:lnTo>
                  <a:lnTo>
                    <a:pt x="60" y="16"/>
                  </a:lnTo>
                  <a:lnTo>
                    <a:pt x="62" y="16"/>
                  </a:lnTo>
                  <a:lnTo>
                    <a:pt x="62" y="18"/>
                  </a:lnTo>
                  <a:lnTo>
                    <a:pt x="60" y="18"/>
                  </a:lnTo>
                  <a:lnTo>
                    <a:pt x="60" y="20"/>
                  </a:lnTo>
                  <a:lnTo>
                    <a:pt x="62" y="20"/>
                  </a:lnTo>
                  <a:lnTo>
                    <a:pt x="64" y="20"/>
                  </a:lnTo>
                  <a:lnTo>
                    <a:pt x="64" y="22"/>
                  </a:lnTo>
                  <a:lnTo>
                    <a:pt x="64" y="20"/>
                  </a:lnTo>
                  <a:lnTo>
                    <a:pt x="66" y="20"/>
                  </a:lnTo>
                  <a:lnTo>
                    <a:pt x="68" y="20"/>
                  </a:lnTo>
                  <a:lnTo>
                    <a:pt x="68" y="18"/>
                  </a:lnTo>
                  <a:lnTo>
                    <a:pt x="70" y="18"/>
                  </a:lnTo>
                  <a:lnTo>
                    <a:pt x="72" y="18"/>
                  </a:lnTo>
                  <a:lnTo>
                    <a:pt x="72" y="16"/>
                  </a:lnTo>
                  <a:lnTo>
                    <a:pt x="74" y="16"/>
                  </a:lnTo>
                  <a:lnTo>
                    <a:pt x="76" y="18"/>
                  </a:lnTo>
                  <a:lnTo>
                    <a:pt x="78" y="18"/>
                  </a:lnTo>
                  <a:lnTo>
                    <a:pt x="78" y="20"/>
                  </a:lnTo>
                  <a:lnTo>
                    <a:pt x="78" y="18"/>
                  </a:lnTo>
                  <a:lnTo>
                    <a:pt x="80" y="16"/>
                  </a:lnTo>
                  <a:lnTo>
                    <a:pt x="82" y="18"/>
                  </a:lnTo>
                  <a:lnTo>
                    <a:pt x="84" y="18"/>
                  </a:lnTo>
                  <a:lnTo>
                    <a:pt x="86" y="20"/>
                  </a:lnTo>
                  <a:lnTo>
                    <a:pt x="86" y="22"/>
                  </a:lnTo>
                  <a:lnTo>
                    <a:pt x="86" y="22"/>
                  </a:lnTo>
                  <a:lnTo>
                    <a:pt x="88" y="22"/>
                  </a:lnTo>
                  <a:lnTo>
                    <a:pt x="90" y="22"/>
                  </a:lnTo>
                  <a:lnTo>
                    <a:pt x="92" y="22"/>
                  </a:lnTo>
                  <a:lnTo>
                    <a:pt x="92" y="24"/>
                  </a:lnTo>
                  <a:lnTo>
                    <a:pt x="90" y="28"/>
                  </a:lnTo>
                  <a:lnTo>
                    <a:pt x="90" y="30"/>
                  </a:lnTo>
                  <a:lnTo>
                    <a:pt x="92" y="30"/>
                  </a:lnTo>
                  <a:lnTo>
                    <a:pt x="94" y="32"/>
                  </a:lnTo>
                  <a:lnTo>
                    <a:pt x="96" y="32"/>
                  </a:lnTo>
                  <a:lnTo>
                    <a:pt x="96" y="34"/>
                  </a:lnTo>
                  <a:lnTo>
                    <a:pt x="96" y="32"/>
                  </a:lnTo>
                  <a:lnTo>
                    <a:pt x="96" y="34"/>
                  </a:lnTo>
                  <a:lnTo>
                    <a:pt x="98" y="34"/>
                  </a:lnTo>
                  <a:lnTo>
                    <a:pt x="100" y="34"/>
                  </a:lnTo>
                  <a:lnTo>
                    <a:pt x="102" y="34"/>
                  </a:lnTo>
                  <a:lnTo>
                    <a:pt x="102" y="36"/>
                  </a:lnTo>
                  <a:lnTo>
                    <a:pt x="104" y="36"/>
                  </a:lnTo>
                  <a:lnTo>
                    <a:pt x="104" y="36"/>
                  </a:lnTo>
                  <a:lnTo>
                    <a:pt x="104" y="36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6" name="Freeform 1302"/>
            <p:cNvSpPr>
              <a:spLocks/>
            </p:cNvSpPr>
            <p:nvPr/>
          </p:nvSpPr>
          <p:spPr bwMode="auto">
            <a:xfrm>
              <a:off x="16147768" y="3763237"/>
              <a:ext cx="0" cy="15737"/>
            </a:xfrm>
            <a:custGeom>
              <a:avLst/>
              <a:gdLst>
                <a:gd name="T0" fmla="*/ 2 h 2"/>
                <a:gd name="T1" fmla="*/ 2 h 2"/>
                <a:gd name="T2" fmla="*/ 2 h 2"/>
                <a:gd name="T3" fmla="*/ 2 h 2"/>
                <a:gd name="T4" fmla="*/ 2 h 2"/>
                <a:gd name="T5" fmla="*/ 0 h 2"/>
                <a:gd name="T6" fmla="*/ 0 h 2"/>
                <a:gd name="T7" fmla="*/ 0 h 2"/>
                <a:gd name="T8" fmla="*/ 0 h 2"/>
                <a:gd name="T9" fmla="*/ 0 h 2"/>
                <a:gd name="T10" fmla="*/ 0 h 2"/>
                <a:gd name="T11" fmla="*/ 0 h 2"/>
                <a:gd name="T12" fmla="*/ 0 h 2"/>
                <a:gd name="T13" fmla="*/ 2 h 2"/>
                <a:gd name="T14" fmla="*/ 2 h 2"/>
                <a:gd name="T15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7" name="Freeform 1303"/>
            <p:cNvSpPr>
              <a:spLocks/>
            </p:cNvSpPr>
            <p:nvPr/>
          </p:nvSpPr>
          <p:spPr bwMode="auto">
            <a:xfrm>
              <a:off x="16147768" y="376323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8" name="Freeform 1304"/>
            <p:cNvSpPr>
              <a:spLocks/>
            </p:cNvSpPr>
            <p:nvPr/>
          </p:nvSpPr>
          <p:spPr bwMode="auto">
            <a:xfrm>
              <a:off x="16116293" y="3747500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0 w 2"/>
                <a:gd name="T11" fmla="*/ 2 h 2"/>
                <a:gd name="T12" fmla="*/ 0 w 2"/>
                <a:gd name="T13" fmla="*/ 2 h 2"/>
                <a:gd name="T14" fmla="*/ 0 w 2"/>
                <a:gd name="T15" fmla="*/ 2 h 2"/>
                <a:gd name="T16" fmla="*/ 0 w 2"/>
                <a:gd name="T17" fmla="*/ 2 h 2"/>
                <a:gd name="T18" fmla="*/ 0 w 2"/>
                <a:gd name="T19" fmla="*/ 2 h 2"/>
                <a:gd name="T20" fmla="*/ 0 w 2"/>
                <a:gd name="T21" fmla="*/ 2 h 2"/>
                <a:gd name="T22" fmla="*/ 0 w 2"/>
                <a:gd name="T23" fmla="*/ 2 h 2"/>
                <a:gd name="T24" fmla="*/ 0 w 2"/>
                <a:gd name="T25" fmla="*/ 2 h 2"/>
                <a:gd name="T26" fmla="*/ 0 w 2"/>
                <a:gd name="T27" fmla="*/ 2 h 2"/>
                <a:gd name="T28" fmla="*/ 0 w 2"/>
                <a:gd name="T29" fmla="*/ 2 h 2"/>
                <a:gd name="T30" fmla="*/ 2 w 2"/>
                <a:gd name="T31" fmla="*/ 2 h 2"/>
                <a:gd name="T32" fmla="*/ 2 w 2"/>
                <a:gd name="T33" fmla="*/ 0 h 2"/>
                <a:gd name="T34" fmla="*/ 2 w 2"/>
                <a:gd name="T35" fmla="*/ 0 h 2"/>
                <a:gd name="T36" fmla="*/ 2 w 2"/>
                <a:gd name="T37" fmla="*/ 0 h 2"/>
                <a:gd name="T38" fmla="*/ 2 w 2"/>
                <a:gd name="T39" fmla="*/ 2 h 2"/>
                <a:gd name="T40" fmla="*/ 2 w 2"/>
                <a:gd name="T41" fmla="*/ 2 h 2"/>
                <a:gd name="T42" fmla="*/ 2 w 2"/>
                <a:gd name="T43" fmla="*/ 2 h 2"/>
                <a:gd name="T44" fmla="*/ 2 w 2"/>
                <a:gd name="T45" fmla="*/ 2 h 2"/>
                <a:gd name="T46" fmla="*/ 2 w 2"/>
                <a:gd name="T47" fmla="*/ 2 h 2"/>
                <a:gd name="T48" fmla="*/ 2 w 2"/>
                <a:gd name="T49" fmla="*/ 2 h 2"/>
                <a:gd name="T50" fmla="*/ 2 w 2"/>
                <a:gd name="T51" fmla="*/ 2 h 2"/>
                <a:gd name="T52" fmla="*/ 2 w 2"/>
                <a:gd name="T53" fmla="*/ 2 h 2"/>
                <a:gd name="T54" fmla="*/ 2 w 2"/>
                <a:gd name="T5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9" name="Freeform 1305"/>
            <p:cNvSpPr>
              <a:spLocks/>
            </p:cNvSpPr>
            <p:nvPr/>
          </p:nvSpPr>
          <p:spPr bwMode="auto">
            <a:xfrm>
              <a:off x="16163505" y="3716026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0 w 2"/>
                <a:gd name="T3" fmla="*/ 0 w 2"/>
                <a:gd name="T4" fmla="*/ 2 w 2"/>
                <a:gd name="T5" fmla="*/ 2 w 2"/>
                <a:gd name="T6" fmla="*/ 2 w 2"/>
                <a:gd name="T7" fmla="*/ 2 w 2"/>
                <a:gd name="T8" fmla="*/ 2 w 2"/>
                <a:gd name="T9" fmla="*/ 2 w 2"/>
                <a:gd name="T10" fmla="*/ 2 w 2"/>
                <a:gd name="T11" fmla="*/ 2 w 2"/>
                <a:gd name="T12" fmla="*/ 2 w 2"/>
                <a:gd name="T1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40" name="Freeform 1307"/>
            <p:cNvSpPr>
              <a:spLocks/>
            </p:cNvSpPr>
            <p:nvPr/>
          </p:nvSpPr>
          <p:spPr bwMode="auto">
            <a:xfrm>
              <a:off x="15770075" y="6045132"/>
              <a:ext cx="15737" cy="1573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0 w 2"/>
                <a:gd name="T13" fmla="*/ 0 h 2"/>
                <a:gd name="T14" fmla="*/ 0 w 2"/>
                <a:gd name="T15" fmla="*/ 0 h 2"/>
                <a:gd name="T16" fmla="*/ 0 w 2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41" name="Freeform 1326"/>
            <p:cNvSpPr>
              <a:spLocks/>
            </p:cNvSpPr>
            <p:nvPr/>
          </p:nvSpPr>
          <p:spPr bwMode="auto">
            <a:xfrm>
              <a:off x="19476190" y="6249716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42" name="Freeform 1327"/>
            <p:cNvSpPr>
              <a:spLocks/>
            </p:cNvSpPr>
            <p:nvPr/>
          </p:nvSpPr>
          <p:spPr bwMode="auto">
            <a:xfrm>
              <a:off x="19822408" y="6171030"/>
              <a:ext cx="31474" cy="0"/>
            </a:xfrm>
            <a:custGeom>
              <a:avLst/>
              <a:gdLst>
                <a:gd name="T0" fmla="*/ 4 w 4"/>
                <a:gd name="T1" fmla="*/ 2 w 4"/>
                <a:gd name="T2" fmla="*/ 0 w 4"/>
                <a:gd name="T3" fmla="*/ 2 w 4"/>
                <a:gd name="T4" fmla="*/ 4 w 4"/>
                <a:gd name="T5" fmla="*/ 4 w 4"/>
                <a:gd name="T6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43" name="Freeform 1328"/>
            <p:cNvSpPr>
              <a:spLocks/>
            </p:cNvSpPr>
            <p:nvPr/>
          </p:nvSpPr>
          <p:spPr bwMode="auto">
            <a:xfrm>
              <a:off x="19413241" y="6123818"/>
              <a:ext cx="346219" cy="125898"/>
            </a:xfrm>
            <a:custGeom>
              <a:avLst/>
              <a:gdLst>
                <a:gd name="T0" fmla="*/ 8 w 44"/>
                <a:gd name="T1" fmla="*/ 4 h 16"/>
                <a:gd name="T2" fmla="*/ 10 w 44"/>
                <a:gd name="T3" fmla="*/ 2 h 16"/>
                <a:gd name="T4" fmla="*/ 10 w 44"/>
                <a:gd name="T5" fmla="*/ 2 h 16"/>
                <a:gd name="T6" fmla="*/ 8 w 44"/>
                <a:gd name="T7" fmla="*/ 4 h 16"/>
                <a:gd name="T8" fmla="*/ 10 w 44"/>
                <a:gd name="T9" fmla="*/ 4 h 16"/>
                <a:gd name="T10" fmla="*/ 12 w 44"/>
                <a:gd name="T11" fmla="*/ 8 h 16"/>
                <a:gd name="T12" fmla="*/ 14 w 44"/>
                <a:gd name="T13" fmla="*/ 6 h 16"/>
                <a:gd name="T14" fmla="*/ 18 w 44"/>
                <a:gd name="T15" fmla="*/ 6 h 16"/>
                <a:gd name="T16" fmla="*/ 22 w 44"/>
                <a:gd name="T17" fmla="*/ 6 h 16"/>
                <a:gd name="T18" fmla="*/ 26 w 44"/>
                <a:gd name="T19" fmla="*/ 6 h 16"/>
                <a:gd name="T20" fmla="*/ 28 w 44"/>
                <a:gd name="T21" fmla="*/ 8 h 16"/>
                <a:gd name="T22" fmla="*/ 32 w 44"/>
                <a:gd name="T23" fmla="*/ 8 h 16"/>
                <a:gd name="T24" fmla="*/ 34 w 44"/>
                <a:gd name="T25" fmla="*/ 8 h 16"/>
                <a:gd name="T26" fmla="*/ 34 w 44"/>
                <a:gd name="T27" fmla="*/ 12 h 16"/>
                <a:gd name="T28" fmla="*/ 36 w 44"/>
                <a:gd name="T29" fmla="*/ 10 h 16"/>
                <a:gd name="T30" fmla="*/ 40 w 44"/>
                <a:gd name="T31" fmla="*/ 10 h 16"/>
                <a:gd name="T32" fmla="*/ 42 w 44"/>
                <a:gd name="T33" fmla="*/ 8 h 16"/>
                <a:gd name="T34" fmla="*/ 44 w 44"/>
                <a:gd name="T35" fmla="*/ 10 h 16"/>
                <a:gd name="T36" fmla="*/ 42 w 44"/>
                <a:gd name="T37" fmla="*/ 12 h 16"/>
                <a:gd name="T38" fmla="*/ 40 w 44"/>
                <a:gd name="T39" fmla="*/ 14 h 16"/>
                <a:gd name="T40" fmla="*/ 36 w 44"/>
                <a:gd name="T41" fmla="*/ 14 h 16"/>
                <a:gd name="T42" fmla="*/ 30 w 44"/>
                <a:gd name="T43" fmla="*/ 14 h 16"/>
                <a:gd name="T44" fmla="*/ 26 w 44"/>
                <a:gd name="T45" fmla="*/ 14 h 16"/>
                <a:gd name="T46" fmla="*/ 24 w 44"/>
                <a:gd name="T47" fmla="*/ 14 h 16"/>
                <a:gd name="T48" fmla="*/ 22 w 44"/>
                <a:gd name="T49" fmla="*/ 16 h 16"/>
                <a:gd name="T50" fmla="*/ 18 w 44"/>
                <a:gd name="T51" fmla="*/ 14 h 16"/>
                <a:gd name="T52" fmla="*/ 16 w 44"/>
                <a:gd name="T53" fmla="*/ 12 h 16"/>
                <a:gd name="T54" fmla="*/ 14 w 44"/>
                <a:gd name="T55" fmla="*/ 10 h 16"/>
                <a:gd name="T56" fmla="*/ 12 w 44"/>
                <a:gd name="T57" fmla="*/ 10 h 16"/>
                <a:gd name="T58" fmla="*/ 10 w 44"/>
                <a:gd name="T59" fmla="*/ 10 h 16"/>
                <a:gd name="T60" fmla="*/ 6 w 44"/>
                <a:gd name="T61" fmla="*/ 10 h 16"/>
                <a:gd name="T62" fmla="*/ 4 w 44"/>
                <a:gd name="T63" fmla="*/ 10 h 16"/>
                <a:gd name="T64" fmla="*/ 0 w 44"/>
                <a:gd name="T65" fmla="*/ 10 h 16"/>
                <a:gd name="T66" fmla="*/ 0 w 44"/>
                <a:gd name="T67" fmla="*/ 6 h 16"/>
                <a:gd name="T68" fmla="*/ 0 w 44"/>
                <a:gd name="T69" fmla="*/ 2 h 16"/>
                <a:gd name="T70" fmla="*/ 2 w 44"/>
                <a:gd name="T71" fmla="*/ 4 h 16"/>
                <a:gd name="T72" fmla="*/ 2 w 44"/>
                <a:gd name="T73" fmla="*/ 2 h 16"/>
                <a:gd name="T74" fmla="*/ 4 w 44"/>
                <a:gd name="T75" fmla="*/ 0 h 16"/>
                <a:gd name="T76" fmla="*/ 4 w 44"/>
                <a:gd name="T77" fmla="*/ 4 h 16"/>
                <a:gd name="T78" fmla="*/ 6 w 44"/>
                <a:gd name="T79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4" h="16">
                  <a:moveTo>
                    <a:pt x="6" y="4"/>
                  </a:moveTo>
                  <a:lnTo>
                    <a:pt x="8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2" y="6"/>
                  </a:lnTo>
                  <a:lnTo>
                    <a:pt x="24" y="8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30" y="8"/>
                  </a:lnTo>
                  <a:lnTo>
                    <a:pt x="32" y="8"/>
                  </a:lnTo>
                  <a:lnTo>
                    <a:pt x="34" y="6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4" y="12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2" y="10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4" y="10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6" y="14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28" y="14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4" y="14"/>
                  </a:lnTo>
                  <a:lnTo>
                    <a:pt x="24" y="16"/>
                  </a:lnTo>
                  <a:lnTo>
                    <a:pt x="22" y="16"/>
                  </a:lnTo>
                  <a:lnTo>
                    <a:pt x="18" y="16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8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44" name="Freeform 1329"/>
            <p:cNvSpPr>
              <a:spLocks/>
            </p:cNvSpPr>
            <p:nvPr/>
          </p:nvSpPr>
          <p:spPr bwMode="auto">
            <a:xfrm>
              <a:off x="19853883" y="6108081"/>
              <a:ext cx="15737" cy="62949"/>
            </a:xfrm>
            <a:custGeom>
              <a:avLst/>
              <a:gdLst>
                <a:gd name="T0" fmla="*/ 2 w 2"/>
                <a:gd name="T1" fmla="*/ 0 h 8"/>
                <a:gd name="T2" fmla="*/ 2 w 2"/>
                <a:gd name="T3" fmla="*/ 0 h 8"/>
                <a:gd name="T4" fmla="*/ 2 w 2"/>
                <a:gd name="T5" fmla="*/ 2 h 8"/>
                <a:gd name="T6" fmla="*/ 2 w 2"/>
                <a:gd name="T7" fmla="*/ 4 h 8"/>
                <a:gd name="T8" fmla="*/ 2 w 2"/>
                <a:gd name="T9" fmla="*/ 6 h 8"/>
                <a:gd name="T10" fmla="*/ 2 w 2"/>
                <a:gd name="T11" fmla="*/ 6 h 8"/>
                <a:gd name="T12" fmla="*/ 2 w 2"/>
                <a:gd name="T13" fmla="*/ 6 h 8"/>
                <a:gd name="T14" fmla="*/ 2 w 2"/>
                <a:gd name="T15" fmla="*/ 8 h 8"/>
                <a:gd name="T16" fmla="*/ 0 w 2"/>
                <a:gd name="T17" fmla="*/ 8 h 8"/>
                <a:gd name="T18" fmla="*/ 0 w 2"/>
                <a:gd name="T19" fmla="*/ 6 h 8"/>
                <a:gd name="T20" fmla="*/ 2 w 2"/>
                <a:gd name="T21" fmla="*/ 6 h 8"/>
                <a:gd name="T22" fmla="*/ 0 w 2"/>
                <a:gd name="T23" fmla="*/ 6 h 8"/>
                <a:gd name="T24" fmla="*/ 2 w 2"/>
                <a:gd name="T25" fmla="*/ 6 h 8"/>
                <a:gd name="T26" fmla="*/ 2 w 2"/>
                <a:gd name="T27" fmla="*/ 4 h 8"/>
                <a:gd name="T28" fmla="*/ 0 w 2"/>
                <a:gd name="T29" fmla="*/ 4 h 8"/>
                <a:gd name="T30" fmla="*/ 2 w 2"/>
                <a:gd name="T31" fmla="*/ 4 h 8"/>
                <a:gd name="T32" fmla="*/ 2 w 2"/>
                <a:gd name="T33" fmla="*/ 2 h 8"/>
                <a:gd name="T34" fmla="*/ 2 w 2"/>
                <a:gd name="T35" fmla="*/ 0 h 8"/>
                <a:gd name="T36" fmla="*/ 2 w 2"/>
                <a:gd name="T37" fmla="*/ 0 h 8"/>
                <a:gd name="T38" fmla="*/ 2 w 2"/>
                <a:gd name="T39" fmla="*/ 0 h 8"/>
                <a:gd name="T40" fmla="*/ 2 w 2"/>
                <a:gd name="T4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45" name="Freeform 1330"/>
            <p:cNvSpPr>
              <a:spLocks/>
            </p:cNvSpPr>
            <p:nvPr/>
          </p:nvSpPr>
          <p:spPr bwMode="auto">
            <a:xfrm>
              <a:off x="19381766" y="6092344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46" name="Freeform 1331"/>
            <p:cNvSpPr>
              <a:spLocks/>
            </p:cNvSpPr>
            <p:nvPr/>
          </p:nvSpPr>
          <p:spPr bwMode="auto">
            <a:xfrm>
              <a:off x="19901094" y="6029395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47" name="Freeform 1332"/>
            <p:cNvSpPr>
              <a:spLocks/>
            </p:cNvSpPr>
            <p:nvPr/>
          </p:nvSpPr>
          <p:spPr bwMode="auto">
            <a:xfrm>
              <a:off x="19334555" y="6013658"/>
              <a:ext cx="15737" cy="31474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4 h 4"/>
                <a:gd name="T4" fmla="*/ 0 w 2"/>
                <a:gd name="T5" fmla="*/ 2 h 4"/>
                <a:gd name="T6" fmla="*/ 0 w 2"/>
                <a:gd name="T7" fmla="*/ 0 h 4"/>
                <a:gd name="T8" fmla="*/ 0 w 2"/>
                <a:gd name="T9" fmla="*/ 2 h 4"/>
                <a:gd name="T10" fmla="*/ 2 w 2"/>
                <a:gd name="T11" fmla="*/ 2 h 4"/>
                <a:gd name="T12" fmla="*/ 2 w 2"/>
                <a:gd name="T13" fmla="*/ 4 h 4"/>
                <a:gd name="T14" fmla="*/ 2 w 2"/>
                <a:gd name="T15" fmla="*/ 4 h 4"/>
                <a:gd name="T16" fmla="*/ 2 w 2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48" name="Freeform 1333"/>
            <p:cNvSpPr>
              <a:spLocks/>
            </p:cNvSpPr>
            <p:nvPr/>
          </p:nvSpPr>
          <p:spPr bwMode="auto">
            <a:xfrm>
              <a:off x="19680773" y="6013658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49" name="Freeform 1334"/>
            <p:cNvSpPr>
              <a:spLocks/>
            </p:cNvSpPr>
            <p:nvPr/>
          </p:nvSpPr>
          <p:spPr bwMode="auto">
            <a:xfrm>
              <a:off x="19916831" y="5997921"/>
              <a:ext cx="78686" cy="94423"/>
            </a:xfrm>
            <a:custGeom>
              <a:avLst/>
              <a:gdLst>
                <a:gd name="T0" fmla="*/ 10 w 10"/>
                <a:gd name="T1" fmla="*/ 0 h 12"/>
                <a:gd name="T2" fmla="*/ 10 w 10"/>
                <a:gd name="T3" fmla="*/ 2 h 12"/>
                <a:gd name="T4" fmla="*/ 10 w 10"/>
                <a:gd name="T5" fmla="*/ 4 h 12"/>
                <a:gd name="T6" fmla="*/ 8 w 10"/>
                <a:gd name="T7" fmla="*/ 4 h 12"/>
                <a:gd name="T8" fmla="*/ 8 w 10"/>
                <a:gd name="T9" fmla="*/ 6 h 12"/>
                <a:gd name="T10" fmla="*/ 6 w 10"/>
                <a:gd name="T11" fmla="*/ 8 h 12"/>
                <a:gd name="T12" fmla="*/ 8 w 10"/>
                <a:gd name="T13" fmla="*/ 8 h 12"/>
                <a:gd name="T14" fmla="*/ 6 w 10"/>
                <a:gd name="T15" fmla="*/ 8 h 12"/>
                <a:gd name="T16" fmla="*/ 4 w 10"/>
                <a:gd name="T17" fmla="*/ 8 h 12"/>
                <a:gd name="T18" fmla="*/ 4 w 10"/>
                <a:gd name="T19" fmla="*/ 10 h 12"/>
                <a:gd name="T20" fmla="*/ 2 w 10"/>
                <a:gd name="T21" fmla="*/ 12 h 12"/>
                <a:gd name="T22" fmla="*/ 2 w 10"/>
                <a:gd name="T23" fmla="*/ 10 h 12"/>
                <a:gd name="T24" fmla="*/ 2 w 10"/>
                <a:gd name="T25" fmla="*/ 8 h 12"/>
                <a:gd name="T26" fmla="*/ 0 w 10"/>
                <a:gd name="T27" fmla="*/ 8 h 12"/>
                <a:gd name="T28" fmla="*/ 2 w 10"/>
                <a:gd name="T29" fmla="*/ 6 h 12"/>
                <a:gd name="T30" fmla="*/ 0 w 10"/>
                <a:gd name="T31" fmla="*/ 6 h 12"/>
                <a:gd name="T32" fmla="*/ 2 w 10"/>
                <a:gd name="T33" fmla="*/ 6 h 12"/>
                <a:gd name="T34" fmla="*/ 2 w 10"/>
                <a:gd name="T35" fmla="*/ 4 h 12"/>
                <a:gd name="T36" fmla="*/ 4 w 10"/>
                <a:gd name="T37" fmla="*/ 4 h 12"/>
                <a:gd name="T38" fmla="*/ 4 w 10"/>
                <a:gd name="T39" fmla="*/ 2 h 12"/>
                <a:gd name="T40" fmla="*/ 6 w 10"/>
                <a:gd name="T41" fmla="*/ 2 h 12"/>
                <a:gd name="T42" fmla="*/ 8 w 10"/>
                <a:gd name="T43" fmla="*/ 2 h 12"/>
                <a:gd name="T44" fmla="*/ 8 w 10"/>
                <a:gd name="T45" fmla="*/ 0 h 12"/>
                <a:gd name="T46" fmla="*/ 8 w 10"/>
                <a:gd name="T47" fmla="*/ 2 h 12"/>
                <a:gd name="T48" fmla="*/ 10 w 10"/>
                <a:gd name="T49" fmla="*/ 0 h 12"/>
                <a:gd name="T50" fmla="*/ 10 w 10"/>
                <a:gd name="T51" fmla="*/ 0 h 12"/>
                <a:gd name="T52" fmla="*/ 10 w 10"/>
                <a:gd name="T5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" h="12">
                  <a:moveTo>
                    <a:pt x="10" y="0"/>
                  </a:moveTo>
                  <a:lnTo>
                    <a:pt x="10" y="2"/>
                  </a:lnTo>
                  <a:lnTo>
                    <a:pt x="10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6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50" name="Freeform 1335"/>
            <p:cNvSpPr>
              <a:spLocks/>
            </p:cNvSpPr>
            <p:nvPr/>
          </p:nvSpPr>
          <p:spPr bwMode="auto">
            <a:xfrm>
              <a:off x="19633562" y="5997921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0 w 2"/>
                <a:gd name="T9" fmla="*/ 0 h 2"/>
                <a:gd name="T10" fmla="*/ 2 w 2"/>
                <a:gd name="T11" fmla="*/ 0 h 2"/>
                <a:gd name="T12" fmla="*/ 0 w 2"/>
                <a:gd name="T13" fmla="*/ 0 h 2"/>
                <a:gd name="T14" fmla="*/ 2 w 2"/>
                <a:gd name="T15" fmla="*/ 0 h 2"/>
                <a:gd name="T16" fmla="*/ 2 w 2"/>
                <a:gd name="T17" fmla="*/ 2 h 2"/>
                <a:gd name="T18" fmla="*/ 2 w 2"/>
                <a:gd name="T19" fmla="*/ 2 h 2"/>
                <a:gd name="T20" fmla="*/ 2 w 2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51" name="Freeform 1336"/>
            <p:cNvSpPr>
              <a:spLocks/>
            </p:cNvSpPr>
            <p:nvPr/>
          </p:nvSpPr>
          <p:spPr bwMode="auto">
            <a:xfrm>
              <a:off x="19869620" y="5997921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2 w 2"/>
                <a:gd name="T5" fmla="*/ 0 h 2"/>
                <a:gd name="T6" fmla="*/ 0 w 2"/>
                <a:gd name="T7" fmla="*/ 0 h 2"/>
                <a:gd name="T8" fmla="*/ 0 w 2"/>
                <a:gd name="T9" fmla="*/ 2 h 2"/>
                <a:gd name="T10" fmla="*/ 0 w 2"/>
                <a:gd name="T11" fmla="*/ 0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52" name="Freeform 1337"/>
            <p:cNvSpPr>
              <a:spLocks/>
            </p:cNvSpPr>
            <p:nvPr/>
          </p:nvSpPr>
          <p:spPr bwMode="auto">
            <a:xfrm>
              <a:off x="19743722" y="5966446"/>
              <a:ext cx="31474" cy="31474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2 h 4"/>
                <a:gd name="T4" fmla="*/ 2 w 4"/>
                <a:gd name="T5" fmla="*/ 4 h 4"/>
                <a:gd name="T6" fmla="*/ 2 w 4"/>
                <a:gd name="T7" fmla="*/ 2 h 4"/>
                <a:gd name="T8" fmla="*/ 0 w 4"/>
                <a:gd name="T9" fmla="*/ 2 h 4"/>
                <a:gd name="T10" fmla="*/ 2 w 4"/>
                <a:gd name="T11" fmla="*/ 2 h 4"/>
                <a:gd name="T12" fmla="*/ 4 w 4"/>
                <a:gd name="T13" fmla="*/ 2 h 4"/>
                <a:gd name="T14" fmla="*/ 2 w 4"/>
                <a:gd name="T15" fmla="*/ 0 h 4"/>
                <a:gd name="T16" fmla="*/ 4 w 4"/>
                <a:gd name="T17" fmla="*/ 0 h 4"/>
                <a:gd name="T18" fmla="*/ 4 w 4"/>
                <a:gd name="T19" fmla="*/ 2 h 4"/>
                <a:gd name="T20" fmla="*/ 4 w 4"/>
                <a:gd name="T21" fmla="*/ 2 h 4"/>
                <a:gd name="T22" fmla="*/ 4 w 4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53" name="Freeform 1338"/>
            <p:cNvSpPr>
              <a:spLocks/>
            </p:cNvSpPr>
            <p:nvPr/>
          </p:nvSpPr>
          <p:spPr bwMode="auto">
            <a:xfrm>
              <a:off x="19932569" y="5966446"/>
              <a:ext cx="15737" cy="15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2 h 2"/>
                <a:gd name="T10" fmla="*/ 0 w 2"/>
                <a:gd name="T11" fmla="*/ 2 h 2"/>
                <a:gd name="T12" fmla="*/ 2 w 2"/>
                <a:gd name="T13" fmla="*/ 2 h 2"/>
                <a:gd name="T14" fmla="*/ 0 w 2"/>
                <a:gd name="T15" fmla="*/ 2 h 2"/>
                <a:gd name="T16" fmla="*/ 0 w 2"/>
                <a:gd name="T17" fmla="*/ 0 h 2"/>
                <a:gd name="T18" fmla="*/ 0 w 2"/>
                <a:gd name="T19" fmla="*/ 2 h 2"/>
                <a:gd name="T20" fmla="*/ 0 w 2"/>
                <a:gd name="T21" fmla="*/ 0 h 2"/>
                <a:gd name="T22" fmla="*/ 2 w 2"/>
                <a:gd name="T23" fmla="*/ 0 h 2"/>
                <a:gd name="T24" fmla="*/ 0 w 2"/>
                <a:gd name="T25" fmla="*/ 0 h 2"/>
                <a:gd name="T26" fmla="*/ 0 w 2"/>
                <a:gd name="T27" fmla="*/ 0 h 2"/>
                <a:gd name="T28" fmla="*/ 0 w 2"/>
                <a:gd name="T2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54" name="Freeform 1339"/>
            <p:cNvSpPr>
              <a:spLocks/>
            </p:cNvSpPr>
            <p:nvPr/>
          </p:nvSpPr>
          <p:spPr bwMode="auto">
            <a:xfrm>
              <a:off x="19570613" y="5966446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55" name="Freeform 1340"/>
            <p:cNvSpPr>
              <a:spLocks/>
            </p:cNvSpPr>
            <p:nvPr/>
          </p:nvSpPr>
          <p:spPr bwMode="auto">
            <a:xfrm>
              <a:off x="19602087" y="5950709"/>
              <a:ext cx="15737" cy="15737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2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56" name="Freeform 1341"/>
            <p:cNvSpPr>
              <a:spLocks/>
            </p:cNvSpPr>
            <p:nvPr/>
          </p:nvSpPr>
          <p:spPr bwMode="auto">
            <a:xfrm>
              <a:off x="19177183" y="5950709"/>
              <a:ext cx="0" cy="157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2 h 2"/>
                <a:gd name="T4" fmla="*/ 0 h 2"/>
                <a:gd name="T5" fmla="*/ 0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57" name="Freeform 1342"/>
            <p:cNvSpPr>
              <a:spLocks/>
            </p:cNvSpPr>
            <p:nvPr/>
          </p:nvSpPr>
          <p:spPr bwMode="auto">
            <a:xfrm>
              <a:off x="19491927" y="5950709"/>
              <a:ext cx="31474" cy="15737"/>
            </a:xfrm>
            <a:custGeom>
              <a:avLst/>
              <a:gdLst>
                <a:gd name="T0" fmla="*/ 2 w 4"/>
                <a:gd name="T1" fmla="*/ 0 h 2"/>
                <a:gd name="T2" fmla="*/ 4 w 4"/>
                <a:gd name="T3" fmla="*/ 0 h 2"/>
                <a:gd name="T4" fmla="*/ 4 w 4"/>
                <a:gd name="T5" fmla="*/ 2 h 2"/>
                <a:gd name="T6" fmla="*/ 2 w 4"/>
                <a:gd name="T7" fmla="*/ 2 h 2"/>
                <a:gd name="T8" fmla="*/ 0 w 4"/>
                <a:gd name="T9" fmla="*/ 2 h 2"/>
                <a:gd name="T10" fmla="*/ 2 w 4"/>
                <a:gd name="T11" fmla="*/ 2 h 2"/>
                <a:gd name="T12" fmla="*/ 0 w 4"/>
                <a:gd name="T13" fmla="*/ 0 h 2"/>
                <a:gd name="T14" fmla="*/ 2 w 4"/>
                <a:gd name="T15" fmla="*/ 0 h 2"/>
                <a:gd name="T16" fmla="*/ 2 w 4"/>
                <a:gd name="T17" fmla="*/ 2 h 2"/>
                <a:gd name="T18" fmla="*/ 4 w 4"/>
                <a:gd name="T19" fmla="*/ 2 h 2"/>
                <a:gd name="T20" fmla="*/ 4 w 4"/>
                <a:gd name="T21" fmla="*/ 0 h 2"/>
                <a:gd name="T22" fmla="*/ 2 w 4"/>
                <a:gd name="T23" fmla="*/ 0 h 2"/>
                <a:gd name="T24" fmla="*/ 2 w 4"/>
                <a:gd name="T25" fmla="*/ 0 h 2"/>
                <a:gd name="T26" fmla="*/ 2 w 4"/>
                <a:gd name="T2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58" name="Freeform 1343"/>
            <p:cNvSpPr>
              <a:spLocks/>
            </p:cNvSpPr>
            <p:nvPr/>
          </p:nvSpPr>
          <p:spPr bwMode="auto">
            <a:xfrm>
              <a:off x="19617824" y="5950709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59" name="Freeform 1344"/>
            <p:cNvSpPr>
              <a:spLocks/>
            </p:cNvSpPr>
            <p:nvPr/>
          </p:nvSpPr>
          <p:spPr bwMode="auto">
            <a:xfrm>
              <a:off x="19523401" y="5934972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60" name="Freeform 1345"/>
            <p:cNvSpPr>
              <a:spLocks/>
            </p:cNvSpPr>
            <p:nvPr/>
          </p:nvSpPr>
          <p:spPr bwMode="auto">
            <a:xfrm>
              <a:off x="19838145" y="5934972"/>
              <a:ext cx="47212" cy="31474"/>
            </a:xfrm>
            <a:custGeom>
              <a:avLst/>
              <a:gdLst>
                <a:gd name="T0" fmla="*/ 4 w 6"/>
                <a:gd name="T1" fmla="*/ 0 h 4"/>
                <a:gd name="T2" fmla="*/ 4 w 6"/>
                <a:gd name="T3" fmla="*/ 2 h 4"/>
                <a:gd name="T4" fmla="*/ 2 w 6"/>
                <a:gd name="T5" fmla="*/ 2 h 4"/>
                <a:gd name="T6" fmla="*/ 0 w 6"/>
                <a:gd name="T7" fmla="*/ 2 h 4"/>
                <a:gd name="T8" fmla="*/ 0 w 6"/>
                <a:gd name="T9" fmla="*/ 4 h 4"/>
                <a:gd name="T10" fmla="*/ 0 w 6"/>
                <a:gd name="T11" fmla="*/ 2 h 4"/>
                <a:gd name="T12" fmla="*/ 2 w 6"/>
                <a:gd name="T13" fmla="*/ 2 h 4"/>
                <a:gd name="T14" fmla="*/ 2 w 6"/>
                <a:gd name="T15" fmla="*/ 0 h 4"/>
                <a:gd name="T16" fmla="*/ 4 w 6"/>
                <a:gd name="T17" fmla="*/ 0 h 4"/>
                <a:gd name="T18" fmla="*/ 4 w 6"/>
                <a:gd name="T19" fmla="*/ 0 h 4"/>
                <a:gd name="T20" fmla="*/ 6 w 6"/>
                <a:gd name="T21" fmla="*/ 0 h 4"/>
                <a:gd name="T22" fmla="*/ 4 w 6"/>
                <a:gd name="T23" fmla="*/ 0 h 4"/>
                <a:gd name="T24" fmla="*/ 4 w 6"/>
                <a:gd name="T25" fmla="*/ 0 h 4"/>
                <a:gd name="T26" fmla="*/ 4 w 6"/>
                <a:gd name="T27" fmla="*/ 0 h 4"/>
                <a:gd name="T28" fmla="*/ 4 w 6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61" name="Freeform 1346"/>
            <p:cNvSpPr>
              <a:spLocks/>
            </p:cNvSpPr>
            <p:nvPr/>
          </p:nvSpPr>
          <p:spPr bwMode="auto">
            <a:xfrm>
              <a:off x="19665036" y="5934972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0 w 2"/>
                <a:gd name="T3" fmla="*/ 2 w 2"/>
                <a:gd name="T4" fmla="*/ 2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62" name="Rectangle 1347"/>
            <p:cNvSpPr>
              <a:spLocks noChangeArrowheads="1"/>
            </p:cNvSpPr>
            <p:nvPr/>
          </p:nvSpPr>
          <p:spPr bwMode="auto">
            <a:xfrm>
              <a:off x="19397503" y="5934972"/>
              <a:ext cx="7871" cy="787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3" name="Freeform 1348"/>
            <p:cNvSpPr>
              <a:spLocks/>
            </p:cNvSpPr>
            <p:nvPr/>
          </p:nvSpPr>
          <p:spPr bwMode="auto">
            <a:xfrm>
              <a:off x="19680773" y="5934972"/>
              <a:ext cx="47212" cy="15737"/>
            </a:xfrm>
            <a:custGeom>
              <a:avLst/>
              <a:gdLst>
                <a:gd name="T0" fmla="*/ 6 w 6"/>
                <a:gd name="T1" fmla="*/ 0 h 2"/>
                <a:gd name="T2" fmla="*/ 4 w 6"/>
                <a:gd name="T3" fmla="*/ 0 h 2"/>
                <a:gd name="T4" fmla="*/ 2 w 6"/>
                <a:gd name="T5" fmla="*/ 2 h 2"/>
                <a:gd name="T6" fmla="*/ 0 w 6"/>
                <a:gd name="T7" fmla="*/ 2 h 2"/>
                <a:gd name="T8" fmla="*/ 2 w 6"/>
                <a:gd name="T9" fmla="*/ 2 h 2"/>
                <a:gd name="T10" fmla="*/ 2 w 6"/>
                <a:gd name="T11" fmla="*/ 0 h 2"/>
                <a:gd name="T12" fmla="*/ 4 w 6"/>
                <a:gd name="T13" fmla="*/ 0 h 2"/>
                <a:gd name="T14" fmla="*/ 4 w 6"/>
                <a:gd name="T15" fmla="*/ 0 h 2"/>
                <a:gd name="T16" fmla="*/ 6 w 6"/>
                <a:gd name="T17" fmla="*/ 0 h 2"/>
                <a:gd name="T18" fmla="*/ 6 w 6"/>
                <a:gd name="T19" fmla="*/ 0 h 2"/>
                <a:gd name="T20" fmla="*/ 6 w 6"/>
                <a:gd name="T21" fmla="*/ 0 h 2"/>
                <a:gd name="T22" fmla="*/ 6 w 6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64" name="Freeform 1349"/>
            <p:cNvSpPr>
              <a:spLocks/>
            </p:cNvSpPr>
            <p:nvPr/>
          </p:nvSpPr>
          <p:spPr bwMode="auto">
            <a:xfrm>
              <a:off x="19586350" y="5919235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65" name="Freeform 1350"/>
            <p:cNvSpPr>
              <a:spLocks/>
            </p:cNvSpPr>
            <p:nvPr/>
          </p:nvSpPr>
          <p:spPr bwMode="auto">
            <a:xfrm>
              <a:off x="19539138" y="5919235"/>
              <a:ext cx="15737" cy="1573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2 w 2"/>
                <a:gd name="T9" fmla="*/ 2 h 2"/>
                <a:gd name="T10" fmla="*/ 0 w 2"/>
                <a:gd name="T11" fmla="*/ 2 h 2"/>
                <a:gd name="T12" fmla="*/ 0 w 2"/>
                <a:gd name="T13" fmla="*/ 0 h 2"/>
                <a:gd name="T14" fmla="*/ 0 w 2"/>
                <a:gd name="T15" fmla="*/ 0 h 2"/>
                <a:gd name="T16" fmla="*/ 0 w 2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66" name="Freeform 1351"/>
            <p:cNvSpPr>
              <a:spLocks/>
            </p:cNvSpPr>
            <p:nvPr/>
          </p:nvSpPr>
          <p:spPr bwMode="auto">
            <a:xfrm>
              <a:off x="19838145" y="5919235"/>
              <a:ext cx="15737" cy="1573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2 h 2"/>
                <a:gd name="T10" fmla="*/ 0 w 2"/>
                <a:gd name="T11" fmla="*/ 2 h 2"/>
                <a:gd name="T12" fmla="*/ 0 w 2"/>
                <a:gd name="T13" fmla="*/ 0 h 2"/>
                <a:gd name="T14" fmla="*/ 0 w 2"/>
                <a:gd name="T15" fmla="*/ 0 h 2"/>
                <a:gd name="T16" fmla="*/ 0 w 2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67" name="Freeform 1352"/>
            <p:cNvSpPr>
              <a:spLocks/>
            </p:cNvSpPr>
            <p:nvPr/>
          </p:nvSpPr>
          <p:spPr bwMode="auto">
            <a:xfrm>
              <a:off x="19696510" y="5903498"/>
              <a:ext cx="0" cy="157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2 h 2"/>
                <a:gd name="T4" fmla="*/ 0 h 2"/>
                <a:gd name="T5" fmla="*/ 0 h 2"/>
                <a:gd name="T6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68" name="Freeform 1353"/>
            <p:cNvSpPr>
              <a:spLocks/>
            </p:cNvSpPr>
            <p:nvPr/>
          </p:nvSpPr>
          <p:spPr bwMode="auto">
            <a:xfrm>
              <a:off x="19602087" y="5903498"/>
              <a:ext cx="15737" cy="31474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2 h 4"/>
                <a:gd name="T4" fmla="*/ 2 w 2"/>
                <a:gd name="T5" fmla="*/ 4 h 4"/>
                <a:gd name="T6" fmla="*/ 0 w 2"/>
                <a:gd name="T7" fmla="*/ 4 h 4"/>
                <a:gd name="T8" fmla="*/ 0 w 2"/>
                <a:gd name="T9" fmla="*/ 2 h 4"/>
                <a:gd name="T10" fmla="*/ 0 w 2"/>
                <a:gd name="T11" fmla="*/ 0 h 4"/>
                <a:gd name="T12" fmla="*/ 2 w 2"/>
                <a:gd name="T13" fmla="*/ 0 h 4"/>
                <a:gd name="T14" fmla="*/ 2 w 2"/>
                <a:gd name="T15" fmla="*/ 0 h 4"/>
                <a:gd name="T16" fmla="*/ 2 w 2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69" name="Freeform 1354"/>
            <p:cNvSpPr>
              <a:spLocks/>
            </p:cNvSpPr>
            <p:nvPr/>
          </p:nvSpPr>
          <p:spPr bwMode="auto">
            <a:xfrm>
              <a:off x="19822408" y="5887760"/>
              <a:ext cx="15737" cy="31474"/>
            </a:xfrm>
            <a:custGeom>
              <a:avLst/>
              <a:gdLst>
                <a:gd name="T0" fmla="*/ 0 w 2"/>
                <a:gd name="T1" fmla="*/ 2 h 4"/>
                <a:gd name="T2" fmla="*/ 2 w 2"/>
                <a:gd name="T3" fmla="*/ 2 h 4"/>
                <a:gd name="T4" fmla="*/ 2 w 2"/>
                <a:gd name="T5" fmla="*/ 4 h 4"/>
                <a:gd name="T6" fmla="*/ 0 w 2"/>
                <a:gd name="T7" fmla="*/ 4 h 4"/>
                <a:gd name="T8" fmla="*/ 0 w 2"/>
                <a:gd name="T9" fmla="*/ 2 h 4"/>
                <a:gd name="T10" fmla="*/ 0 w 2"/>
                <a:gd name="T11" fmla="*/ 0 h 4"/>
                <a:gd name="T12" fmla="*/ 0 w 2"/>
                <a:gd name="T13" fmla="*/ 2 h 4"/>
                <a:gd name="T14" fmla="*/ 0 w 2"/>
                <a:gd name="T15" fmla="*/ 2 h 4"/>
                <a:gd name="T16" fmla="*/ 0 w 2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70" name="Freeform 1355"/>
            <p:cNvSpPr>
              <a:spLocks/>
            </p:cNvSpPr>
            <p:nvPr/>
          </p:nvSpPr>
          <p:spPr bwMode="auto">
            <a:xfrm>
              <a:off x="19633562" y="5887760"/>
              <a:ext cx="31474" cy="47212"/>
            </a:xfrm>
            <a:custGeom>
              <a:avLst/>
              <a:gdLst>
                <a:gd name="T0" fmla="*/ 4 w 4"/>
                <a:gd name="T1" fmla="*/ 4 h 6"/>
                <a:gd name="T2" fmla="*/ 4 w 4"/>
                <a:gd name="T3" fmla="*/ 6 h 6"/>
                <a:gd name="T4" fmla="*/ 2 w 4"/>
                <a:gd name="T5" fmla="*/ 6 h 6"/>
                <a:gd name="T6" fmla="*/ 0 w 4"/>
                <a:gd name="T7" fmla="*/ 6 h 6"/>
                <a:gd name="T8" fmla="*/ 0 w 4"/>
                <a:gd name="T9" fmla="*/ 4 h 6"/>
                <a:gd name="T10" fmla="*/ 0 w 4"/>
                <a:gd name="T11" fmla="*/ 2 h 6"/>
                <a:gd name="T12" fmla="*/ 2 w 4"/>
                <a:gd name="T13" fmla="*/ 2 h 6"/>
                <a:gd name="T14" fmla="*/ 2 w 4"/>
                <a:gd name="T15" fmla="*/ 0 h 6"/>
                <a:gd name="T16" fmla="*/ 4 w 4"/>
                <a:gd name="T17" fmla="*/ 2 h 6"/>
                <a:gd name="T18" fmla="*/ 4 w 4"/>
                <a:gd name="T19" fmla="*/ 4 h 6"/>
                <a:gd name="T20" fmla="*/ 4 w 4"/>
                <a:gd name="T21" fmla="*/ 4 h 6"/>
                <a:gd name="T22" fmla="*/ 4 w 4"/>
                <a:gd name="T2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6">
                  <a:moveTo>
                    <a:pt x="4" y="4"/>
                  </a:move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71" name="Freeform 1356"/>
            <p:cNvSpPr>
              <a:spLocks/>
            </p:cNvSpPr>
            <p:nvPr/>
          </p:nvSpPr>
          <p:spPr bwMode="auto">
            <a:xfrm>
              <a:off x="19507664" y="5887760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72" name="Freeform 1357"/>
            <p:cNvSpPr>
              <a:spLocks/>
            </p:cNvSpPr>
            <p:nvPr/>
          </p:nvSpPr>
          <p:spPr bwMode="auto">
            <a:xfrm>
              <a:off x="19350292" y="5887760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73" name="Freeform 1358"/>
            <p:cNvSpPr>
              <a:spLocks/>
            </p:cNvSpPr>
            <p:nvPr/>
          </p:nvSpPr>
          <p:spPr bwMode="auto">
            <a:xfrm>
              <a:off x="19397503" y="5872023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74" name="Freeform 1359"/>
            <p:cNvSpPr>
              <a:spLocks/>
            </p:cNvSpPr>
            <p:nvPr/>
          </p:nvSpPr>
          <p:spPr bwMode="auto">
            <a:xfrm>
              <a:off x="19790934" y="5872023"/>
              <a:ext cx="0" cy="157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75" name="Freeform 1360"/>
            <p:cNvSpPr>
              <a:spLocks/>
            </p:cNvSpPr>
            <p:nvPr/>
          </p:nvSpPr>
          <p:spPr bwMode="auto">
            <a:xfrm>
              <a:off x="19507664" y="5840549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4 h 4"/>
                <a:gd name="T4" fmla="*/ 0 w 2"/>
                <a:gd name="T5" fmla="*/ 4 h 4"/>
                <a:gd name="T6" fmla="*/ 0 w 2"/>
                <a:gd name="T7" fmla="*/ 2 h 4"/>
                <a:gd name="T8" fmla="*/ 0 w 2"/>
                <a:gd name="T9" fmla="*/ 0 h 4"/>
                <a:gd name="T10" fmla="*/ 0 w 2"/>
                <a:gd name="T11" fmla="*/ 2 h 4"/>
                <a:gd name="T12" fmla="*/ 2 w 2"/>
                <a:gd name="T13" fmla="*/ 2 h 4"/>
                <a:gd name="T14" fmla="*/ 2 w 2"/>
                <a:gd name="T15" fmla="*/ 2 h 4"/>
                <a:gd name="T16" fmla="*/ 2 w 2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76" name="Freeform 1361"/>
            <p:cNvSpPr>
              <a:spLocks/>
            </p:cNvSpPr>
            <p:nvPr/>
          </p:nvSpPr>
          <p:spPr bwMode="auto">
            <a:xfrm>
              <a:off x="19633562" y="5840549"/>
              <a:ext cx="15737" cy="15737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0 w 2"/>
                <a:gd name="T11" fmla="*/ 2 h 2"/>
                <a:gd name="T12" fmla="*/ 0 w 2"/>
                <a:gd name="T13" fmla="*/ 0 h 2"/>
                <a:gd name="T14" fmla="*/ 0 w 2"/>
                <a:gd name="T15" fmla="*/ 0 h 2"/>
                <a:gd name="T16" fmla="*/ 0 w 2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77" name="Freeform 1362"/>
            <p:cNvSpPr>
              <a:spLocks/>
            </p:cNvSpPr>
            <p:nvPr/>
          </p:nvSpPr>
          <p:spPr bwMode="auto">
            <a:xfrm>
              <a:off x="19570613" y="5840549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4 h 4"/>
                <a:gd name="T4" fmla="*/ 0 w 2"/>
                <a:gd name="T5" fmla="*/ 2 h 4"/>
                <a:gd name="T6" fmla="*/ 0 w 2"/>
                <a:gd name="T7" fmla="*/ 0 h 4"/>
                <a:gd name="T8" fmla="*/ 2 w 2"/>
                <a:gd name="T9" fmla="*/ 0 h 4"/>
                <a:gd name="T10" fmla="*/ 2 w 2"/>
                <a:gd name="T11" fmla="*/ 2 h 4"/>
                <a:gd name="T12" fmla="*/ 2 w 2"/>
                <a:gd name="T13" fmla="*/ 2 h 4"/>
                <a:gd name="T14" fmla="*/ 2 w 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78" name="Freeform 1363"/>
            <p:cNvSpPr>
              <a:spLocks/>
            </p:cNvSpPr>
            <p:nvPr/>
          </p:nvSpPr>
          <p:spPr bwMode="auto">
            <a:xfrm>
              <a:off x="19397503" y="5840549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79" name="Freeform 1364"/>
            <p:cNvSpPr>
              <a:spLocks/>
            </p:cNvSpPr>
            <p:nvPr/>
          </p:nvSpPr>
          <p:spPr bwMode="auto">
            <a:xfrm>
              <a:off x="19539138" y="5824812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80" name="Freeform 1365"/>
            <p:cNvSpPr>
              <a:spLocks/>
            </p:cNvSpPr>
            <p:nvPr/>
          </p:nvSpPr>
          <p:spPr bwMode="auto">
            <a:xfrm>
              <a:off x="19586350" y="5809074"/>
              <a:ext cx="31474" cy="31474"/>
            </a:xfrm>
            <a:custGeom>
              <a:avLst/>
              <a:gdLst>
                <a:gd name="T0" fmla="*/ 2 w 4"/>
                <a:gd name="T1" fmla="*/ 2 h 4"/>
                <a:gd name="T2" fmla="*/ 4 w 4"/>
                <a:gd name="T3" fmla="*/ 2 h 4"/>
                <a:gd name="T4" fmla="*/ 4 w 4"/>
                <a:gd name="T5" fmla="*/ 4 h 4"/>
                <a:gd name="T6" fmla="*/ 2 w 4"/>
                <a:gd name="T7" fmla="*/ 4 h 4"/>
                <a:gd name="T8" fmla="*/ 2 w 4"/>
                <a:gd name="T9" fmla="*/ 2 h 4"/>
                <a:gd name="T10" fmla="*/ 0 w 4"/>
                <a:gd name="T11" fmla="*/ 2 h 4"/>
                <a:gd name="T12" fmla="*/ 0 w 4"/>
                <a:gd name="T13" fmla="*/ 0 h 4"/>
                <a:gd name="T14" fmla="*/ 2 w 4"/>
                <a:gd name="T15" fmla="*/ 0 h 4"/>
                <a:gd name="T16" fmla="*/ 2 w 4"/>
                <a:gd name="T17" fmla="*/ 2 h 4"/>
                <a:gd name="T18" fmla="*/ 2 w 4"/>
                <a:gd name="T19" fmla="*/ 2 h 4"/>
                <a:gd name="T20" fmla="*/ 2 w 4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81" name="Freeform 1366"/>
            <p:cNvSpPr>
              <a:spLocks/>
            </p:cNvSpPr>
            <p:nvPr/>
          </p:nvSpPr>
          <p:spPr bwMode="auto">
            <a:xfrm>
              <a:off x="19491927" y="5809074"/>
              <a:ext cx="15737" cy="31474"/>
            </a:xfrm>
            <a:custGeom>
              <a:avLst/>
              <a:gdLst>
                <a:gd name="T0" fmla="*/ 2 w 2"/>
                <a:gd name="T1" fmla="*/ 0 h 4"/>
                <a:gd name="T2" fmla="*/ 2 w 2"/>
                <a:gd name="T3" fmla="*/ 2 h 4"/>
                <a:gd name="T4" fmla="*/ 2 w 2"/>
                <a:gd name="T5" fmla="*/ 4 h 4"/>
                <a:gd name="T6" fmla="*/ 0 w 2"/>
                <a:gd name="T7" fmla="*/ 4 h 4"/>
                <a:gd name="T8" fmla="*/ 0 w 2"/>
                <a:gd name="T9" fmla="*/ 2 h 4"/>
                <a:gd name="T10" fmla="*/ 2 w 2"/>
                <a:gd name="T11" fmla="*/ 2 h 4"/>
                <a:gd name="T12" fmla="*/ 0 w 2"/>
                <a:gd name="T13" fmla="*/ 2 h 4"/>
                <a:gd name="T14" fmla="*/ 0 w 2"/>
                <a:gd name="T15" fmla="*/ 0 h 4"/>
                <a:gd name="T16" fmla="*/ 2 w 2"/>
                <a:gd name="T17" fmla="*/ 0 h 4"/>
                <a:gd name="T18" fmla="*/ 2 w 2"/>
                <a:gd name="T19" fmla="*/ 0 h 4"/>
                <a:gd name="T20" fmla="*/ 2 w 2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82" name="Freeform 1367"/>
            <p:cNvSpPr>
              <a:spLocks/>
            </p:cNvSpPr>
            <p:nvPr/>
          </p:nvSpPr>
          <p:spPr bwMode="auto">
            <a:xfrm>
              <a:off x="19712248" y="5809074"/>
              <a:ext cx="47212" cy="31474"/>
            </a:xfrm>
            <a:custGeom>
              <a:avLst/>
              <a:gdLst>
                <a:gd name="T0" fmla="*/ 6 w 6"/>
                <a:gd name="T1" fmla="*/ 2 h 4"/>
                <a:gd name="T2" fmla="*/ 4 w 6"/>
                <a:gd name="T3" fmla="*/ 4 h 4"/>
                <a:gd name="T4" fmla="*/ 2 w 6"/>
                <a:gd name="T5" fmla="*/ 4 h 4"/>
                <a:gd name="T6" fmla="*/ 0 w 6"/>
                <a:gd name="T7" fmla="*/ 4 h 4"/>
                <a:gd name="T8" fmla="*/ 0 w 6"/>
                <a:gd name="T9" fmla="*/ 2 h 4"/>
                <a:gd name="T10" fmla="*/ 2 w 6"/>
                <a:gd name="T11" fmla="*/ 2 h 4"/>
                <a:gd name="T12" fmla="*/ 4 w 6"/>
                <a:gd name="T13" fmla="*/ 2 h 4"/>
                <a:gd name="T14" fmla="*/ 6 w 6"/>
                <a:gd name="T15" fmla="*/ 2 h 4"/>
                <a:gd name="T16" fmla="*/ 6 w 6"/>
                <a:gd name="T17" fmla="*/ 0 h 4"/>
                <a:gd name="T18" fmla="*/ 6 w 6"/>
                <a:gd name="T19" fmla="*/ 2 h 4"/>
                <a:gd name="T20" fmla="*/ 6 w 6"/>
                <a:gd name="T21" fmla="*/ 2 h 4"/>
                <a:gd name="T22" fmla="*/ 6 w 6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83" name="Freeform 1368"/>
            <p:cNvSpPr>
              <a:spLocks/>
            </p:cNvSpPr>
            <p:nvPr/>
          </p:nvSpPr>
          <p:spPr bwMode="auto">
            <a:xfrm>
              <a:off x="19397503" y="5793337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84" name="Freeform 1369"/>
            <p:cNvSpPr>
              <a:spLocks/>
            </p:cNvSpPr>
            <p:nvPr/>
          </p:nvSpPr>
          <p:spPr bwMode="auto">
            <a:xfrm>
              <a:off x="19790934" y="5793337"/>
              <a:ext cx="62949" cy="31474"/>
            </a:xfrm>
            <a:custGeom>
              <a:avLst/>
              <a:gdLst>
                <a:gd name="T0" fmla="*/ 6 w 8"/>
                <a:gd name="T1" fmla="*/ 2 h 4"/>
                <a:gd name="T2" fmla="*/ 6 w 8"/>
                <a:gd name="T3" fmla="*/ 0 h 4"/>
                <a:gd name="T4" fmla="*/ 8 w 8"/>
                <a:gd name="T5" fmla="*/ 0 h 4"/>
                <a:gd name="T6" fmla="*/ 8 w 8"/>
                <a:gd name="T7" fmla="*/ 2 h 4"/>
                <a:gd name="T8" fmla="*/ 6 w 8"/>
                <a:gd name="T9" fmla="*/ 2 h 4"/>
                <a:gd name="T10" fmla="*/ 6 w 8"/>
                <a:gd name="T11" fmla="*/ 4 h 4"/>
                <a:gd name="T12" fmla="*/ 4 w 8"/>
                <a:gd name="T13" fmla="*/ 4 h 4"/>
                <a:gd name="T14" fmla="*/ 4 w 8"/>
                <a:gd name="T15" fmla="*/ 2 h 4"/>
                <a:gd name="T16" fmla="*/ 2 w 8"/>
                <a:gd name="T17" fmla="*/ 2 h 4"/>
                <a:gd name="T18" fmla="*/ 0 w 8"/>
                <a:gd name="T19" fmla="*/ 2 h 4"/>
                <a:gd name="T20" fmla="*/ 2 w 8"/>
                <a:gd name="T21" fmla="*/ 2 h 4"/>
                <a:gd name="T22" fmla="*/ 2 w 8"/>
                <a:gd name="T23" fmla="*/ 0 h 4"/>
                <a:gd name="T24" fmla="*/ 4 w 8"/>
                <a:gd name="T25" fmla="*/ 0 h 4"/>
                <a:gd name="T26" fmla="*/ 6 w 8"/>
                <a:gd name="T27" fmla="*/ 0 h 4"/>
                <a:gd name="T28" fmla="*/ 6 w 8"/>
                <a:gd name="T29" fmla="*/ 2 h 4"/>
                <a:gd name="T30" fmla="*/ 6 w 8"/>
                <a:gd name="T31" fmla="*/ 2 h 4"/>
                <a:gd name="T32" fmla="*/ 6 w 8"/>
                <a:gd name="T3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4">
                  <a:moveTo>
                    <a:pt x="6" y="2"/>
                  </a:moveTo>
                  <a:lnTo>
                    <a:pt x="6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85" name="Freeform 1370"/>
            <p:cNvSpPr>
              <a:spLocks/>
            </p:cNvSpPr>
            <p:nvPr/>
          </p:nvSpPr>
          <p:spPr bwMode="auto">
            <a:xfrm>
              <a:off x="19035548" y="5777600"/>
              <a:ext cx="47212" cy="47212"/>
            </a:xfrm>
            <a:custGeom>
              <a:avLst/>
              <a:gdLst>
                <a:gd name="T0" fmla="*/ 2 w 6"/>
                <a:gd name="T1" fmla="*/ 2 h 6"/>
                <a:gd name="T2" fmla="*/ 4 w 6"/>
                <a:gd name="T3" fmla="*/ 2 h 6"/>
                <a:gd name="T4" fmla="*/ 4 w 6"/>
                <a:gd name="T5" fmla="*/ 4 h 6"/>
                <a:gd name="T6" fmla="*/ 6 w 6"/>
                <a:gd name="T7" fmla="*/ 4 h 6"/>
                <a:gd name="T8" fmla="*/ 4 w 6"/>
                <a:gd name="T9" fmla="*/ 4 h 6"/>
                <a:gd name="T10" fmla="*/ 4 w 6"/>
                <a:gd name="T11" fmla="*/ 6 h 6"/>
                <a:gd name="T12" fmla="*/ 2 w 6"/>
                <a:gd name="T13" fmla="*/ 6 h 6"/>
                <a:gd name="T14" fmla="*/ 2 w 6"/>
                <a:gd name="T15" fmla="*/ 4 h 6"/>
                <a:gd name="T16" fmla="*/ 0 w 6"/>
                <a:gd name="T17" fmla="*/ 4 h 6"/>
                <a:gd name="T18" fmla="*/ 0 w 6"/>
                <a:gd name="T19" fmla="*/ 2 h 6"/>
                <a:gd name="T20" fmla="*/ 0 w 6"/>
                <a:gd name="T21" fmla="*/ 0 h 6"/>
                <a:gd name="T22" fmla="*/ 2 w 6"/>
                <a:gd name="T23" fmla="*/ 0 h 6"/>
                <a:gd name="T24" fmla="*/ 2 w 6"/>
                <a:gd name="T25" fmla="*/ 2 h 6"/>
                <a:gd name="T26" fmla="*/ 2 w 6"/>
                <a:gd name="T27" fmla="*/ 2 h 6"/>
                <a:gd name="T28" fmla="*/ 2 w 6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2" y="2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86" name="Freeform 1371"/>
            <p:cNvSpPr>
              <a:spLocks/>
            </p:cNvSpPr>
            <p:nvPr/>
          </p:nvSpPr>
          <p:spPr bwMode="auto">
            <a:xfrm>
              <a:off x="19539138" y="5761863"/>
              <a:ext cx="47212" cy="47212"/>
            </a:xfrm>
            <a:custGeom>
              <a:avLst/>
              <a:gdLst>
                <a:gd name="T0" fmla="*/ 4 w 6"/>
                <a:gd name="T1" fmla="*/ 2 h 6"/>
                <a:gd name="T2" fmla="*/ 6 w 6"/>
                <a:gd name="T3" fmla="*/ 2 h 6"/>
                <a:gd name="T4" fmla="*/ 6 w 6"/>
                <a:gd name="T5" fmla="*/ 4 h 6"/>
                <a:gd name="T6" fmla="*/ 6 w 6"/>
                <a:gd name="T7" fmla="*/ 6 h 6"/>
                <a:gd name="T8" fmla="*/ 6 w 6"/>
                <a:gd name="T9" fmla="*/ 4 h 6"/>
                <a:gd name="T10" fmla="*/ 6 w 6"/>
                <a:gd name="T11" fmla="*/ 6 h 6"/>
                <a:gd name="T12" fmla="*/ 4 w 6"/>
                <a:gd name="T13" fmla="*/ 6 h 6"/>
                <a:gd name="T14" fmla="*/ 4 w 6"/>
                <a:gd name="T15" fmla="*/ 4 h 6"/>
                <a:gd name="T16" fmla="*/ 2 w 6"/>
                <a:gd name="T17" fmla="*/ 4 h 6"/>
                <a:gd name="T18" fmla="*/ 2 w 6"/>
                <a:gd name="T19" fmla="*/ 2 h 6"/>
                <a:gd name="T20" fmla="*/ 0 w 6"/>
                <a:gd name="T21" fmla="*/ 2 h 6"/>
                <a:gd name="T22" fmla="*/ 2 w 6"/>
                <a:gd name="T23" fmla="*/ 2 h 6"/>
                <a:gd name="T24" fmla="*/ 0 w 6"/>
                <a:gd name="T25" fmla="*/ 2 h 6"/>
                <a:gd name="T26" fmla="*/ 0 w 6"/>
                <a:gd name="T27" fmla="*/ 0 h 6"/>
                <a:gd name="T28" fmla="*/ 2 w 6"/>
                <a:gd name="T29" fmla="*/ 0 h 6"/>
                <a:gd name="T30" fmla="*/ 4 w 6"/>
                <a:gd name="T31" fmla="*/ 0 h 6"/>
                <a:gd name="T32" fmla="*/ 4 w 6"/>
                <a:gd name="T33" fmla="*/ 2 h 6"/>
                <a:gd name="T34" fmla="*/ 4 w 6"/>
                <a:gd name="T35" fmla="*/ 2 h 6"/>
                <a:gd name="T36" fmla="*/ 4 w 6"/>
                <a:gd name="T3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6">
                  <a:moveTo>
                    <a:pt x="4" y="2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87" name="Freeform 1372"/>
            <p:cNvSpPr>
              <a:spLocks/>
            </p:cNvSpPr>
            <p:nvPr/>
          </p:nvSpPr>
          <p:spPr bwMode="auto">
            <a:xfrm>
              <a:off x="19397503" y="5761863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2 w 2"/>
                <a:gd name="T7" fmla="*/ 2 h 2"/>
                <a:gd name="T8" fmla="*/ 2 w 2"/>
                <a:gd name="T9" fmla="*/ 0 h 2"/>
                <a:gd name="T10" fmla="*/ 0 w 2"/>
                <a:gd name="T11" fmla="*/ 0 h 2"/>
                <a:gd name="T12" fmla="*/ 0 w 2"/>
                <a:gd name="T13" fmla="*/ 2 h 2"/>
                <a:gd name="T14" fmla="*/ 0 w 2"/>
                <a:gd name="T15" fmla="*/ 0 h 2"/>
                <a:gd name="T16" fmla="*/ 2 w 2"/>
                <a:gd name="T17" fmla="*/ 0 h 2"/>
                <a:gd name="T18" fmla="*/ 2 w 2"/>
                <a:gd name="T19" fmla="*/ 0 h 2"/>
                <a:gd name="T20" fmla="*/ 2 w 2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88" name="Freeform 1373"/>
            <p:cNvSpPr>
              <a:spLocks/>
            </p:cNvSpPr>
            <p:nvPr/>
          </p:nvSpPr>
          <p:spPr bwMode="auto">
            <a:xfrm>
              <a:off x="18988336" y="5683177"/>
              <a:ext cx="62949" cy="62949"/>
            </a:xfrm>
            <a:custGeom>
              <a:avLst/>
              <a:gdLst>
                <a:gd name="T0" fmla="*/ 4 w 8"/>
                <a:gd name="T1" fmla="*/ 0 h 8"/>
                <a:gd name="T2" fmla="*/ 6 w 8"/>
                <a:gd name="T3" fmla="*/ 2 h 8"/>
                <a:gd name="T4" fmla="*/ 6 w 8"/>
                <a:gd name="T5" fmla="*/ 4 h 8"/>
                <a:gd name="T6" fmla="*/ 6 w 8"/>
                <a:gd name="T7" fmla="*/ 6 h 8"/>
                <a:gd name="T8" fmla="*/ 8 w 8"/>
                <a:gd name="T9" fmla="*/ 6 h 8"/>
                <a:gd name="T10" fmla="*/ 8 w 8"/>
                <a:gd name="T11" fmla="*/ 8 h 8"/>
                <a:gd name="T12" fmla="*/ 6 w 8"/>
                <a:gd name="T13" fmla="*/ 8 h 8"/>
                <a:gd name="T14" fmla="*/ 4 w 8"/>
                <a:gd name="T15" fmla="*/ 8 h 8"/>
                <a:gd name="T16" fmla="*/ 4 w 8"/>
                <a:gd name="T17" fmla="*/ 6 h 8"/>
                <a:gd name="T18" fmla="*/ 2 w 8"/>
                <a:gd name="T19" fmla="*/ 6 h 8"/>
                <a:gd name="T20" fmla="*/ 4 w 8"/>
                <a:gd name="T21" fmla="*/ 6 h 8"/>
                <a:gd name="T22" fmla="*/ 2 w 8"/>
                <a:gd name="T23" fmla="*/ 4 h 8"/>
                <a:gd name="T24" fmla="*/ 2 w 8"/>
                <a:gd name="T25" fmla="*/ 6 h 8"/>
                <a:gd name="T26" fmla="*/ 2 w 8"/>
                <a:gd name="T27" fmla="*/ 8 h 8"/>
                <a:gd name="T28" fmla="*/ 2 w 8"/>
                <a:gd name="T29" fmla="*/ 6 h 8"/>
                <a:gd name="T30" fmla="*/ 0 w 8"/>
                <a:gd name="T31" fmla="*/ 6 h 8"/>
                <a:gd name="T32" fmla="*/ 2 w 8"/>
                <a:gd name="T33" fmla="*/ 6 h 8"/>
                <a:gd name="T34" fmla="*/ 2 w 8"/>
                <a:gd name="T35" fmla="*/ 4 h 8"/>
                <a:gd name="T36" fmla="*/ 2 w 8"/>
                <a:gd name="T37" fmla="*/ 2 h 8"/>
                <a:gd name="T38" fmla="*/ 2 w 8"/>
                <a:gd name="T39" fmla="*/ 4 h 8"/>
                <a:gd name="T40" fmla="*/ 4 w 8"/>
                <a:gd name="T41" fmla="*/ 4 h 8"/>
                <a:gd name="T42" fmla="*/ 4 w 8"/>
                <a:gd name="T43" fmla="*/ 2 h 8"/>
                <a:gd name="T44" fmla="*/ 4 w 8"/>
                <a:gd name="T45" fmla="*/ 0 h 8"/>
                <a:gd name="T46" fmla="*/ 4 w 8"/>
                <a:gd name="T47" fmla="*/ 0 h 8"/>
                <a:gd name="T48" fmla="*/ 4 w 8"/>
                <a:gd name="T4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89" name="Freeform 1374"/>
            <p:cNvSpPr>
              <a:spLocks/>
            </p:cNvSpPr>
            <p:nvPr/>
          </p:nvSpPr>
          <p:spPr bwMode="auto">
            <a:xfrm>
              <a:off x="19035548" y="5683177"/>
              <a:ext cx="15737" cy="31474"/>
            </a:xfrm>
            <a:custGeom>
              <a:avLst/>
              <a:gdLst>
                <a:gd name="T0" fmla="*/ 0 w 2"/>
                <a:gd name="T1" fmla="*/ 0 h 4"/>
                <a:gd name="T2" fmla="*/ 0 w 2"/>
                <a:gd name="T3" fmla="*/ 2 h 4"/>
                <a:gd name="T4" fmla="*/ 2 w 2"/>
                <a:gd name="T5" fmla="*/ 2 h 4"/>
                <a:gd name="T6" fmla="*/ 0 w 2"/>
                <a:gd name="T7" fmla="*/ 2 h 4"/>
                <a:gd name="T8" fmla="*/ 2 w 2"/>
                <a:gd name="T9" fmla="*/ 2 h 4"/>
                <a:gd name="T10" fmla="*/ 2 w 2"/>
                <a:gd name="T11" fmla="*/ 4 h 4"/>
                <a:gd name="T12" fmla="*/ 0 w 2"/>
                <a:gd name="T13" fmla="*/ 4 h 4"/>
                <a:gd name="T14" fmla="*/ 0 w 2"/>
                <a:gd name="T15" fmla="*/ 2 h 4"/>
                <a:gd name="T16" fmla="*/ 0 w 2"/>
                <a:gd name="T17" fmla="*/ 0 h 4"/>
                <a:gd name="T18" fmla="*/ 0 w 2"/>
                <a:gd name="T19" fmla="*/ 0 h 4"/>
                <a:gd name="T20" fmla="*/ 0 w 2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90" name="Freeform 1375"/>
            <p:cNvSpPr>
              <a:spLocks/>
            </p:cNvSpPr>
            <p:nvPr/>
          </p:nvSpPr>
          <p:spPr bwMode="auto">
            <a:xfrm>
              <a:off x="19696510" y="5667439"/>
              <a:ext cx="47212" cy="62949"/>
            </a:xfrm>
            <a:custGeom>
              <a:avLst/>
              <a:gdLst>
                <a:gd name="T0" fmla="*/ 4 w 6"/>
                <a:gd name="T1" fmla="*/ 0 h 8"/>
                <a:gd name="T2" fmla="*/ 6 w 6"/>
                <a:gd name="T3" fmla="*/ 0 h 8"/>
                <a:gd name="T4" fmla="*/ 6 w 6"/>
                <a:gd name="T5" fmla="*/ 2 h 8"/>
                <a:gd name="T6" fmla="*/ 4 w 6"/>
                <a:gd name="T7" fmla="*/ 2 h 8"/>
                <a:gd name="T8" fmla="*/ 6 w 6"/>
                <a:gd name="T9" fmla="*/ 2 h 8"/>
                <a:gd name="T10" fmla="*/ 4 w 6"/>
                <a:gd name="T11" fmla="*/ 2 h 8"/>
                <a:gd name="T12" fmla="*/ 6 w 6"/>
                <a:gd name="T13" fmla="*/ 2 h 8"/>
                <a:gd name="T14" fmla="*/ 4 w 6"/>
                <a:gd name="T15" fmla="*/ 4 h 8"/>
                <a:gd name="T16" fmla="*/ 6 w 6"/>
                <a:gd name="T17" fmla="*/ 4 h 8"/>
                <a:gd name="T18" fmla="*/ 6 w 6"/>
                <a:gd name="T19" fmla="*/ 6 h 8"/>
                <a:gd name="T20" fmla="*/ 4 w 6"/>
                <a:gd name="T21" fmla="*/ 6 h 8"/>
                <a:gd name="T22" fmla="*/ 4 w 6"/>
                <a:gd name="T23" fmla="*/ 8 h 8"/>
                <a:gd name="T24" fmla="*/ 2 w 6"/>
                <a:gd name="T25" fmla="*/ 8 h 8"/>
                <a:gd name="T26" fmla="*/ 0 w 6"/>
                <a:gd name="T27" fmla="*/ 8 h 8"/>
                <a:gd name="T28" fmla="*/ 0 w 6"/>
                <a:gd name="T29" fmla="*/ 6 h 8"/>
                <a:gd name="T30" fmla="*/ 0 w 6"/>
                <a:gd name="T31" fmla="*/ 8 h 8"/>
                <a:gd name="T32" fmla="*/ 0 w 6"/>
                <a:gd name="T33" fmla="*/ 6 h 8"/>
                <a:gd name="T34" fmla="*/ 2 w 6"/>
                <a:gd name="T35" fmla="*/ 6 h 8"/>
                <a:gd name="T36" fmla="*/ 2 w 6"/>
                <a:gd name="T37" fmla="*/ 4 h 8"/>
                <a:gd name="T38" fmla="*/ 2 w 6"/>
                <a:gd name="T39" fmla="*/ 2 h 8"/>
                <a:gd name="T40" fmla="*/ 0 w 6"/>
                <a:gd name="T41" fmla="*/ 2 h 8"/>
                <a:gd name="T42" fmla="*/ 0 w 6"/>
                <a:gd name="T43" fmla="*/ 0 h 8"/>
                <a:gd name="T44" fmla="*/ 2 w 6"/>
                <a:gd name="T45" fmla="*/ 0 h 8"/>
                <a:gd name="T46" fmla="*/ 4 w 6"/>
                <a:gd name="T47" fmla="*/ 0 h 8"/>
                <a:gd name="T48" fmla="*/ 4 w 6"/>
                <a:gd name="T49" fmla="*/ 0 h 8"/>
                <a:gd name="T50" fmla="*/ 4 w 6"/>
                <a:gd name="T5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91" name="Freeform 1376"/>
            <p:cNvSpPr>
              <a:spLocks/>
            </p:cNvSpPr>
            <p:nvPr/>
          </p:nvSpPr>
          <p:spPr bwMode="auto">
            <a:xfrm>
              <a:off x="19649299" y="5667439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92" name="Freeform 1377"/>
            <p:cNvSpPr>
              <a:spLocks/>
            </p:cNvSpPr>
            <p:nvPr/>
          </p:nvSpPr>
          <p:spPr bwMode="auto">
            <a:xfrm>
              <a:off x="19067022" y="5651702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93" name="Freeform 1378"/>
            <p:cNvSpPr>
              <a:spLocks/>
            </p:cNvSpPr>
            <p:nvPr/>
          </p:nvSpPr>
          <p:spPr bwMode="auto">
            <a:xfrm>
              <a:off x="19051285" y="5651702"/>
              <a:ext cx="0" cy="157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94" name="Freeform 1379"/>
            <p:cNvSpPr>
              <a:spLocks/>
            </p:cNvSpPr>
            <p:nvPr/>
          </p:nvSpPr>
          <p:spPr bwMode="auto">
            <a:xfrm>
              <a:off x="19019811" y="5620228"/>
              <a:ext cx="31474" cy="47212"/>
            </a:xfrm>
            <a:custGeom>
              <a:avLst/>
              <a:gdLst>
                <a:gd name="T0" fmla="*/ 2 w 4"/>
                <a:gd name="T1" fmla="*/ 4 h 6"/>
                <a:gd name="T2" fmla="*/ 4 w 4"/>
                <a:gd name="T3" fmla="*/ 4 h 6"/>
                <a:gd name="T4" fmla="*/ 2 w 4"/>
                <a:gd name="T5" fmla="*/ 4 h 6"/>
                <a:gd name="T6" fmla="*/ 2 w 4"/>
                <a:gd name="T7" fmla="*/ 6 h 6"/>
                <a:gd name="T8" fmla="*/ 2 w 4"/>
                <a:gd name="T9" fmla="*/ 4 h 6"/>
                <a:gd name="T10" fmla="*/ 0 w 4"/>
                <a:gd name="T11" fmla="*/ 6 h 6"/>
                <a:gd name="T12" fmla="*/ 0 w 4"/>
                <a:gd name="T13" fmla="*/ 4 h 6"/>
                <a:gd name="T14" fmla="*/ 0 w 4"/>
                <a:gd name="T15" fmla="*/ 2 h 6"/>
                <a:gd name="T16" fmla="*/ 2 w 4"/>
                <a:gd name="T17" fmla="*/ 2 h 6"/>
                <a:gd name="T18" fmla="*/ 2 w 4"/>
                <a:gd name="T19" fmla="*/ 0 h 6"/>
                <a:gd name="T20" fmla="*/ 4 w 4"/>
                <a:gd name="T21" fmla="*/ 0 h 6"/>
                <a:gd name="T22" fmla="*/ 4 w 4"/>
                <a:gd name="T23" fmla="*/ 2 h 6"/>
                <a:gd name="T24" fmla="*/ 2 w 4"/>
                <a:gd name="T25" fmla="*/ 4 h 6"/>
                <a:gd name="T26" fmla="*/ 2 w 4"/>
                <a:gd name="T27" fmla="*/ 4 h 6"/>
                <a:gd name="T28" fmla="*/ 2 w 4"/>
                <a:gd name="T2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6">
                  <a:moveTo>
                    <a:pt x="2" y="4"/>
                  </a:moveTo>
                  <a:lnTo>
                    <a:pt x="4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95" name="Freeform 1380"/>
            <p:cNvSpPr>
              <a:spLocks/>
            </p:cNvSpPr>
            <p:nvPr/>
          </p:nvSpPr>
          <p:spPr bwMode="auto">
            <a:xfrm>
              <a:off x="19507664" y="5604491"/>
              <a:ext cx="31474" cy="31474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4 h 4"/>
                <a:gd name="T4" fmla="*/ 2 w 4"/>
                <a:gd name="T5" fmla="*/ 4 h 4"/>
                <a:gd name="T6" fmla="*/ 4 w 4"/>
                <a:gd name="T7" fmla="*/ 4 h 4"/>
                <a:gd name="T8" fmla="*/ 2 w 4"/>
                <a:gd name="T9" fmla="*/ 2 h 4"/>
                <a:gd name="T10" fmla="*/ 0 w 4"/>
                <a:gd name="T11" fmla="*/ 2 h 4"/>
                <a:gd name="T12" fmla="*/ 2 w 4"/>
                <a:gd name="T13" fmla="*/ 2 h 4"/>
                <a:gd name="T14" fmla="*/ 2 w 4"/>
                <a:gd name="T15" fmla="*/ 0 h 4"/>
                <a:gd name="T16" fmla="*/ 4 w 4"/>
                <a:gd name="T17" fmla="*/ 0 h 4"/>
                <a:gd name="T18" fmla="*/ 2 w 4"/>
                <a:gd name="T19" fmla="*/ 2 h 4"/>
                <a:gd name="T20" fmla="*/ 4 w 4"/>
                <a:gd name="T21" fmla="*/ 2 h 4"/>
                <a:gd name="T22" fmla="*/ 4 w 4"/>
                <a:gd name="T23" fmla="*/ 2 h 4"/>
                <a:gd name="T24" fmla="*/ 4 w 4"/>
                <a:gd name="T2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4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96" name="Freeform 1381"/>
            <p:cNvSpPr>
              <a:spLocks/>
            </p:cNvSpPr>
            <p:nvPr/>
          </p:nvSpPr>
          <p:spPr bwMode="auto">
            <a:xfrm>
              <a:off x="19318817" y="5588753"/>
              <a:ext cx="220321" cy="188846"/>
            </a:xfrm>
            <a:custGeom>
              <a:avLst/>
              <a:gdLst>
                <a:gd name="T0" fmla="*/ 10 w 28"/>
                <a:gd name="T1" fmla="*/ 4 h 24"/>
                <a:gd name="T2" fmla="*/ 12 w 28"/>
                <a:gd name="T3" fmla="*/ 4 h 24"/>
                <a:gd name="T4" fmla="*/ 12 w 28"/>
                <a:gd name="T5" fmla="*/ 6 h 24"/>
                <a:gd name="T6" fmla="*/ 14 w 28"/>
                <a:gd name="T7" fmla="*/ 6 h 24"/>
                <a:gd name="T8" fmla="*/ 16 w 28"/>
                <a:gd name="T9" fmla="*/ 6 h 24"/>
                <a:gd name="T10" fmla="*/ 16 w 28"/>
                <a:gd name="T11" fmla="*/ 8 h 24"/>
                <a:gd name="T12" fmla="*/ 18 w 28"/>
                <a:gd name="T13" fmla="*/ 8 h 24"/>
                <a:gd name="T14" fmla="*/ 20 w 28"/>
                <a:gd name="T15" fmla="*/ 8 h 24"/>
                <a:gd name="T16" fmla="*/ 22 w 28"/>
                <a:gd name="T17" fmla="*/ 8 h 24"/>
                <a:gd name="T18" fmla="*/ 22 w 28"/>
                <a:gd name="T19" fmla="*/ 10 h 24"/>
                <a:gd name="T20" fmla="*/ 22 w 28"/>
                <a:gd name="T21" fmla="*/ 10 h 24"/>
                <a:gd name="T22" fmla="*/ 22 w 28"/>
                <a:gd name="T23" fmla="*/ 12 h 24"/>
                <a:gd name="T24" fmla="*/ 22 w 28"/>
                <a:gd name="T25" fmla="*/ 12 h 24"/>
                <a:gd name="T26" fmla="*/ 22 w 28"/>
                <a:gd name="T27" fmla="*/ 14 h 24"/>
                <a:gd name="T28" fmla="*/ 22 w 28"/>
                <a:gd name="T29" fmla="*/ 14 h 24"/>
                <a:gd name="T30" fmla="*/ 22 w 28"/>
                <a:gd name="T31" fmla="*/ 16 h 24"/>
                <a:gd name="T32" fmla="*/ 22 w 28"/>
                <a:gd name="T33" fmla="*/ 18 h 24"/>
                <a:gd name="T34" fmla="*/ 24 w 28"/>
                <a:gd name="T35" fmla="*/ 18 h 24"/>
                <a:gd name="T36" fmla="*/ 24 w 28"/>
                <a:gd name="T37" fmla="*/ 20 h 24"/>
                <a:gd name="T38" fmla="*/ 26 w 28"/>
                <a:gd name="T39" fmla="*/ 20 h 24"/>
                <a:gd name="T40" fmla="*/ 28 w 28"/>
                <a:gd name="T41" fmla="*/ 18 h 24"/>
                <a:gd name="T42" fmla="*/ 28 w 28"/>
                <a:gd name="T43" fmla="*/ 20 h 24"/>
                <a:gd name="T44" fmla="*/ 28 w 28"/>
                <a:gd name="T45" fmla="*/ 22 h 24"/>
                <a:gd name="T46" fmla="*/ 26 w 28"/>
                <a:gd name="T47" fmla="*/ 22 h 24"/>
                <a:gd name="T48" fmla="*/ 26 w 28"/>
                <a:gd name="T49" fmla="*/ 24 h 24"/>
                <a:gd name="T50" fmla="*/ 26 w 28"/>
                <a:gd name="T51" fmla="*/ 22 h 24"/>
                <a:gd name="T52" fmla="*/ 24 w 28"/>
                <a:gd name="T53" fmla="*/ 22 h 24"/>
                <a:gd name="T54" fmla="*/ 22 w 28"/>
                <a:gd name="T55" fmla="*/ 22 h 24"/>
                <a:gd name="T56" fmla="*/ 22 w 28"/>
                <a:gd name="T57" fmla="*/ 20 h 24"/>
                <a:gd name="T58" fmla="*/ 22 w 28"/>
                <a:gd name="T59" fmla="*/ 20 h 24"/>
                <a:gd name="T60" fmla="*/ 22 w 28"/>
                <a:gd name="T61" fmla="*/ 18 h 24"/>
                <a:gd name="T62" fmla="*/ 22 w 28"/>
                <a:gd name="T63" fmla="*/ 16 h 24"/>
                <a:gd name="T64" fmla="*/ 20 w 28"/>
                <a:gd name="T65" fmla="*/ 16 h 24"/>
                <a:gd name="T66" fmla="*/ 20 w 28"/>
                <a:gd name="T67" fmla="*/ 14 h 24"/>
                <a:gd name="T68" fmla="*/ 18 w 28"/>
                <a:gd name="T69" fmla="*/ 14 h 24"/>
                <a:gd name="T70" fmla="*/ 16 w 28"/>
                <a:gd name="T71" fmla="*/ 14 h 24"/>
                <a:gd name="T72" fmla="*/ 14 w 28"/>
                <a:gd name="T73" fmla="*/ 14 h 24"/>
                <a:gd name="T74" fmla="*/ 14 w 28"/>
                <a:gd name="T75" fmla="*/ 12 h 24"/>
                <a:gd name="T76" fmla="*/ 12 w 28"/>
                <a:gd name="T77" fmla="*/ 12 h 24"/>
                <a:gd name="T78" fmla="*/ 14 w 28"/>
                <a:gd name="T79" fmla="*/ 12 h 24"/>
                <a:gd name="T80" fmla="*/ 14 w 28"/>
                <a:gd name="T81" fmla="*/ 10 h 24"/>
                <a:gd name="T82" fmla="*/ 12 w 28"/>
                <a:gd name="T83" fmla="*/ 10 h 24"/>
                <a:gd name="T84" fmla="*/ 12 w 28"/>
                <a:gd name="T85" fmla="*/ 8 h 24"/>
                <a:gd name="T86" fmla="*/ 10 w 28"/>
                <a:gd name="T87" fmla="*/ 8 h 24"/>
                <a:gd name="T88" fmla="*/ 8 w 28"/>
                <a:gd name="T89" fmla="*/ 6 h 24"/>
                <a:gd name="T90" fmla="*/ 6 w 28"/>
                <a:gd name="T91" fmla="*/ 4 h 24"/>
                <a:gd name="T92" fmla="*/ 4 w 28"/>
                <a:gd name="T93" fmla="*/ 4 h 24"/>
                <a:gd name="T94" fmla="*/ 2 w 28"/>
                <a:gd name="T95" fmla="*/ 4 h 24"/>
                <a:gd name="T96" fmla="*/ 0 w 28"/>
                <a:gd name="T97" fmla="*/ 4 h 24"/>
                <a:gd name="T98" fmla="*/ 2 w 28"/>
                <a:gd name="T99" fmla="*/ 4 h 24"/>
                <a:gd name="T100" fmla="*/ 2 w 28"/>
                <a:gd name="T101" fmla="*/ 2 h 24"/>
                <a:gd name="T102" fmla="*/ 4 w 28"/>
                <a:gd name="T103" fmla="*/ 2 h 24"/>
                <a:gd name="T104" fmla="*/ 6 w 28"/>
                <a:gd name="T105" fmla="*/ 0 h 24"/>
                <a:gd name="T106" fmla="*/ 8 w 28"/>
                <a:gd name="T107" fmla="*/ 0 h 24"/>
                <a:gd name="T108" fmla="*/ 10 w 28"/>
                <a:gd name="T109" fmla="*/ 0 h 24"/>
                <a:gd name="T110" fmla="*/ 10 w 28"/>
                <a:gd name="T111" fmla="*/ 2 h 24"/>
                <a:gd name="T112" fmla="*/ 10 w 28"/>
                <a:gd name="T113" fmla="*/ 4 h 24"/>
                <a:gd name="T114" fmla="*/ 10 w 28"/>
                <a:gd name="T115" fmla="*/ 4 h 24"/>
                <a:gd name="T116" fmla="*/ 10 w 28"/>
                <a:gd name="T117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" h="24">
                  <a:moveTo>
                    <a:pt x="10" y="4"/>
                  </a:moveTo>
                  <a:lnTo>
                    <a:pt x="12" y="4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24" y="18"/>
                  </a:lnTo>
                  <a:lnTo>
                    <a:pt x="24" y="20"/>
                  </a:lnTo>
                  <a:lnTo>
                    <a:pt x="26" y="20"/>
                  </a:lnTo>
                  <a:lnTo>
                    <a:pt x="28" y="18"/>
                  </a:lnTo>
                  <a:lnTo>
                    <a:pt x="28" y="20"/>
                  </a:lnTo>
                  <a:lnTo>
                    <a:pt x="28" y="22"/>
                  </a:lnTo>
                  <a:lnTo>
                    <a:pt x="26" y="22"/>
                  </a:lnTo>
                  <a:lnTo>
                    <a:pt x="26" y="24"/>
                  </a:lnTo>
                  <a:lnTo>
                    <a:pt x="26" y="22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8" y="6"/>
                  </a:lnTo>
                  <a:lnTo>
                    <a:pt x="6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97" name="Freeform 1382"/>
            <p:cNvSpPr>
              <a:spLocks/>
            </p:cNvSpPr>
            <p:nvPr/>
          </p:nvSpPr>
          <p:spPr bwMode="auto">
            <a:xfrm>
              <a:off x="19397503" y="5557279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98" name="Freeform 1383"/>
            <p:cNvSpPr>
              <a:spLocks/>
            </p:cNvSpPr>
            <p:nvPr/>
          </p:nvSpPr>
          <p:spPr bwMode="auto">
            <a:xfrm>
              <a:off x="19413241" y="5557279"/>
              <a:ext cx="31474" cy="31474"/>
            </a:xfrm>
            <a:custGeom>
              <a:avLst/>
              <a:gdLst>
                <a:gd name="T0" fmla="*/ 0 w 4"/>
                <a:gd name="T1" fmla="*/ 0 h 4"/>
                <a:gd name="T2" fmla="*/ 2 w 4"/>
                <a:gd name="T3" fmla="*/ 0 h 4"/>
                <a:gd name="T4" fmla="*/ 2 w 4"/>
                <a:gd name="T5" fmla="*/ 2 h 4"/>
                <a:gd name="T6" fmla="*/ 4 w 4"/>
                <a:gd name="T7" fmla="*/ 2 h 4"/>
                <a:gd name="T8" fmla="*/ 2 w 4"/>
                <a:gd name="T9" fmla="*/ 2 h 4"/>
                <a:gd name="T10" fmla="*/ 4 w 4"/>
                <a:gd name="T11" fmla="*/ 2 h 4"/>
                <a:gd name="T12" fmla="*/ 4 w 4"/>
                <a:gd name="T13" fmla="*/ 4 h 4"/>
                <a:gd name="T14" fmla="*/ 2 w 4"/>
                <a:gd name="T15" fmla="*/ 4 h 4"/>
                <a:gd name="T16" fmla="*/ 2 w 4"/>
                <a:gd name="T17" fmla="*/ 2 h 4"/>
                <a:gd name="T18" fmla="*/ 0 w 4"/>
                <a:gd name="T19" fmla="*/ 0 h 4"/>
                <a:gd name="T20" fmla="*/ 0 w 4"/>
                <a:gd name="T21" fmla="*/ 0 h 4"/>
                <a:gd name="T22" fmla="*/ 0 w 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999" name="Freeform 1384"/>
            <p:cNvSpPr>
              <a:spLocks/>
            </p:cNvSpPr>
            <p:nvPr/>
          </p:nvSpPr>
          <p:spPr bwMode="auto">
            <a:xfrm>
              <a:off x="18972599" y="5557279"/>
              <a:ext cx="0" cy="157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00" name="Freeform 1385"/>
            <p:cNvSpPr>
              <a:spLocks/>
            </p:cNvSpPr>
            <p:nvPr/>
          </p:nvSpPr>
          <p:spPr bwMode="auto">
            <a:xfrm>
              <a:off x="19444715" y="5557279"/>
              <a:ext cx="31474" cy="15737"/>
            </a:xfrm>
            <a:custGeom>
              <a:avLst/>
              <a:gdLst>
                <a:gd name="T0" fmla="*/ 2 w 4"/>
                <a:gd name="T1" fmla="*/ 2 h 2"/>
                <a:gd name="T2" fmla="*/ 0 w 4"/>
                <a:gd name="T3" fmla="*/ 2 h 2"/>
                <a:gd name="T4" fmla="*/ 2 w 4"/>
                <a:gd name="T5" fmla="*/ 2 h 2"/>
                <a:gd name="T6" fmla="*/ 2 w 4"/>
                <a:gd name="T7" fmla="*/ 0 h 2"/>
                <a:gd name="T8" fmla="*/ 2 w 4"/>
                <a:gd name="T9" fmla="*/ 0 h 2"/>
                <a:gd name="T10" fmla="*/ 2 w 4"/>
                <a:gd name="T11" fmla="*/ 0 h 2"/>
                <a:gd name="T12" fmla="*/ 4 w 4"/>
                <a:gd name="T13" fmla="*/ 0 h 2"/>
                <a:gd name="T14" fmla="*/ 2 w 4"/>
                <a:gd name="T15" fmla="*/ 0 h 2"/>
                <a:gd name="T16" fmla="*/ 2 w 4"/>
                <a:gd name="T17" fmla="*/ 2 h 2"/>
                <a:gd name="T18" fmla="*/ 2 w 4"/>
                <a:gd name="T19" fmla="*/ 2 h 2"/>
                <a:gd name="T20" fmla="*/ 2 w 4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01" name="Freeform 1386"/>
            <p:cNvSpPr>
              <a:spLocks/>
            </p:cNvSpPr>
            <p:nvPr/>
          </p:nvSpPr>
          <p:spPr bwMode="auto">
            <a:xfrm>
              <a:off x="19476190" y="5557279"/>
              <a:ext cx="15737" cy="0"/>
            </a:xfrm>
            <a:custGeom>
              <a:avLst/>
              <a:gdLst>
                <a:gd name="T0" fmla="*/ 0 w 2"/>
                <a:gd name="T1" fmla="*/ 2 w 2"/>
                <a:gd name="T2" fmla="*/ 0 w 2"/>
                <a:gd name="T3" fmla="*/ 0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02" name="Freeform 1387"/>
            <p:cNvSpPr>
              <a:spLocks/>
            </p:cNvSpPr>
            <p:nvPr/>
          </p:nvSpPr>
          <p:spPr bwMode="auto">
            <a:xfrm>
              <a:off x="19696510" y="5541542"/>
              <a:ext cx="94423" cy="62949"/>
            </a:xfrm>
            <a:custGeom>
              <a:avLst/>
              <a:gdLst>
                <a:gd name="T0" fmla="*/ 10 w 12"/>
                <a:gd name="T1" fmla="*/ 2 h 8"/>
                <a:gd name="T2" fmla="*/ 8 w 12"/>
                <a:gd name="T3" fmla="*/ 2 h 8"/>
                <a:gd name="T4" fmla="*/ 8 w 12"/>
                <a:gd name="T5" fmla="*/ 2 h 8"/>
                <a:gd name="T6" fmla="*/ 10 w 12"/>
                <a:gd name="T7" fmla="*/ 2 h 8"/>
                <a:gd name="T8" fmla="*/ 12 w 12"/>
                <a:gd name="T9" fmla="*/ 4 h 8"/>
                <a:gd name="T10" fmla="*/ 12 w 12"/>
                <a:gd name="T11" fmla="*/ 6 h 8"/>
                <a:gd name="T12" fmla="*/ 12 w 12"/>
                <a:gd name="T13" fmla="*/ 4 h 8"/>
                <a:gd name="T14" fmla="*/ 10 w 12"/>
                <a:gd name="T15" fmla="*/ 4 h 8"/>
                <a:gd name="T16" fmla="*/ 10 w 12"/>
                <a:gd name="T17" fmla="*/ 6 h 8"/>
                <a:gd name="T18" fmla="*/ 12 w 12"/>
                <a:gd name="T19" fmla="*/ 6 h 8"/>
                <a:gd name="T20" fmla="*/ 12 w 12"/>
                <a:gd name="T21" fmla="*/ 8 h 8"/>
                <a:gd name="T22" fmla="*/ 10 w 12"/>
                <a:gd name="T23" fmla="*/ 8 h 8"/>
                <a:gd name="T24" fmla="*/ 8 w 12"/>
                <a:gd name="T25" fmla="*/ 8 h 8"/>
                <a:gd name="T26" fmla="*/ 8 w 12"/>
                <a:gd name="T27" fmla="*/ 6 h 8"/>
                <a:gd name="T28" fmla="*/ 6 w 12"/>
                <a:gd name="T29" fmla="*/ 6 h 8"/>
                <a:gd name="T30" fmla="*/ 4 w 12"/>
                <a:gd name="T31" fmla="*/ 6 h 8"/>
                <a:gd name="T32" fmla="*/ 6 w 12"/>
                <a:gd name="T33" fmla="*/ 4 h 8"/>
                <a:gd name="T34" fmla="*/ 8 w 12"/>
                <a:gd name="T35" fmla="*/ 4 h 8"/>
                <a:gd name="T36" fmla="*/ 8 w 12"/>
                <a:gd name="T37" fmla="*/ 2 h 8"/>
                <a:gd name="T38" fmla="*/ 6 w 12"/>
                <a:gd name="T39" fmla="*/ 2 h 8"/>
                <a:gd name="T40" fmla="*/ 6 w 12"/>
                <a:gd name="T41" fmla="*/ 4 h 8"/>
                <a:gd name="T42" fmla="*/ 4 w 12"/>
                <a:gd name="T43" fmla="*/ 4 h 8"/>
                <a:gd name="T44" fmla="*/ 4 w 12"/>
                <a:gd name="T45" fmla="*/ 6 h 8"/>
                <a:gd name="T46" fmla="*/ 2 w 12"/>
                <a:gd name="T47" fmla="*/ 4 h 8"/>
                <a:gd name="T48" fmla="*/ 0 w 12"/>
                <a:gd name="T49" fmla="*/ 4 h 8"/>
                <a:gd name="T50" fmla="*/ 0 w 12"/>
                <a:gd name="T51" fmla="*/ 2 h 8"/>
                <a:gd name="T52" fmla="*/ 2 w 12"/>
                <a:gd name="T53" fmla="*/ 2 h 8"/>
                <a:gd name="T54" fmla="*/ 2 w 12"/>
                <a:gd name="T55" fmla="*/ 2 h 8"/>
                <a:gd name="T56" fmla="*/ 2 w 12"/>
                <a:gd name="T57" fmla="*/ 2 h 8"/>
                <a:gd name="T58" fmla="*/ 4 w 12"/>
                <a:gd name="T59" fmla="*/ 2 h 8"/>
                <a:gd name="T60" fmla="*/ 6 w 12"/>
                <a:gd name="T61" fmla="*/ 2 h 8"/>
                <a:gd name="T62" fmla="*/ 6 w 12"/>
                <a:gd name="T63" fmla="*/ 0 h 8"/>
                <a:gd name="T64" fmla="*/ 8 w 12"/>
                <a:gd name="T65" fmla="*/ 0 h 8"/>
                <a:gd name="T66" fmla="*/ 8 w 12"/>
                <a:gd name="T67" fmla="*/ 2 h 8"/>
                <a:gd name="T68" fmla="*/ 10 w 12"/>
                <a:gd name="T69" fmla="*/ 2 h 8"/>
                <a:gd name="T70" fmla="*/ 10 w 12"/>
                <a:gd name="T71" fmla="*/ 2 h 8"/>
                <a:gd name="T72" fmla="*/ 10 w 12"/>
                <a:gd name="T7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" h="8">
                  <a:moveTo>
                    <a:pt x="10" y="2"/>
                  </a:moveTo>
                  <a:lnTo>
                    <a:pt x="8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03" name="Freeform 1388"/>
            <p:cNvSpPr>
              <a:spLocks/>
            </p:cNvSpPr>
            <p:nvPr/>
          </p:nvSpPr>
          <p:spPr bwMode="auto">
            <a:xfrm>
              <a:off x="19586350" y="5510067"/>
              <a:ext cx="0" cy="31474"/>
            </a:xfrm>
            <a:custGeom>
              <a:avLst/>
              <a:gdLst>
                <a:gd name="T0" fmla="*/ 4 h 4"/>
                <a:gd name="T1" fmla="*/ 2 h 4"/>
                <a:gd name="T2" fmla="*/ 0 h 4"/>
                <a:gd name="T3" fmla="*/ 2 h 4"/>
                <a:gd name="T4" fmla="*/ 4 h 4"/>
                <a:gd name="T5" fmla="*/ 4 h 4"/>
                <a:gd name="T6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04" name="Freeform 1389"/>
            <p:cNvSpPr>
              <a:spLocks/>
            </p:cNvSpPr>
            <p:nvPr/>
          </p:nvSpPr>
          <p:spPr bwMode="auto">
            <a:xfrm>
              <a:off x="18925387" y="5478593"/>
              <a:ext cx="47212" cy="78686"/>
            </a:xfrm>
            <a:custGeom>
              <a:avLst/>
              <a:gdLst>
                <a:gd name="T0" fmla="*/ 2 w 6"/>
                <a:gd name="T1" fmla="*/ 0 h 10"/>
                <a:gd name="T2" fmla="*/ 2 w 6"/>
                <a:gd name="T3" fmla="*/ 2 h 10"/>
                <a:gd name="T4" fmla="*/ 0 w 6"/>
                <a:gd name="T5" fmla="*/ 2 h 10"/>
                <a:gd name="T6" fmla="*/ 0 w 6"/>
                <a:gd name="T7" fmla="*/ 4 h 10"/>
                <a:gd name="T8" fmla="*/ 2 w 6"/>
                <a:gd name="T9" fmla="*/ 4 h 10"/>
                <a:gd name="T10" fmla="*/ 2 w 6"/>
                <a:gd name="T11" fmla="*/ 6 h 10"/>
                <a:gd name="T12" fmla="*/ 2 w 6"/>
                <a:gd name="T13" fmla="*/ 8 h 10"/>
                <a:gd name="T14" fmla="*/ 4 w 6"/>
                <a:gd name="T15" fmla="*/ 8 h 10"/>
                <a:gd name="T16" fmla="*/ 6 w 6"/>
                <a:gd name="T17" fmla="*/ 8 h 10"/>
                <a:gd name="T18" fmla="*/ 6 w 6"/>
                <a:gd name="T19" fmla="*/ 10 h 10"/>
                <a:gd name="T20" fmla="*/ 4 w 6"/>
                <a:gd name="T21" fmla="*/ 10 h 10"/>
                <a:gd name="T22" fmla="*/ 4 w 6"/>
                <a:gd name="T23" fmla="*/ 8 h 10"/>
                <a:gd name="T24" fmla="*/ 2 w 6"/>
                <a:gd name="T25" fmla="*/ 8 h 10"/>
                <a:gd name="T26" fmla="*/ 0 w 6"/>
                <a:gd name="T27" fmla="*/ 8 h 10"/>
                <a:gd name="T28" fmla="*/ 0 w 6"/>
                <a:gd name="T29" fmla="*/ 6 h 10"/>
                <a:gd name="T30" fmla="*/ 0 w 6"/>
                <a:gd name="T31" fmla="*/ 4 h 10"/>
                <a:gd name="T32" fmla="*/ 0 w 6"/>
                <a:gd name="T33" fmla="*/ 2 h 10"/>
                <a:gd name="T34" fmla="*/ 0 w 6"/>
                <a:gd name="T35" fmla="*/ 0 h 10"/>
                <a:gd name="T36" fmla="*/ 0 w 6"/>
                <a:gd name="T37" fmla="*/ 0 h 10"/>
                <a:gd name="T38" fmla="*/ 2 w 6"/>
                <a:gd name="T39" fmla="*/ 0 h 10"/>
                <a:gd name="T40" fmla="*/ 2 w 6"/>
                <a:gd name="T41" fmla="*/ 0 h 10"/>
                <a:gd name="T42" fmla="*/ 2 w 6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10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05" name="Freeform 1390"/>
            <p:cNvSpPr>
              <a:spLocks/>
            </p:cNvSpPr>
            <p:nvPr/>
          </p:nvSpPr>
          <p:spPr bwMode="auto">
            <a:xfrm>
              <a:off x="19586350" y="5431381"/>
              <a:ext cx="62949" cy="47212"/>
            </a:xfrm>
            <a:custGeom>
              <a:avLst/>
              <a:gdLst>
                <a:gd name="T0" fmla="*/ 8 w 8"/>
                <a:gd name="T1" fmla="*/ 2 h 6"/>
                <a:gd name="T2" fmla="*/ 6 w 8"/>
                <a:gd name="T3" fmla="*/ 2 h 6"/>
                <a:gd name="T4" fmla="*/ 6 w 8"/>
                <a:gd name="T5" fmla="*/ 4 h 6"/>
                <a:gd name="T6" fmla="*/ 6 w 8"/>
                <a:gd name="T7" fmla="*/ 6 h 6"/>
                <a:gd name="T8" fmla="*/ 4 w 8"/>
                <a:gd name="T9" fmla="*/ 6 h 6"/>
                <a:gd name="T10" fmla="*/ 4 w 8"/>
                <a:gd name="T11" fmla="*/ 4 h 6"/>
                <a:gd name="T12" fmla="*/ 4 w 8"/>
                <a:gd name="T13" fmla="*/ 6 h 6"/>
                <a:gd name="T14" fmla="*/ 2 w 8"/>
                <a:gd name="T15" fmla="*/ 6 h 6"/>
                <a:gd name="T16" fmla="*/ 2 w 8"/>
                <a:gd name="T17" fmla="*/ 4 h 6"/>
                <a:gd name="T18" fmla="*/ 2 w 8"/>
                <a:gd name="T19" fmla="*/ 6 h 6"/>
                <a:gd name="T20" fmla="*/ 2 w 8"/>
                <a:gd name="T21" fmla="*/ 4 h 6"/>
                <a:gd name="T22" fmla="*/ 0 w 8"/>
                <a:gd name="T23" fmla="*/ 6 h 6"/>
                <a:gd name="T24" fmla="*/ 0 w 8"/>
                <a:gd name="T25" fmla="*/ 4 h 6"/>
                <a:gd name="T26" fmla="*/ 2 w 8"/>
                <a:gd name="T27" fmla="*/ 4 h 6"/>
                <a:gd name="T28" fmla="*/ 0 w 8"/>
                <a:gd name="T29" fmla="*/ 4 h 6"/>
                <a:gd name="T30" fmla="*/ 2 w 8"/>
                <a:gd name="T31" fmla="*/ 4 h 6"/>
                <a:gd name="T32" fmla="*/ 0 w 8"/>
                <a:gd name="T33" fmla="*/ 4 h 6"/>
                <a:gd name="T34" fmla="*/ 2 w 8"/>
                <a:gd name="T35" fmla="*/ 4 h 6"/>
                <a:gd name="T36" fmla="*/ 0 w 8"/>
                <a:gd name="T37" fmla="*/ 2 h 6"/>
                <a:gd name="T38" fmla="*/ 2 w 8"/>
                <a:gd name="T39" fmla="*/ 2 h 6"/>
                <a:gd name="T40" fmla="*/ 4 w 8"/>
                <a:gd name="T41" fmla="*/ 2 h 6"/>
                <a:gd name="T42" fmla="*/ 6 w 8"/>
                <a:gd name="T43" fmla="*/ 2 h 6"/>
                <a:gd name="T44" fmla="*/ 8 w 8"/>
                <a:gd name="T45" fmla="*/ 2 h 6"/>
                <a:gd name="T46" fmla="*/ 8 w 8"/>
                <a:gd name="T47" fmla="*/ 0 h 6"/>
                <a:gd name="T48" fmla="*/ 8 w 8"/>
                <a:gd name="T49" fmla="*/ 2 h 6"/>
                <a:gd name="T50" fmla="*/ 8 w 8"/>
                <a:gd name="T51" fmla="*/ 2 h 6"/>
                <a:gd name="T52" fmla="*/ 8 w 8"/>
                <a:gd name="T5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" h="6">
                  <a:moveTo>
                    <a:pt x="8" y="2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06" name="Freeform 1391"/>
            <p:cNvSpPr>
              <a:spLocks/>
            </p:cNvSpPr>
            <p:nvPr/>
          </p:nvSpPr>
          <p:spPr bwMode="auto">
            <a:xfrm>
              <a:off x="19649299" y="5352695"/>
              <a:ext cx="31474" cy="15737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2 h 2"/>
                <a:gd name="T4" fmla="*/ 2 w 4"/>
                <a:gd name="T5" fmla="*/ 2 h 2"/>
                <a:gd name="T6" fmla="*/ 0 w 4"/>
                <a:gd name="T7" fmla="*/ 2 h 2"/>
                <a:gd name="T8" fmla="*/ 0 w 4"/>
                <a:gd name="T9" fmla="*/ 0 h 2"/>
                <a:gd name="T10" fmla="*/ 2 w 4"/>
                <a:gd name="T11" fmla="*/ 0 h 2"/>
                <a:gd name="T12" fmla="*/ 4 w 4"/>
                <a:gd name="T13" fmla="*/ 0 h 2"/>
                <a:gd name="T14" fmla="*/ 4 w 4"/>
                <a:gd name="T15" fmla="*/ 0 h 2"/>
                <a:gd name="T16" fmla="*/ 4 w 4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07" name="Freeform 1392"/>
            <p:cNvSpPr>
              <a:spLocks/>
            </p:cNvSpPr>
            <p:nvPr/>
          </p:nvSpPr>
          <p:spPr bwMode="auto">
            <a:xfrm>
              <a:off x="19523401" y="5305484"/>
              <a:ext cx="31474" cy="47212"/>
            </a:xfrm>
            <a:custGeom>
              <a:avLst/>
              <a:gdLst>
                <a:gd name="T0" fmla="*/ 4 w 4"/>
                <a:gd name="T1" fmla="*/ 4 h 6"/>
                <a:gd name="T2" fmla="*/ 2 w 4"/>
                <a:gd name="T3" fmla="*/ 4 h 6"/>
                <a:gd name="T4" fmla="*/ 2 w 4"/>
                <a:gd name="T5" fmla="*/ 6 h 6"/>
                <a:gd name="T6" fmla="*/ 2 w 4"/>
                <a:gd name="T7" fmla="*/ 4 h 6"/>
                <a:gd name="T8" fmla="*/ 0 w 4"/>
                <a:gd name="T9" fmla="*/ 4 h 6"/>
                <a:gd name="T10" fmla="*/ 0 w 4"/>
                <a:gd name="T11" fmla="*/ 2 h 6"/>
                <a:gd name="T12" fmla="*/ 2 w 4"/>
                <a:gd name="T13" fmla="*/ 0 h 6"/>
                <a:gd name="T14" fmla="*/ 4 w 4"/>
                <a:gd name="T15" fmla="*/ 0 h 6"/>
                <a:gd name="T16" fmla="*/ 4 w 4"/>
                <a:gd name="T17" fmla="*/ 2 h 6"/>
                <a:gd name="T18" fmla="*/ 4 w 4"/>
                <a:gd name="T19" fmla="*/ 4 h 6"/>
                <a:gd name="T20" fmla="*/ 4 w 4"/>
                <a:gd name="T21" fmla="*/ 4 h 6"/>
                <a:gd name="T22" fmla="*/ 4 w 4"/>
                <a:gd name="T2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6">
                  <a:moveTo>
                    <a:pt x="4" y="4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08" name="Freeform 1393"/>
            <p:cNvSpPr>
              <a:spLocks/>
            </p:cNvSpPr>
            <p:nvPr/>
          </p:nvSpPr>
          <p:spPr bwMode="auto">
            <a:xfrm>
              <a:off x="18956862" y="5163849"/>
              <a:ext cx="849809" cy="849809"/>
            </a:xfrm>
            <a:custGeom>
              <a:avLst/>
              <a:gdLst>
                <a:gd name="T0" fmla="*/ 28 w 108"/>
                <a:gd name="T1" fmla="*/ 14 h 108"/>
                <a:gd name="T2" fmla="*/ 38 w 108"/>
                <a:gd name="T3" fmla="*/ 10 h 108"/>
                <a:gd name="T4" fmla="*/ 46 w 108"/>
                <a:gd name="T5" fmla="*/ 6 h 108"/>
                <a:gd name="T6" fmla="*/ 58 w 108"/>
                <a:gd name="T7" fmla="*/ 4 h 108"/>
                <a:gd name="T8" fmla="*/ 68 w 108"/>
                <a:gd name="T9" fmla="*/ 2 h 108"/>
                <a:gd name="T10" fmla="*/ 78 w 108"/>
                <a:gd name="T11" fmla="*/ 6 h 108"/>
                <a:gd name="T12" fmla="*/ 94 w 108"/>
                <a:gd name="T13" fmla="*/ 6 h 108"/>
                <a:gd name="T14" fmla="*/ 98 w 108"/>
                <a:gd name="T15" fmla="*/ 0 h 108"/>
                <a:gd name="T16" fmla="*/ 108 w 108"/>
                <a:gd name="T17" fmla="*/ 6 h 108"/>
                <a:gd name="T18" fmla="*/ 100 w 108"/>
                <a:gd name="T19" fmla="*/ 16 h 108"/>
                <a:gd name="T20" fmla="*/ 94 w 108"/>
                <a:gd name="T21" fmla="*/ 18 h 108"/>
                <a:gd name="T22" fmla="*/ 82 w 108"/>
                <a:gd name="T23" fmla="*/ 14 h 108"/>
                <a:gd name="T24" fmla="*/ 72 w 108"/>
                <a:gd name="T25" fmla="*/ 16 h 108"/>
                <a:gd name="T26" fmla="*/ 70 w 108"/>
                <a:gd name="T27" fmla="*/ 18 h 108"/>
                <a:gd name="T28" fmla="*/ 62 w 108"/>
                <a:gd name="T29" fmla="*/ 22 h 108"/>
                <a:gd name="T30" fmla="*/ 66 w 108"/>
                <a:gd name="T31" fmla="*/ 28 h 108"/>
                <a:gd name="T32" fmla="*/ 66 w 108"/>
                <a:gd name="T33" fmla="*/ 28 h 108"/>
                <a:gd name="T34" fmla="*/ 66 w 108"/>
                <a:gd name="T35" fmla="*/ 34 h 108"/>
                <a:gd name="T36" fmla="*/ 62 w 108"/>
                <a:gd name="T37" fmla="*/ 32 h 108"/>
                <a:gd name="T38" fmla="*/ 58 w 108"/>
                <a:gd name="T39" fmla="*/ 36 h 108"/>
                <a:gd name="T40" fmla="*/ 54 w 108"/>
                <a:gd name="T41" fmla="*/ 32 h 108"/>
                <a:gd name="T42" fmla="*/ 48 w 108"/>
                <a:gd name="T43" fmla="*/ 22 h 108"/>
                <a:gd name="T44" fmla="*/ 42 w 108"/>
                <a:gd name="T45" fmla="*/ 28 h 108"/>
                <a:gd name="T46" fmla="*/ 46 w 108"/>
                <a:gd name="T47" fmla="*/ 42 h 108"/>
                <a:gd name="T48" fmla="*/ 54 w 108"/>
                <a:gd name="T49" fmla="*/ 52 h 108"/>
                <a:gd name="T50" fmla="*/ 48 w 108"/>
                <a:gd name="T51" fmla="*/ 50 h 108"/>
                <a:gd name="T52" fmla="*/ 48 w 108"/>
                <a:gd name="T53" fmla="*/ 56 h 108"/>
                <a:gd name="T54" fmla="*/ 48 w 108"/>
                <a:gd name="T55" fmla="*/ 60 h 108"/>
                <a:gd name="T56" fmla="*/ 56 w 108"/>
                <a:gd name="T57" fmla="*/ 66 h 108"/>
                <a:gd name="T58" fmla="*/ 66 w 108"/>
                <a:gd name="T59" fmla="*/ 72 h 108"/>
                <a:gd name="T60" fmla="*/ 64 w 108"/>
                <a:gd name="T61" fmla="*/ 80 h 108"/>
                <a:gd name="T62" fmla="*/ 50 w 108"/>
                <a:gd name="T63" fmla="*/ 78 h 108"/>
                <a:gd name="T64" fmla="*/ 54 w 108"/>
                <a:gd name="T65" fmla="*/ 86 h 108"/>
                <a:gd name="T66" fmla="*/ 52 w 108"/>
                <a:gd name="T67" fmla="*/ 90 h 108"/>
                <a:gd name="T68" fmla="*/ 48 w 108"/>
                <a:gd name="T69" fmla="*/ 86 h 108"/>
                <a:gd name="T70" fmla="*/ 46 w 108"/>
                <a:gd name="T71" fmla="*/ 92 h 108"/>
                <a:gd name="T72" fmla="*/ 50 w 108"/>
                <a:gd name="T73" fmla="*/ 102 h 108"/>
                <a:gd name="T74" fmla="*/ 48 w 108"/>
                <a:gd name="T75" fmla="*/ 102 h 108"/>
                <a:gd name="T76" fmla="*/ 40 w 108"/>
                <a:gd name="T77" fmla="*/ 104 h 108"/>
                <a:gd name="T78" fmla="*/ 38 w 108"/>
                <a:gd name="T79" fmla="*/ 100 h 108"/>
                <a:gd name="T80" fmla="*/ 32 w 108"/>
                <a:gd name="T81" fmla="*/ 100 h 108"/>
                <a:gd name="T82" fmla="*/ 26 w 108"/>
                <a:gd name="T83" fmla="*/ 94 h 108"/>
                <a:gd name="T84" fmla="*/ 20 w 108"/>
                <a:gd name="T85" fmla="*/ 84 h 108"/>
                <a:gd name="T86" fmla="*/ 22 w 108"/>
                <a:gd name="T87" fmla="*/ 74 h 108"/>
                <a:gd name="T88" fmla="*/ 34 w 108"/>
                <a:gd name="T89" fmla="*/ 70 h 108"/>
                <a:gd name="T90" fmla="*/ 46 w 108"/>
                <a:gd name="T91" fmla="*/ 76 h 108"/>
                <a:gd name="T92" fmla="*/ 50 w 108"/>
                <a:gd name="T93" fmla="*/ 74 h 108"/>
                <a:gd name="T94" fmla="*/ 42 w 108"/>
                <a:gd name="T95" fmla="*/ 68 h 108"/>
                <a:gd name="T96" fmla="*/ 38 w 108"/>
                <a:gd name="T97" fmla="*/ 70 h 108"/>
                <a:gd name="T98" fmla="*/ 28 w 108"/>
                <a:gd name="T99" fmla="*/ 70 h 108"/>
                <a:gd name="T100" fmla="*/ 20 w 108"/>
                <a:gd name="T101" fmla="*/ 66 h 108"/>
                <a:gd name="T102" fmla="*/ 18 w 108"/>
                <a:gd name="T103" fmla="*/ 68 h 108"/>
                <a:gd name="T104" fmla="*/ 14 w 108"/>
                <a:gd name="T105" fmla="*/ 60 h 108"/>
                <a:gd name="T106" fmla="*/ 18 w 108"/>
                <a:gd name="T107" fmla="*/ 58 h 108"/>
                <a:gd name="T108" fmla="*/ 12 w 108"/>
                <a:gd name="T109" fmla="*/ 54 h 108"/>
                <a:gd name="T110" fmla="*/ 6 w 108"/>
                <a:gd name="T111" fmla="*/ 50 h 108"/>
                <a:gd name="T112" fmla="*/ 2 w 108"/>
                <a:gd name="T113" fmla="*/ 46 h 108"/>
                <a:gd name="T114" fmla="*/ 6 w 108"/>
                <a:gd name="T115" fmla="*/ 40 h 108"/>
                <a:gd name="T116" fmla="*/ 12 w 108"/>
                <a:gd name="T117" fmla="*/ 30 h 108"/>
                <a:gd name="T118" fmla="*/ 18 w 108"/>
                <a:gd name="T119" fmla="*/ 1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8" h="108">
                  <a:moveTo>
                    <a:pt x="16" y="18"/>
                  </a:moveTo>
                  <a:lnTo>
                    <a:pt x="18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32" y="12"/>
                  </a:lnTo>
                  <a:lnTo>
                    <a:pt x="32" y="10"/>
                  </a:lnTo>
                  <a:lnTo>
                    <a:pt x="34" y="10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6" y="10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40" y="12"/>
                  </a:lnTo>
                  <a:lnTo>
                    <a:pt x="42" y="12"/>
                  </a:lnTo>
                  <a:lnTo>
                    <a:pt x="42" y="10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2" y="6"/>
                  </a:lnTo>
                  <a:lnTo>
                    <a:pt x="54" y="6"/>
                  </a:lnTo>
                  <a:lnTo>
                    <a:pt x="54" y="4"/>
                  </a:lnTo>
                  <a:lnTo>
                    <a:pt x="54" y="6"/>
                  </a:lnTo>
                  <a:lnTo>
                    <a:pt x="56" y="6"/>
                  </a:lnTo>
                  <a:lnTo>
                    <a:pt x="56" y="4"/>
                  </a:lnTo>
                  <a:lnTo>
                    <a:pt x="58" y="4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4"/>
                  </a:lnTo>
                  <a:lnTo>
                    <a:pt x="66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70" y="2"/>
                  </a:lnTo>
                  <a:lnTo>
                    <a:pt x="72" y="2"/>
                  </a:lnTo>
                  <a:lnTo>
                    <a:pt x="72" y="4"/>
                  </a:lnTo>
                  <a:lnTo>
                    <a:pt x="74" y="4"/>
                  </a:lnTo>
                  <a:lnTo>
                    <a:pt x="76" y="4"/>
                  </a:lnTo>
                  <a:lnTo>
                    <a:pt x="76" y="6"/>
                  </a:lnTo>
                  <a:lnTo>
                    <a:pt x="78" y="6"/>
                  </a:lnTo>
                  <a:lnTo>
                    <a:pt x="78" y="4"/>
                  </a:lnTo>
                  <a:lnTo>
                    <a:pt x="78" y="6"/>
                  </a:lnTo>
                  <a:lnTo>
                    <a:pt x="82" y="6"/>
                  </a:lnTo>
                  <a:lnTo>
                    <a:pt x="82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6"/>
                  </a:lnTo>
                  <a:lnTo>
                    <a:pt x="92" y="8"/>
                  </a:lnTo>
                  <a:lnTo>
                    <a:pt x="92" y="6"/>
                  </a:lnTo>
                  <a:lnTo>
                    <a:pt x="94" y="6"/>
                  </a:lnTo>
                  <a:lnTo>
                    <a:pt x="94" y="8"/>
                  </a:lnTo>
                  <a:lnTo>
                    <a:pt x="96" y="6"/>
                  </a:lnTo>
                  <a:lnTo>
                    <a:pt x="98" y="6"/>
                  </a:lnTo>
                  <a:lnTo>
                    <a:pt x="100" y="6"/>
                  </a:lnTo>
                  <a:lnTo>
                    <a:pt x="100" y="4"/>
                  </a:lnTo>
                  <a:lnTo>
                    <a:pt x="100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4" y="2"/>
                  </a:lnTo>
                  <a:lnTo>
                    <a:pt x="106" y="2"/>
                  </a:lnTo>
                  <a:lnTo>
                    <a:pt x="106" y="2"/>
                  </a:lnTo>
                  <a:lnTo>
                    <a:pt x="106" y="4"/>
                  </a:lnTo>
                  <a:lnTo>
                    <a:pt x="108" y="4"/>
                  </a:lnTo>
                  <a:lnTo>
                    <a:pt x="108" y="6"/>
                  </a:lnTo>
                  <a:lnTo>
                    <a:pt x="106" y="6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2" y="8"/>
                  </a:lnTo>
                  <a:lnTo>
                    <a:pt x="102" y="10"/>
                  </a:lnTo>
                  <a:lnTo>
                    <a:pt x="102" y="12"/>
                  </a:lnTo>
                  <a:lnTo>
                    <a:pt x="102" y="14"/>
                  </a:lnTo>
                  <a:lnTo>
                    <a:pt x="102" y="16"/>
                  </a:lnTo>
                  <a:lnTo>
                    <a:pt x="100" y="16"/>
                  </a:lnTo>
                  <a:lnTo>
                    <a:pt x="100" y="18"/>
                  </a:lnTo>
                  <a:lnTo>
                    <a:pt x="98" y="18"/>
                  </a:lnTo>
                  <a:lnTo>
                    <a:pt x="98" y="20"/>
                  </a:lnTo>
                  <a:lnTo>
                    <a:pt x="98" y="18"/>
                  </a:lnTo>
                  <a:lnTo>
                    <a:pt x="96" y="18"/>
                  </a:lnTo>
                  <a:lnTo>
                    <a:pt x="98" y="18"/>
                  </a:lnTo>
                  <a:lnTo>
                    <a:pt x="96" y="18"/>
                  </a:lnTo>
                  <a:lnTo>
                    <a:pt x="96" y="16"/>
                  </a:lnTo>
                  <a:lnTo>
                    <a:pt x="94" y="18"/>
                  </a:lnTo>
                  <a:lnTo>
                    <a:pt x="94" y="16"/>
                  </a:lnTo>
                  <a:lnTo>
                    <a:pt x="92" y="18"/>
                  </a:lnTo>
                  <a:lnTo>
                    <a:pt x="92" y="16"/>
                  </a:lnTo>
                  <a:lnTo>
                    <a:pt x="90" y="16"/>
                  </a:lnTo>
                  <a:lnTo>
                    <a:pt x="88" y="16"/>
                  </a:lnTo>
                  <a:lnTo>
                    <a:pt x="86" y="16"/>
                  </a:lnTo>
                  <a:lnTo>
                    <a:pt x="86" y="14"/>
                  </a:lnTo>
                  <a:lnTo>
                    <a:pt x="84" y="16"/>
                  </a:lnTo>
                  <a:lnTo>
                    <a:pt x="82" y="14"/>
                  </a:lnTo>
                  <a:lnTo>
                    <a:pt x="80" y="14"/>
                  </a:lnTo>
                  <a:lnTo>
                    <a:pt x="80" y="16"/>
                  </a:lnTo>
                  <a:lnTo>
                    <a:pt x="78" y="16"/>
                  </a:lnTo>
                  <a:lnTo>
                    <a:pt x="76" y="16"/>
                  </a:lnTo>
                  <a:lnTo>
                    <a:pt x="76" y="18"/>
                  </a:lnTo>
                  <a:lnTo>
                    <a:pt x="74" y="16"/>
                  </a:lnTo>
                  <a:lnTo>
                    <a:pt x="76" y="16"/>
                  </a:lnTo>
                  <a:lnTo>
                    <a:pt x="74" y="16"/>
                  </a:lnTo>
                  <a:lnTo>
                    <a:pt x="72" y="16"/>
                  </a:lnTo>
                  <a:lnTo>
                    <a:pt x="72" y="14"/>
                  </a:lnTo>
                  <a:lnTo>
                    <a:pt x="72" y="16"/>
                  </a:lnTo>
                  <a:lnTo>
                    <a:pt x="70" y="14"/>
                  </a:lnTo>
                  <a:lnTo>
                    <a:pt x="70" y="16"/>
                  </a:lnTo>
                  <a:lnTo>
                    <a:pt x="68" y="16"/>
                  </a:lnTo>
                  <a:lnTo>
                    <a:pt x="70" y="16"/>
                  </a:lnTo>
                  <a:lnTo>
                    <a:pt x="68" y="16"/>
                  </a:lnTo>
                  <a:lnTo>
                    <a:pt x="68" y="18"/>
                  </a:lnTo>
                  <a:lnTo>
                    <a:pt x="70" y="18"/>
                  </a:lnTo>
                  <a:lnTo>
                    <a:pt x="68" y="18"/>
                  </a:lnTo>
                  <a:lnTo>
                    <a:pt x="68" y="20"/>
                  </a:lnTo>
                  <a:lnTo>
                    <a:pt x="66" y="20"/>
                  </a:lnTo>
                  <a:lnTo>
                    <a:pt x="64" y="18"/>
                  </a:lnTo>
                  <a:lnTo>
                    <a:pt x="62" y="18"/>
                  </a:lnTo>
                  <a:lnTo>
                    <a:pt x="62" y="20"/>
                  </a:lnTo>
                  <a:lnTo>
                    <a:pt x="60" y="20"/>
                  </a:lnTo>
                  <a:lnTo>
                    <a:pt x="60" y="22"/>
                  </a:lnTo>
                  <a:lnTo>
                    <a:pt x="62" y="22"/>
                  </a:lnTo>
                  <a:lnTo>
                    <a:pt x="62" y="24"/>
                  </a:lnTo>
                  <a:lnTo>
                    <a:pt x="64" y="24"/>
                  </a:lnTo>
                  <a:lnTo>
                    <a:pt x="62" y="24"/>
                  </a:lnTo>
                  <a:lnTo>
                    <a:pt x="62" y="26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6" y="28"/>
                  </a:lnTo>
                  <a:lnTo>
                    <a:pt x="66" y="26"/>
                  </a:lnTo>
                  <a:lnTo>
                    <a:pt x="66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30"/>
                  </a:lnTo>
                  <a:lnTo>
                    <a:pt x="70" y="32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30"/>
                  </a:lnTo>
                  <a:lnTo>
                    <a:pt x="66" y="30"/>
                  </a:lnTo>
                  <a:lnTo>
                    <a:pt x="66" y="28"/>
                  </a:lnTo>
                  <a:lnTo>
                    <a:pt x="64" y="28"/>
                  </a:lnTo>
                  <a:lnTo>
                    <a:pt x="62" y="28"/>
                  </a:lnTo>
                  <a:lnTo>
                    <a:pt x="60" y="28"/>
                  </a:lnTo>
                  <a:lnTo>
                    <a:pt x="60" y="30"/>
                  </a:lnTo>
                  <a:lnTo>
                    <a:pt x="62" y="30"/>
                  </a:lnTo>
                  <a:lnTo>
                    <a:pt x="62" y="32"/>
                  </a:lnTo>
                  <a:lnTo>
                    <a:pt x="64" y="32"/>
                  </a:lnTo>
                  <a:lnTo>
                    <a:pt x="66" y="32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4" y="36"/>
                  </a:lnTo>
                  <a:lnTo>
                    <a:pt x="66" y="36"/>
                  </a:lnTo>
                  <a:lnTo>
                    <a:pt x="64" y="36"/>
                  </a:lnTo>
                  <a:lnTo>
                    <a:pt x="62" y="36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2" y="34"/>
                  </a:lnTo>
                  <a:lnTo>
                    <a:pt x="62" y="32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30"/>
                  </a:lnTo>
                  <a:lnTo>
                    <a:pt x="54" y="30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4"/>
                  </a:lnTo>
                  <a:lnTo>
                    <a:pt x="58" y="34"/>
                  </a:lnTo>
                  <a:lnTo>
                    <a:pt x="58" y="36"/>
                  </a:lnTo>
                  <a:lnTo>
                    <a:pt x="60" y="36"/>
                  </a:lnTo>
                  <a:lnTo>
                    <a:pt x="62" y="36"/>
                  </a:lnTo>
                  <a:lnTo>
                    <a:pt x="62" y="38"/>
                  </a:lnTo>
                  <a:lnTo>
                    <a:pt x="60" y="38"/>
                  </a:lnTo>
                  <a:lnTo>
                    <a:pt x="56" y="36"/>
                  </a:lnTo>
                  <a:lnTo>
                    <a:pt x="54" y="36"/>
                  </a:lnTo>
                  <a:lnTo>
                    <a:pt x="56" y="36"/>
                  </a:lnTo>
                  <a:lnTo>
                    <a:pt x="54" y="34"/>
                  </a:lnTo>
                  <a:lnTo>
                    <a:pt x="54" y="32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0" y="28"/>
                  </a:lnTo>
                  <a:lnTo>
                    <a:pt x="48" y="28"/>
                  </a:lnTo>
                  <a:lnTo>
                    <a:pt x="48" y="26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8" y="24"/>
                  </a:lnTo>
                  <a:lnTo>
                    <a:pt x="48" y="22"/>
                  </a:lnTo>
                  <a:lnTo>
                    <a:pt x="46" y="22"/>
                  </a:lnTo>
                  <a:lnTo>
                    <a:pt x="46" y="24"/>
                  </a:lnTo>
                  <a:lnTo>
                    <a:pt x="46" y="22"/>
                  </a:lnTo>
                  <a:lnTo>
                    <a:pt x="44" y="24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4" y="28"/>
                  </a:lnTo>
                  <a:lnTo>
                    <a:pt x="42" y="28"/>
                  </a:lnTo>
                  <a:lnTo>
                    <a:pt x="42" y="30"/>
                  </a:lnTo>
                  <a:lnTo>
                    <a:pt x="42" y="32"/>
                  </a:lnTo>
                  <a:lnTo>
                    <a:pt x="42" y="34"/>
                  </a:lnTo>
                  <a:lnTo>
                    <a:pt x="42" y="36"/>
                  </a:lnTo>
                  <a:lnTo>
                    <a:pt x="44" y="36"/>
                  </a:lnTo>
                  <a:lnTo>
                    <a:pt x="44" y="38"/>
                  </a:lnTo>
                  <a:lnTo>
                    <a:pt x="46" y="38"/>
                  </a:lnTo>
                  <a:lnTo>
                    <a:pt x="46" y="40"/>
                  </a:lnTo>
                  <a:lnTo>
                    <a:pt x="46" y="42"/>
                  </a:lnTo>
                  <a:lnTo>
                    <a:pt x="48" y="42"/>
                  </a:lnTo>
                  <a:lnTo>
                    <a:pt x="48" y="44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52" y="48"/>
                  </a:lnTo>
                  <a:lnTo>
                    <a:pt x="52" y="5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4" y="52"/>
                  </a:lnTo>
                  <a:lnTo>
                    <a:pt x="52" y="52"/>
                  </a:lnTo>
                  <a:lnTo>
                    <a:pt x="52" y="5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2" y="52"/>
                  </a:lnTo>
                  <a:lnTo>
                    <a:pt x="52" y="50"/>
                  </a:lnTo>
                  <a:lnTo>
                    <a:pt x="52" y="50"/>
                  </a:lnTo>
                  <a:lnTo>
                    <a:pt x="50" y="50"/>
                  </a:lnTo>
                  <a:lnTo>
                    <a:pt x="48" y="50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46" y="52"/>
                  </a:lnTo>
                  <a:lnTo>
                    <a:pt x="46" y="50"/>
                  </a:lnTo>
                  <a:lnTo>
                    <a:pt x="48" y="52"/>
                  </a:lnTo>
                  <a:lnTo>
                    <a:pt x="48" y="54"/>
                  </a:lnTo>
                  <a:lnTo>
                    <a:pt x="50" y="54"/>
                  </a:lnTo>
                  <a:lnTo>
                    <a:pt x="50" y="56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6" y="58"/>
                  </a:lnTo>
                  <a:lnTo>
                    <a:pt x="44" y="58"/>
                  </a:lnTo>
                  <a:lnTo>
                    <a:pt x="42" y="56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60"/>
                  </a:lnTo>
                  <a:lnTo>
                    <a:pt x="46" y="60"/>
                  </a:lnTo>
                  <a:lnTo>
                    <a:pt x="48" y="60"/>
                  </a:lnTo>
                  <a:lnTo>
                    <a:pt x="50" y="60"/>
                  </a:lnTo>
                  <a:lnTo>
                    <a:pt x="50" y="62"/>
                  </a:lnTo>
                  <a:lnTo>
                    <a:pt x="52" y="62"/>
                  </a:lnTo>
                  <a:lnTo>
                    <a:pt x="54" y="62"/>
                  </a:lnTo>
                  <a:lnTo>
                    <a:pt x="54" y="64"/>
                  </a:lnTo>
                  <a:lnTo>
                    <a:pt x="56" y="64"/>
                  </a:lnTo>
                  <a:lnTo>
                    <a:pt x="56" y="66"/>
                  </a:lnTo>
                  <a:lnTo>
                    <a:pt x="54" y="66"/>
                  </a:lnTo>
                  <a:lnTo>
                    <a:pt x="56" y="66"/>
                  </a:lnTo>
                  <a:lnTo>
                    <a:pt x="58" y="66"/>
                  </a:lnTo>
                  <a:lnTo>
                    <a:pt x="58" y="68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64" y="70"/>
                  </a:lnTo>
                  <a:lnTo>
                    <a:pt x="66" y="70"/>
                  </a:lnTo>
                  <a:lnTo>
                    <a:pt x="66" y="72"/>
                  </a:lnTo>
                  <a:lnTo>
                    <a:pt x="66" y="74"/>
                  </a:lnTo>
                  <a:lnTo>
                    <a:pt x="66" y="76"/>
                  </a:lnTo>
                  <a:lnTo>
                    <a:pt x="66" y="78"/>
                  </a:lnTo>
                  <a:lnTo>
                    <a:pt x="66" y="80"/>
                  </a:lnTo>
                  <a:lnTo>
                    <a:pt x="66" y="82"/>
                  </a:lnTo>
                  <a:lnTo>
                    <a:pt x="66" y="84"/>
                  </a:lnTo>
                  <a:lnTo>
                    <a:pt x="64" y="84"/>
                  </a:lnTo>
                  <a:lnTo>
                    <a:pt x="64" y="82"/>
                  </a:lnTo>
                  <a:lnTo>
                    <a:pt x="64" y="80"/>
                  </a:lnTo>
                  <a:lnTo>
                    <a:pt x="62" y="80"/>
                  </a:lnTo>
                  <a:lnTo>
                    <a:pt x="62" y="78"/>
                  </a:lnTo>
                  <a:lnTo>
                    <a:pt x="60" y="78"/>
                  </a:lnTo>
                  <a:lnTo>
                    <a:pt x="58" y="76"/>
                  </a:lnTo>
                  <a:lnTo>
                    <a:pt x="56" y="76"/>
                  </a:lnTo>
                  <a:lnTo>
                    <a:pt x="54" y="76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0" y="78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50" y="80"/>
                  </a:lnTo>
                  <a:lnTo>
                    <a:pt x="52" y="80"/>
                  </a:lnTo>
                  <a:lnTo>
                    <a:pt x="52" y="82"/>
                  </a:lnTo>
                  <a:lnTo>
                    <a:pt x="50" y="82"/>
                  </a:lnTo>
                  <a:lnTo>
                    <a:pt x="52" y="82"/>
                  </a:lnTo>
                  <a:lnTo>
                    <a:pt x="52" y="84"/>
                  </a:lnTo>
                  <a:lnTo>
                    <a:pt x="54" y="86"/>
                  </a:lnTo>
                  <a:lnTo>
                    <a:pt x="54" y="84"/>
                  </a:lnTo>
                  <a:lnTo>
                    <a:pt x="56" y="84"/>
                  </a:lnTo>
                  <a:lnTo>
                    <a:pt x="56" y="86"/>
                  </a:lnTo>
                  <a:lnTo>
                    <a:pt x="58" y="88"/>
                  </a:lnTo>
                  <a:lnTo>
                    <a:pt x="56" y="88"/>
                  </a:lnTo>
                  <a:lnTo>
                    <a:pt x="54" y="88"/>
                  </a:lnTo>
                  <a:lnTo>
                    <a:pt x="52" y="90"/>
                  </a:lnTo>
                  <a:lnTo>
                    <a:pt x="54" y="90"/>
                  </a:lnTo>
                  <a:lnTo>
                    <a:pt x="52" y="90"/>
                  </a:lnTo>
                  <a:lnTo>
                    <a:pt x="50" y="90"/>
                  </a:lnTo>
                  <a:lnTo>
                    <a:pt x="52" y="90"/>
                  </a:lnTo>
                  <a:lnTo>
                    <a:pt x="50" y="90"/>
                  </a:lnTo>
                  <a:lnTo>
                    <a:pt x="50" y="88"/>
                  </a:lnTo>
                  <a:lnTo>
                    <a:pt x="52" y="88"/>
                  </a:lnTo>
                  <a:lnTo>
                    <a:pt x="50" y="88"/>
                  </a:lnTo>
                  <a:lnTo>
                    <a:pt x="50" y="86"/>
                  </a:lnTo>
                  <a:lnTo>
                    <a:pt x="50" y="88"/>
                  </a:lnTo>
                  <a:lnTo>
                    <a:pt x="48" y="86"/>
                  </a:lnTo>
                  <a:lnTo>
                    <a:pt x="46" y="86"/>
                  </a:lnTo>
                  <a:lnTo>
                    <a:pt x="46" y="84"/>
                  </a:lnTo>
                  <a:lnTo>
                    <a:pt x="44" y="84"/>
                  </a:lnTo>
                  <a:lnTo>
                    <a:pt x="44" y="86"/>
                  </a:lnTo>
                  <a:lnTo>
                    <a:pt x="44" y="88"/>
                  </a:lnTo>
                  <a:lnTo>
                    <a:pt x="46" y="88"/>
                  </a:lnTo>
                  <a:lnTo>
                    <a:pt x="44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8" y="92"/>
                  </a:lnTo>
                  <a:lnTo>
                    <a:pt x="48" y="94"/>
                  </a:lnTo>
                  <a:lnTo>
                    <a:pt x="48" y="96"/>
                  </a:lnTo>
                  <a:lnTo>
                    <a:pt x="50" y="98"/>
                  </a:lnTo>
                  <a:lnTo>
                    <a:pt x="48" y="98"/>
                  </a:lnTo>
                  <a:lnTo>
                    <a:pt x="50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0" y="102"/>
                  </a:lnTo>
                  <a:lnTo>
                    <a:pt x="50" y="104"/>
                  </a:lnTo>
                  <a:lnTo>
                    <a:pt x="52" y="104"/>
                  </a:lnTo>
                  <a:lnTo>
                    <a:pt x="52" y="106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48" y="106"/>
                  </a:lnTo>
                  <a:lnTo>
                    <a:pt x="48" y="104"/>
                  </a:lnTo>
                  <a:lnTo>
                    <a:pt x="46" y="102"/>
                  </a:lnTo>
                  <a:lnTo>
                    <a:pt x="48" y="102"/>
                  </a:lnTo>
                  <a:lnTo>
                    <a:pt x="46" y="102"/>
                  </a:lnTo>
                  <a:lnTo>
                    <a:pt x="46" y="100"/>
                  </a:lnTo>
                  <a:lnTo>
                    <a:pt x="44" y="100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0" y="102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0" y="104"/>
                  </a:lnTo>
                  <a:lnTo>
                    <a:pt x="40" y="102"/>
                  </a:lnTo>
                  <a:lnTo>
                    <a:pt x="40" y="104"/>
                  </a:lnTo>
                  <a:lnTo>
                    <a:pt x="40" y="106"/>
                  </a:lnTo>
                  <a:lnTo>
                    <a:pt x="40" y="108"/>
                  </a:lnTo>
                  <a:lnTo>
                    <a:pt x="40" y="106"/>
                  </a:lnTo>
                  <a:lnTo>
                    <a:pt x="38" y="106"/>
                  </a:lnTo>
                  <a:lnTo>
                    <a:pt x="38" y="104"/>
                  </a:lnTo>
                  <a:lnTo>
                    <a:pt x="38" y="102"/>
                  </a:lnTo>
                  <a:lnTo>
                    <a:pt x="38" y="100"/>
                  </a:lnTo>
                  <a:lnTo>
                    <a:pt x="38" y="98"/>
                  </a:lnTo>
                  <a:lnTo>
                    <a:pt x="36" y="98"/>
                  </a:lnTo>
                  <a:lnTo>
                    <a:pt x="34" y="98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2" y="96"/>
                  </a:lnTo>
                  <a:lnTo>
                    <a:pt x="32" y="98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0" y="100"/>
                  </a:lnTo>
                  <a:lnTo>
                    <a:pt x="28" y="100"/>
                  </a:lnTo>
                  <a:lnTo>
                    <a:pt x="28" y="98"/>
                  </a:lnTo>
                  <a:lnTo>
                    <a:pt x="28" y="98"/>
                  </a:lnTo>
                  <a:lnTo>
                    <a:pt x="26" y="98"/>
                  </a:lnTo>
                  <a:lnTo>
                    <a:pt x="28" y="98"/>
                  </a:lnTo>
                  <a:lnTo>
                    <a:pt x="26" y="98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2"/>
                  </a:lnTo>
                  <a:lnTo>
                    <a:pt x="28" y="92"/>
                  </a:lnTo>
                  <a:lnTo>
                    <a:pt x="28" y="90"/>
                  </a:lnTo>
                  <a:lnTo>
                    <a:pt x="26" y="88"/>
                  </a:lnTo>
                  <a:lnTo>
                    <a:pt x="26" y="86"/>
                  </a:lnTo>
                  <a:lnTo>
                    <a:pt x="24" y="86"/>
                  </a:lnTo>
                  <a:lnTo>
                    <a:pt x="24" y="84"/>
                  </a:lnTo>
                  <a:lnTo>
                    <a:pt x="22" y="84"/>
                  </a:lnTo>
                  <a:lnTo>
                    <a:pt x="20" y="84"/>
                  </a:lnTo>
                  <a:lnTo>
                    <a:pt x="20" y="82"/>
                  </a:lnTo>
                  <a:lnTo>
                    <a:pt x="20" y="80"/>
                  </a:lnTo>
                  <a:lnTo>
                    <a:pt x="18" y="80"/>
                  </a:lnTo>
                  <a:lnTo>
                    <a:pt x="18" y="78"/>
                  </a:lnTo>
                  <a:lnTo>
                    <a:pt x="20" y="78"/>
                  </a:lnTo>
                  <a:lnTo>
                    <a:pt x="20" y="76"/>
                  </a:lnTo>
                  <a:lnTo>
                    <a:pt x="22" y="76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2" y="72"/>
                  </a:lnTo>
                  <a:lnTo>
                    <a:pt x="24" y="72"/>
                  </a:lnTo>
                  <a:lnTo>
                    <a:pt x="26" y="74"/>
                  </a:lnTo>
                  <a:lnTo>
                    <a:pt x="26" y="72"/>
                  </a:lnTo>
                  <a:lnTo>
                    <a:pt x="28" y="72"/>
                  </a:lnTo>
                  <a:lnTo>
                    <a:pt x="28" y="70"/>
                  </a:lnTo>
                  <a:lnTo>
                    <a:pt x="30" y="70"/>
                  </a:lnTo>
                  <a:lnTo>
                    <a:pt x="32" y="70"/>
                  </a:lnTo>
                  <a:lnTo>
                    <a:pt x="34" y="70"/>
                  </a:lnTo>
                  <a:lnTo>
                    <a:pt x="34" y="72"/>
                  </a:lnTo>
                  <a:lnTo>
                    <a:pt x="36" y="72"/>
                  </a:lnTo>
                  <a:lnTo>
                    <a:pt x="38" y="72"/>
                  </a:lnTo>
                  <a:lnTo>
                    <a:pt x="38" y="74"/>
                  </a:lnTo>
                  <a:lnTo>
                    <a:pt x="40" y="74"/>
                  </a:lnTo>
                  <a:lnTo>
                    <a:pt x="42" y="74"/>
                  </a:lnTo>
                  <a:lnTo>
                    <a:pt x="44" y="74"/>
                  </a:lnTo>
                  <a:lnTo>
                    <a:pt x="44" y="76"/>
                  </a:lnTo>
                  <a:lnTo>
                    <a:pt x="46" y="76"/>
                  </a:lnTo>
                  <a:lnTo>
                    <a:pt x="46" y="78"/>
                  </a:lnTo>
                  <a:lnTo>
                    <a:pt x="48" y="78"/>
                  </a:lnTo>
                  <a:lnTo>
                    <a:pt x="48" y="76"/>
                  </a:lnTo>
                  <a:lnTo>
                    <a:pt x="46" y="76"/>
                  </a:lnTo>
                  <a:lnTo>
                    <a:pt x="48" y="76"/>
                  </a:lnTo>
                  <a:lnTo>
                    <a:pt x="46" y="76"/>
                  </a:lnTo>
                  <a:lnTo>
                    <a:pt x="48" y="76"/>
                  </a:lnTo>
                  <a:lnTo>
                    <a:pt x="48" y="74"/>
                  </a:lnTo>
                  <a:lnTo>
                    <a:pt x="50" y="74"/>
                  </a:lnTo>
                  <a:lnTo>
                    <a:pt x="52" y="74"/>
                  </a:lnTo>
                  <a:lnTo>
                    <a:pt x="52" y="72"/>
                  </a:lnTo>
                  <a:lnTo>
                    <a:pt x="50" y="72"/>
                  </a:lnTo>
                  <a:lnTo>
                    <a:pt x="48" y="72"/>
                  </a:lnTo>
                  <a:lnTo>
                    <a:pt x="46" y="72"/>
                  </a:lnTo>
                  <a:lnTo>
                    <a:pt x="46" y="70"/>
                  </a:lnTo>
                  <a:lnTo>
                    <a:pt x="44" y="70"/>
                  </a:lnTo>
                  <a:lnTo>
                    <a:pt x="44" y="68"/>
                  </a:lnTo>
                  <a:lnTo>
                    <a:pt x="42" y="68"/>
                  </a:lnTo>
                  <a:lnTo>
                    <a:pt x="44" y="68"/>
                  </a:lnTo>
                  <a:lnTo>
                    <a:pt x="42" y="68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0" y="68"/>
                  </a:lnTo>
                  <a:lnTo>
                    <a:pt x="38" y="68"/>
                  </a:lnTo>
                  <a:lnTo>
                    <a:pt x="38" y="70"/>
                  </a:lnTo>
                  <a:lnTo>
                    <a:pt x="38" y="68"/>
                  </a:lnTo>
                  <a:lnTo>
                    <a:pt x="36" y="68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4" y="68"/>
                  </a:lnTo>
                  <a:lnTo>
                    <a:pt x="32" y="68"/>
                  </a:lnTo>
                  <a:lnTo>
                    <a:pt x="30" y="68"/>
                  </a:lnTo>
                  <a:lnTo>
                    <a:pt x="28" y="68"/>
                  </a:lnTo>
                  <a:lnTo>
                    <a:pt x="28" y="70"/>
                  </a:lnTo>
                  <a:lnTo>
                    <a:pt x="28" y="68"/>
                  </a:lnTo>
                  <a:lnTo>
                    <a:pt x="26" y="68"/>
                  </a:lnTo>
                  <a:lnTo>
                    <a:pt x="24" y="70"/>
                  </a:lnTo>
                  <a:lnTo>
                    <a:pt x="22" y="70"/>
                  </a:lnTo>
                  <a:lnTo>
                    <a:pt x="24" y="70"/>
                  </a:lnTo>
                  <a:lnTo>
                    <a:pt x="24" y="68"/>
                  </a:lnTo>
                  <a:lnTo>
                    <a:pt x="22" y="68"/>
                  </a:lnTo>
                  <a:lnTo>
                    <a:pt x="22" y="66"/>
                  </a:lnTo>
                  <a:lnTo>
                    <a:pt x="20" y="66"/>
                  </a:lnTo>
                  <a:lnTo>
                    <a:pt x="22" y="68"/>
                  </a:lnTo>
                  <a:lnTo>
                    <a:pt x="20" y="68"/>
                  </a:lnTo>
                  <a:lnTo>
                    <a:pt x="20" y="70"/>
                  </a:lnTo>
                  <a:lnTo>
                    <a:pt x="18" y="70"/>
                  </a:lnTo>
                  <a:lnTo>
                    <a:pt x="20" y="70"/>
                  </a:lnTo>
                  <a:lnTo>
                    <a:pt x="18" y="70"/>
                  </a:lnTo>
                  <a:lnTo>
                    <a:pt x="18" y="68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8" y="66"/>
                  </a:lnTo>
                  <a:lnTo>
                    <a:pt x="18" y="64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12" y="58"/>
                  </a:lnTo>
                  <a:lnTo>
                    <a:pt x="12" y="56"/>
                  </a:lnTo>
                  <a:lnTo>
                    <a:pt x="14" y="56"/>
                  </a:lnTo>
                  <a:lnTo>
                    <a:pt x="16" y="56"/>
                  </a:lnTo>
                  <a:lnTo>
                    <a:pt x="16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4"/>
                  </a:lnTo>
                  <a:lnTo>
                    <a:pt x="16" y="54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14" y="54"/>
                  </a:lnTo>
                  <a:lnTo>
                    <a:pt x="14" y="52"/>
                  </a:lnTo>
                  <a:lnTo>
                    <a:pt x="12" y="52"/>
                  </a:lnTo>
                  <a:lnTo>
                    <a:pt x="12" y="54"/>
                  </a:lnTo>
                  <a:lnTo>
                    <a:pt x="12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0" y="54"/>
                  </a:lnTo>
                  <a:lnTo>
                    <a:pt x="10" y="52"/>
                  </a:lnTo>
                  <a:lnTo>
                    <a:pt x="8" y="50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4" y="50"/>
                  </a:lnTo>
                  <a:lnTo>
                    <a:pt x="4" y="48"/>
                  </a:lnTo>
                  <a:lnTo>
                    <a:pt x="2" y="48"/>
                  </a:lnTo>
                  <a:lnTo>
                    <a:pt x="4" y="48"/>
                  </a:lnTo>
                  <a:lnTo>
                    <a:pt x="4" y="46"/>
                  </a:lnTo>
                  <a:lnTo>
                    <a:pt x="2" y="46"/>
                  </a:lnTo>
                  <a:lnTo>
                    <a:pt x="4" y="46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0" y="42"/>
                  </a:lnTo>
                  <a:lnTo>
                    <a:pt x="2" y="42"/>
                  </a:lnTo>
                  <a:lnTo>
                    <a:pt x="2" y="44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4" y="40"/>
                  </a:lnTo>
                  <a:lnTo>
                    <a:pt x="6" y="40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0" y="32"/>
                  </a:lnTo>
                  <a:lnTo>
                    <a:pt x="10" y="30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6" y="24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6" y="18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4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09" name="Freeform 1513"/>
            <p:cNvSpPr>
              <a:spLocks/>
            </p:cNvSpPr>
            <p:nvPr/>
          </p:nvSpPr>
          <p:spPr bwMode="auto">
            <a:xfrm>
              <a:off x="18555560" y="4975002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0 h 2"/>
                <a:gd name="T10" fmla="*/ 2 w 2"/>
                <a:gd name="T11" fmla="*/ 0 h 2"/>
                <a:gd name="T12" fmla="*/ 2 w 2"/>
                <a:gd name="T13" fmla="*/ 0 h 2"/>
                <a:gd name="T14" fmla="*/ 2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10" name="Freeform 1514"/>
            <p:cNvSpPr>
              <a:spLocks/>
            </p:cNvSpPr>
            <p:nvPr/>
          </p:nvSpPr>
          <p:spPr bwMode="auto">
            <a:xfrm>
              <a:off x="18626375" y="4975002"/>
              <a:ext cx="62949" cy="15737"/>
            </a:xfrm>
            <a:custGeom>
              <a:avLst/>
              <a:gdLst>
                <a:gd name="T0" fmla="*/ 2 w 8"/>
                <a:gd name="T1" fmla="*/ 0 h 2"/>
                <a:gd name="T2" fmla="*/ 4 w 8"/>
                <a:gd name="T3" fmla="*/ 0 h 2"/>
                <a:gd name="T4" fmla="*/ 6 w 8"/>
                <a:gd name="T5" fmla="*/ 0 h 2"/>
                <a:gd name="T6" fmla="*/ 6 w 8"/>
                <a:gd name="T7" fmla="*/ 2 h 2"/>
                <a:gd name="T8" fmla="*/ 6 w 8"/>
                <a:gd name="T9" fmla="*/ 0 h 2"/>
                <a:gd name="T10" fmla="*/ 6 w 8"/>
                <a:gd name="T11" fmla="*/ 2 h 2"/>
                <a:gd name="T12" fmla="*/ 8 w 8"/>
                <a:gd name="T13" fmla="*/ 2 h 2"/>
                <a:gd name="T14" fmla="*/ 2 w 8"/>
                <a:gd name="T15" fmla="*/ 0 h 2"/>
                <a:gd name="T16" fmla="*/ 0 w 8"/>
                <a:gd name="T17" fmla="*/ 0 h 2"/>
                <a:gd name="T18" fmla="*/ 2 w 8"/>
                <a:gd name="T19" fmla="*/ 0 h 2"/>
                <a:gd name="T20" fmla="*/ 2 w 8"/>
                <a:gd name="T21" fmla="*/ 0 h 2"/>
                <a:gd name="T22" fmla="*/ 2 w 8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11" name="Freeform 1515"/>
            <p:cNvSpPr>
              <a:spLocks/>
            </p:cNvSpPr>
            <p:nvPr/>
          </p:nvSpPr>
          <p:spPr bwMode="auto">
            <a:xfrm>
              <a:off x="18539823" y="4943528"/>
              <a:ext cx="62949" cy="15737"/>
            </a:xfrm>
            <a:custGeom>
              <a:avLst/>
              <a:gdLst>
                <a:gd name="T0" fmla="*/ 2 w 8"/>
                <a:gd name="T1" fmla="*/ 0 h 2"/>
                <a:gd name="T2" fmla="*/ 4 w 8"/>
                <a:gd name="T3" fmla="*/ 0 h 2"/>
                <a:gd name="T4" fmla="*/ 6 w 8"/>
                <a:gd name="T5" fmla="*/ 0 h 2"/>
                <a:gd name="T6" fmla="*/ 8 w 8"/>
                <a:gd name="T7" fmla="*/ 0 h 2"/>
                <a:gd name="T8" fmla="*/ 8 w 8"/>
                <a:gd name="T9" fmla="*/ 2 h 2"/>
                <a:gd name="T10" fmla="*/ 8 w 8"/>
                <a:gd name="T11" fmla="*/ 0 h 2"/>
                <a:gd name="T12" fmla="*/ 8 w 8"/>
                <a:gd name="T13" fmla="*/ 2 h 2"/>
                <a:gd name="T14" fmla="*/ 6 w 8"/>
                <a:gd name="T15" fmla="*/ 0 h 2"/>
                <a:gd name="T16" fmla="*/ 4 w 8"/>
                <a:gd name="T17" fmla="*/ 2 h 2"/>
                <a:gd name="T18" fmla="*/ 2 w 8"/>
                <a:gd name="T19" fmla="*/ 2 h 2"/>
                <a:gd name="T20" fmla="*/ 0 w 8"/>
                <a:gd name="T21" fmla="*/ 0 h 2"/>
                <a:gd name="T22" fmla="*/ 2 w 8"/>
                <a:gd name="T23" fmla="*/ 0 h 2"/>
                <a:gd name="T24" fmla="*/ 2 w 8"/>
                <a:gd name="T25" fmla="*/ 0 h 2"/>
                <a:gd name="T26" fmla="*/ 2 w 8"/>
                <a:gd name="T2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2">
                  <a:moveTo>
                    <a:pt x="2" y="0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12" name="Freeform 1516"/>
            <p:cNvSpPr>
              <a:spLocks/>
            </p:cNvSpPr>
            <p:nvPr/>
          </p:nvSpPr>
          <p:spPr bwMode="auto">
            <a:xfrm>
              <a:off x="18587035" y="4927791"/>
              <a:ext cx="180980" cy="110160"/>
            </a:xfrm>
            <a:custGeom>
              <a:avLst/>
              <a:gdLst>
                <a:gd name="T0" fmla="*/ 0 w 23"/>
                <a:gd name="T1" fmla="*/ 0 h 14"/>
                <a:gd name="T2" fmla="*/ 2 w 23"/>
                <a:gd name="T3" fmla="*/ 0 h 14"/>
                <a:gd name="T4" fmla="*/ 5 w 23"/>
                <a:gd name="T5" fmla="*/ 0 h 14"/>
                <a:gd name="T6" fmla="*/ 7 w 23"/>
                <a:gd name="T7" fmla="*/ 2 h 14"/>
                <a:gd name="T8" fmla="*/ 9 w 23"/>
                <a:gd name="T9" fmla="*/ 2 h 14"/>
                <a:gd name="T10" fmla="*/ 9 w 23"/>
                <a:gd name="T11" fmla="*/ 4 h 14"/>
                <a:gd name="T12" fmla="*/ 9 w 23"/>
                <a:gd name="T13" fmla="*/ 2 h 14"/>
                <a:gd name="T14" fmla="*/ 9 w 23"/>
                <a:gd name="T15" fmla="*/ 4 h 14"/>
                <a:gd name="T16" fmla="*/ 11 w 23"/>
                <a:gd name="T17" fmla="*/ 4 h 14"/>
                <a:gd name="T18" fmla="*/ 13 w 23"/>
                <a:gd name="T19" fmla="*/ 4 h 14"/>
                <a:gd name="T20" fmla="*/ 11 w 23"/>
                <a:gd name="T21" fmla="*/ 4 h 14"/>
                <a:gd name="T22" fmla="*/ 13 w 23"/>
                <a:gd name="T23" fmla="*/ 2 h 14"/>
                <a:gd name="T24" fmla="*/ 13 w 23"/>
                <a:gd name="T25" fmla="*/ 4 h 14"/>
                <a:gd name="T26" fmla="*/ 15 w 23"/>
                <a:gd name="T27" fmla="*/ 4 h 14"/>
                <a:gd name="T28" fmla="*/ 15 w 23"/>
                <a:gd name="T29" fmla="*/ 6 h 14"/>
                <a:gd name="T30" fmla="*/ 17 w 23"/>
                <a:gd name="T31" fmla="*/ 6 h 14"/>
                <a:gd name="T32" fmla="*/ 17 w 23"/>
                <a:gd name="T33" fmla="*/ 8 h 14"/>
                <a:gd name="T34" fmla="*/ 19 w 23"/>
                <a:gd name="T35" fmla="*/ 10 h 14"/>
                <a:gd name="T36" fmla="*/ 21 w 23"/>
                <a:gd name="T37" fmla="*/ 10 h 14"/>
                <a:gd name="T38" fmla="*/ 23 w 23"/>
                <a:gd name="T39" fmla="*/ 10 h 14"/>
                <a:gd name="T40" fmla="*/ 23 w 23"/>
                <a:gd name="T41" fmla="*/ 12 h 14"/>
                <a:gd name="T42" fmla="*/ 23 w 23"/>
                <a:gd name="T43" fmla="*/ 14 h 14"/>
                <a:gd name="T44" fmla="*/ 21 w 23"/>
                <a:gd name="T45" fmla="*/ 14 h 14"/>
                <a:gd name="T46" fmla="*/ 21 w 23"/>
                <a:gd name="T47" fmla="*/ 12 h 14"/>
                <a:gd name="T48" fmla="*/ 19 w 23"/>
                <a:gd name="T49" fmla="*/ 12 h 14"/>
                <a:gd name="T50" fmla="*/ 19 w 23"/>
                <a:gd name="T51" fmla="*/ 10 h 14"/>
                <a:gd name="T52" fmla="*/ 19 w 23"/>
                <a:gd name="T53" fmla="*/ 10 h 14"/>
                <a:gd name="T54" fmla="*/ 19 w 23"/>
                <a:gd name="T55" fmla="*/ 8 h 14"/>
                <a:gd name="T56" fmla="*/ 17 w 23"/>
                <a:gd name="T57" fmla="*/ 8 h 14"/>
                <a:gd name="T58" fmla="*/ 19 w 23"/>
                <a:gd name="T59" fmla="*/ 8 h 14"/>
                <a:gd name="T60" fmla="*/ 17 w 23"/>
                <a:gd name="T61" fmla="*/ 8 h 14"/>
                <a:gd name="T62" fmla="*/ 15 w 23"/>
                <a:gd name="T63" fmla="*/ 6 h 14"/>
                <a:gd name="T64" fmla="*/ 13 w 23"/>
                <a:gd name="T65" fmla="*/ 6 h 14"/>
                <a:gd name="T66" fmla="*/ 11 w 23"/>
                <a:gd name="T67" fmla="*/ 6 h 14"/>
                <a:gd name="T68" fmla="*/ 11 w 23"/>
                <a:gd name="T69" fmla="*/ 4 h 14"/>
                <a:gd name="T70" fmla="*/ 9 w 23"/>
                <a:gd name="T71" fmla="*/ 4 h 14"/>
                <a:gd name="T72" fmla="*/ 7 w 23"/>
                <a:gd name="T73" fmla="*/ 4 h 14"/>
                <a:gd name="T74" fmla="*/ 7 w 23"/>
                <a:gd name="T75" fmla="*/ 2 h 14"/>
                <a:gd name="T76" fmla="*/ 5 w 23"/>
                <a:gd name="T77" fmla="*/ 2 h 14"/>
                <a:gd name="T78" fmla="*/ 2 w 23"/>
                <a:gd name="T79" fmla="*/ 2 h 14"/>
                <a:gd name="T80" fmla="*/ 0 w 23"/>
                <a:gd name="T81" fmla="*/ 2 h 14"/>
                <a:gd name="T82" fmla="*/ 0 w 23"/>
                <a:gd name="T83" fmla="*/ 0 h 14"/>
                <a:gd name="T84" fmla="*/ 0 w 23"/>
                <a:gd name="T85" fmla="*/ 0 h 14"/>
                <a:gd name="T86" fmla="*/ 0 w 23"/>
                <a:gd name="T8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" h="14">
                  <a:moveTo>
                    <a:pt x="0" y="0"/>
                  </a:moveTo>
                  <a:lnTo>
                    <a:pt x="2" y="0"/>
                  </a:lnTo>
                  <a:lnTo>
                    <a:pt x="5" y="0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7" y="8"/>
                  </a:lnTo>
                  <a:lnTo>
                    <a:pt x="19" y="10"/>
                  </a:lnTo>
                  <a:lnTo>
                    <a:pt x="21" y="10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1" y="14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9" y="10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9" y="8"/>
                  </a:lnTo>
                  <a:lnTo>
                    <a:pt x="17" y="8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9" y="4"/>
                  </a:lnTo>
                  <a:lnTo>
                    <a:pt x="7" y="4"/>
                  </a:lnTo>
                  <a:lnTo>
                    <a:pt x="7" y="2"/>
                  </a:lnTo>
                  <a:lnTo>
                    <a:pt x="5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13" name="Freeform 1517"/>
            <p:cNvSpPr>
              <a:spLocks/>
            </p:cNvSpPr>
            <p:nvPr/>
          </p:nvSpPr>
          <p:spPr bwMode="auto">
            <a:xfrm>
              <a:off x="18461137" y="4927791"/>
              <a:ext cx="31474" cy="0"/>
            </a:xfrm>
            <a:custGeom>
              <a:avLst/>
              <a:gdLst>
                <a:gd name="T0" fmla="*/ 2 w 4"/>
                <a:gd name="T1" fmla="*/ 4 w 4"/>
                <a:gd name="T2" fmla="*/ 2 w 4"/>
                <a:gd name="T3" fmla="*/ 0 w 4"/>
                <a:gd name="T4" fmla="*/ 2 w 4"/>
                <a:gd name="T5" fmla="*/ 2 w 4"/>
                <a:gd name="T6" fmla="*/ 2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2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14" name="Freeform 1518"/>
            <p:cNvSpPr>
              <a:spLocks/>
            </p:cNvSpPr>
            <p:nvPr/>
          </p:nvSpPr>
          <p:spPr bwMode="auto">
            <a:xfrm>
              <a:off x="18508349" y="4896316"/>
              <a:ext cx="94423" cy="15737"/>
            </a:xfrm>
            <a:custGeom>
              <a:avLst/>
              <a:gdLst>
                <a:gd name="T0" fmla="*/ 2 w 12"/>
                <a:gd name="T1" fmla="*/ 0 h 2"/>
                <a:gd name="T2" fmla="*/ 4 w 12"/>
                <a:gd name="T3" fmla="*/ 0 h 2"/>
                <a:gd name="T4" fmla="*/ 4 w 12"/>
                <a:gd name="T5" fmla="*/ 2 h 2"/>
                <a:gd name="T6" fmla="*/ 6 w 12"/>
                <a:gd name="T7" fmla="*/ 2 h 2"/>
                <a:gd name="T8" fmla="*/ 8 w 12"/>
                <a:gd name="T9" fmla="*/ 2 h 2"/>
                <a:gd name="T10" fmla="*/ 10 w 12"/>
                <a:gd name="T11" fmla="*/ 2 h 2"/>
                <a:gd name="T12" fmla="*/ 12 w 12"/>
                <a:gd name="T13" fmla="*/ 2 h 2"/>
                <a:gd name="T14" fmla="*/ 8 w 12"/>
                <a:gd name="T15" fmla="*/ 2 h 2"/>
                <a:gd name="T16" fmla="*/ 4 w 12"/>
                <a:gd name="T17" fmla="*/ 2 h 2"/>
                <a:gd name="T18" fmla="*/ 2 w 12"/>
                <a:gd name="T19" fmla="*/ 2 h 2"/>
                <a:gd name="T20" fmla="*/ 0 w 12"/>
                <a:gd name="T21" fmla="*/ 2 h 2"/>
                <a:gd name="T22" fmla="*/ 0 w 12"/>
                <a:gd name="T23" fmla="*/ 0 h 2"/>
                <a:gd name="T24" fmla="*/ 2 w 12"/>
                <a:gd name="T25" fmla="*/ 0 h 2"/>
                <a:gd name="T26" fmla="*/ 2 w 12"/>
                <a:gd name="T27" fmla="*/ 0 h 2"/>
                <a:gd name="T28" fmla="*/ 2 w 12"/>
                <a:gd name="T2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2">
                  <a:moveTo>
                    <a:pt x="2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8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15" name="Freeform 1519"/>
            <p:cNvSpPr>
              <a:spLocks/>
            </p:cNvSpPr>
            <p:nvPr/>
          </p:nvSpPr>
          <p:spPr bwMode="auto">
            <a:xfrm>
              <a:off x="18508349" y="4864842"/>
              <a:ext cx="62949" cy="31474"/>
            </a:xfrm>
            <a:custGeom>
              <a:avLst/>
              <a:gdLst>
                <a:gd name="T0" fmla="*/ 6 w 8"/>
                <a:gd name="T1" fmla="*/ 2 h 4"/>
                <a:gd name="T2" fmla="*/ 8 w 8"/>
                <a:gd name="T3" fmla="*/ 2 h 4"/>
                <a:gd name="T4" fmla="*/ 6 w 8"/>
                <a:gd name="T5" fmla="*/ 2 h 4"/>
                <a:gd name="T6" fmla="*/ 6 w 8"/>
                <a:gd name="T7" fmla="*/ 4 h 4"/>
                <a:gd name="T8" fmla="*/ 4 w 8"/>
                <a:gd name="T9" fmla="*/ 4 h 4"/>
                <a:gd name="T10" fmla="*/ 2 w 8"/>
                <a:gd name="T11" fmla="*/ 4 h 4"/>
                <a:gd name="T12" fmla="*/ 2 w 8"/>
                <a:gd name="T13" fmla="*/ 2 h 4"/>
                <a:gd name="T14" fmla="*/ 0 w 8"/>
                <a:gd name="T15" fmla="*/ 2 h 4"/>
                <a:gd name="T16" fmla="*/ 0 w 8"/>
                <a:gd name="T17" fmla="*/ 0 h 4"/>
                <a:gd name="T18" fmla="*/ 2 w 8"/>
                <a:gd name="T19" fmla="*/ 0 h 4"/>
                <a:gd name="T20" fmla="*/ 4 w 8"/>
                <a:gd name="T21" fmla="*/ 0 h 4"/>
                <a:gd name="T22" fmla="*/ 6 w 8"/>
                <a:gd name="T23" fmla="*/ 2 h 4"/>
                <a:gd name="T24" fmla="*/ 6 w 8"/>
                <a:gd name="T25" fmla="*/ 2 h 4"/>
                <a:gd name="T26" fmla="*/ 6 w 8"/>
                <a:gd name="T2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" h="4">
                  <a:moveTo>
                    <a:pt x="6" y="2"/>
                  </a:moveTo>
                  <a:lnTo>
                    <a:pt x="8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16" name="Freeform 1520"/>
            <p:cNvSpPr>
              <a:spLocks/>
            </p:cNvSpPr>
            <p:nvPr/>
          </p:nvSpPr>
          <p:spPr bwMode="auto">
            <a:xfrm>
              <a:off x="18476874" y="4864842"/>
              <a:ext cx="31474" cy="15737"/>
            </a:xfrm>
            <a:custGeom>
              <a:avLst/>
              <a:gdLst>
                <a:gd name="T0" fmla="*/ 2 w 4"/>
                <a:gd name="T1" fmla="*/ 0 h 2"/>
                <a:gd name="T2" fmla="*/ 4 w 4"/>
                <a:gd name="T3" fmla="*/ 2 h 2"/>
                <a:gd name="T4" fmla="*/ 2 w 4"/>
                <a:gd name="T5" fmla="*/ 2 h 2"/>
                <a:gd name="T6" fmla="*/ 2 w 4"/>
                <a:gd name="T7" fmla="*/ 0 h 2"/>
                <a:gd name="T8" fmla="*/ 0 w 4"/>
                <a:gd name="T9" fmla="*/ 0 h 2"/>
                <a:gd name="T10" fmla="*/ 2 w 4"/>
                <a:gd name="T11" fmla="*/ 0 h 2"/>
                <a:gd name="T12" fmla="*/ 2 w 4"/>
                <a:gd name="T13" fmla="*/ 0 h 2"/>
                <a:gd name="T14" fmla="*/ 2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17" name="Freeform 1521"/>
            <p:cNvSpPr>
              <a:spLocks/>
            </p:cNvSpPr>
            <p:nvPr/>
          </p:nvSpPr>
          <p:spPr bwMode="auto">
            <a:xfrm>
              <a:off x="18476874" y="4849105"/>
              <a:ext cx="31474" cy="0"/>
            </a:xfrm>
            <a:custGeom>
              <a:avLst/>
              <a:gdLst>
                <a:gd name="T0" fmla="*/ 2 w 4"/>
                <a:gd name="T1" fmla="*/ 4 w 4"/>
                <a:gd name="T2" fmla="*/ 2 w 4"/>
                <a:gd name="T3" fmla="*/ 0 w 4"/>
                <a:gd name="T4" fmla="*/ 2 w 4"/>
                <a:gd name="T5" fmla="*/ 2 w 4"/>
                <a:gd name="T6" fmla="*/ 2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4">
                  <a:moveTo>
                    <a:pt x="2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18" name="Freeform 1522"/>
            <p:cNvSpPr>
              <a:spLocks/>
            </p:cNvSpPr>
            <p:nvPr/>
          </p:nvSpPr>
          <p:spPr bwMode="auto">
            <a:xfrm>
              <a:off x="18398188" y="4817630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19" name="Freeform 1523"/>
            <p:cNvSpPr>
              <a:spLocks/>
            </p:cNvSpPr>
            <p:nvPr/>
          </p:nvSpPr>
          <p:spPr bwMode="auto">
            <a:xfrm>
              <a:off x="18350977" y="4801893"/>
              <a:ext cx="15737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  <a:gd name="T4" fmla="*/ 2 w 2"/>
                <a:gd name="T5" fmla="*/ 2 w 2"/>
                <a:gd name="T6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20" name="Freeform 1524"/>
            <p:cNvSpPr>
              <a:spLocks/>
            </p:cNvSpPr>
            <p:nvPr/>
          </p:nvSpPr>
          <p:spPr bwMode="auto">
            <a:xfrm>
              <a:off x="18350977" y="4770419"/>
              <a:ext cx="31474" cy="15737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2 h 2"/>
                <a:gd name="T4" fmla="*/ 2 w 4"/>
                <a:gd name="T5" fmla="*/ 0 h 2"/>
                <a:gd name="T6" fmla="*/ 0 w 4"/>
                <a:gd name="T7" fmla="*/ 0 h 2"/>
                <a:gd name="T8" fmla="*/ 2 w 4"/>
                <a:gd name="T9" fmla="*/ 0 h 2"/>
                <a:gd name="T10" fmla="*/ 2 w 4"/>
                <a:gd name="T11" fmla="*/ 2 h 2"/>
                <a:gd name="T12" fmla="*/ 4 w 4"/>
                <a:gd name="T13" fmla="*/ 2 h 2"/>
                <a:gd name="T14" fmla="*/ 4 w 4"/>
                <a:gd name="T15" fmla="*/ 2 h 2"/>
                <a:gd name="T16" fmla="*/ 4 w 4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21" name="Freeform 1525"/>
            <p:cNvSpPr>
              <a:spLocks/>
            </p:cNvSpPr>
            <p:nvPr/>
          </p:nvSpPr>
          <p:spPr bwMode="auto">
            <a:xfrm>
              <a:off x="18350977" y="4738944"/>
              <a:ext cx="0" cy="31474"/>
            </a:xfrm>
            <a:custGeom>
              <a:avLst/>
              <a:gdLst>
                <a:gd name="T0" fmla="*/ 2 h 4"/>
                <a:gd name="T1" fmla="*/ 4 h 4"/>
                <a:gd name="T2" fmla="*/ 2 h 4"/>
                <a:gd name="T3" fmla="*/ 4 h 4"/>
                <a:gd name="T4" fmla="*/ 2 h 4"/>
                <a:gd name="T5" fmla="*/ 2 h 4"/>
                <a:gd name="T6" fmla="*/ 0 h 4"/>
                <a:gd name="T7" fmla="*/ 2 h 4"/>
                <a:gd name="T8" fmla="*/ 2 h 4"/>
                <a:gd name="T9" fmla="*/ 2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</a:cxnLst>
              <a:rect l="0" t="0" r="r" b="b"/>
              <a:pathLst>
                <a:path h="4">
                  <a:moveTo>
                    <a:pt x="0" y="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22" name="Freeform 1526"/>
            <p:cNvSpPr>
              <a:spLocks/>
            </p:cNvSpPr>
            <p:nvPr/>
          </p:nvSpPr>
          <p:spPr bwMode="auto">
            <a:xfrm>
              <a:off x="18319502" y="4738944"/>
              <a:ext cx="0" cy="157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23" name="Freeform 1527"/>
            <p:cNvSpPr>
              <a:spLocks/>
            </p:cNvSpPr>
            <p:nvPr/>
          </p:nvSpPr>
          <p:spPr bwMode="auto">
            <a:xfrm>
              <a:off x="18319502" y="4738944"/>
              <a:ext cx="31474" cy="62949"/>
            </a:xfrm>
            <a:custGeom>
              <a:avLst/>
              <a:gdLst>
                <a:gd name="T0" fmla="*/ 2 w 4"/>
                <a:gd name="T1" fmla="*/ 2 h 8"/>
                <a:gd name="T2" fmla="*/ 2 w 4"/>
                <a:gd name="T3" fmla="*/ 4 h 8"/>
                <a:gd name="T4" fmla="*/ 4 w 4"/>
                <a:gd name="T5" fmla="*/ 4 h 8"/>
                <a:gd name="T6" fmla="*/ 4 w 4"/>
                <a:gd name="T7" fmla="*/ 6 h 8"/>
                <a:gd name="T8" fmla="*/ 4 w 4"/>
                <a:gd name="T9" fmla="*/ 6 h 8"/>
                <a:gd name="T10" fmla="*/ 4 w 4"/>
                <a:gd name="T11" fmla="*/ 6 h 8"/>
                <a:gd name="T12" fmla="*/ 4 w 4"/>
                <a:gd name="T13" fmla="*/ 6 h 8"/>
                <a:gd name="T14" fmla="*/ 4 w 4"/>
                <a:gd name="T15" fmla="*/ 8 h 8"/>
                <a:gd name="T16" fmla="*/ 4 w 4"/>
                <a:gd name="T17" fmla="*/ 6 h 8"/>
                <a:gd name="T18" fmla="*/ 4 w 4"/>
                <a:gd name="T19" fmla="*/ 6 h 8"/>
                <a:gd name="T20" fmla="*/ 4 w 4"/>
                <a:gd name="T21" fmla="*/ 4 h 8"/>
                <a:gd name="T22" fmla="*/ 2 w 4"/>
                <a:gd name="T23" fmla="*/ 4 h 8"/>
                <a:gd name="T24" fmla="*/ 2 w 4"/>
                <a:gd name="T25" fmla="*/ 2 h 8"/>
                <a:gd name="T26" fmla="*/ 0 w 4"/>
                <a:gd name="T27" fmla="*/ 2 h 8"/>
                <a:gd name="T28" fmla="*/ 0 w 4"/>
                <a:gd name="T29" fmla="*/ 0 h 8"/>
                <a:gd name="T30" fmla="*/ 2 w 4"/>
                <a:gd name="T31" fmla="*/ 2 h 8"/>
                <a:gd name="T32" fmla="*/ 2 w 4"/>
                <a:gd name="T33" fmla="*/ 2 h 8"/>
                <a:gd name="T34" fmla="*/ 2 w 4"/>
                <a:gd name="T3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8">
                  <a:moveTo>
                    <a:pt x="2" y="2"/>
                  </a:moveTo>
                  <a:lnTo>
                    <a:pt x="2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24" name="Freeform 1528"/>
            <p:cNvSpPr>
              <a:spLocks/>
            </p:cNvSpPr>
            <p:nvPr/>
          </p:nvSpPr>
          <p:spPr bwMode="auto">
            <a:xfrm>
              <a:off x="18288028" y="4707470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25" name="Freeform 1529"/>
            <p:cNvSpPr>
              <a:spLocks/>
            </p:cNvSpPr>
            <p:nvPr/>
          </p:nvSpPr>
          <p:spPr bwMode="auto">
            <a:xfrm>
              <a:off x="18303765" y="4691733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0 w 2"/>
                <a:gd name="T11" fmla="*/ 2 h 2"/>
                <a:gd name="T12" fmla="*/ 2 w 2"/>
                <a:gd name="T13" fmla="*/ 2 h 2"/>
                <a:gd name="T14" fmla="*/ 2 w 2"/>
                <a:gd name="T15" fmla="*/ 2 h 2"/>
                <a:gd name="T16" fmla="*/ 2 w 2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26" name="Freeform 1530"/>
            <p:cNvSpPr>
              <a:spLocks/>
            </p:cNvSpPr>
            <p:nvPr/>
          </p:nvSpPr>
          <p:spPr bwMode="auto">
            <a:xfrm>
              <a:off x="18240816" y="4644521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27" name="Freeform 1531"/>
            <p:cNvSpPr>
              <a:spLocks/>
            </p:cNvSpPr>
            <p:nvPr/>
          </p:nvSpPr>
          <p:spPr bwMode="auto">
            <a:xfrm>
              <a:off x="18303765" y="4644521"/>
              <a:ext cx="47212" cy="78686"/>
            </a:xfrm>
            <a:custGeom>
              <a:avLst/>
              <a:gdLst>
                <a:gd name="T0" fmla="*/ 2 w 6"/>
                <a:gd name="T1" fmla="*/ 2 h 10"/>
                <a:gd name="T2" fmla="*/ 4 w 6"/>
                <a:gd name="T3" fmla="*/ 2 h 10"/>
                <a:gd name="T4" fmla="*/ 4 w 6"/>
                <a:gd name="T5" fmla="*/ 4 h 10"/>
                <a:gd name="T6" fmla="*/ 6 w 6"/>
                <a:gd name="T7" fmla="*/ 4 h 10"/>
                <a:gd name="T8" fmla="*/ 6 w 6"/>
                <a:gd name="T9" fmla="*/ 6 h 10"/>
                <a:gd name="T10" fmla="*/ 4 w 6"/>
                <a:gd name="T11" fmla="*/ 4 h 10"/>
                <a:gd name="T12" fmla="*/ 2 w 6"/>
                <a:gd name="T13" fmla="*/ 4 h 10"/>
                <a:gd name="T14" fmla="*/ 4 w 6"/>
                <a:gd name="T15" fmla="*/ 4 h 10"/>
                <a:gd name="T16" fmla="*/ 6 w 6"/>
                <a:gd name="T17" fmla="*/ 6 h 10"/>
                <a:gd name="T18" fmla="*/ 6 w 6"/>
                <a:gd name="T19" fmla="*/ 8 h 10"/>
                <a:gd name="T20" fmla="*/ 6 w 6"/>
                <a:gd name="T21" fmla="*/ 10 h 10"/>
                <a:gd name="T22" fmla="*/ 6 w 6"/>
                <a:gd name="T23" fmla="*/ 8 h 10"/>
                <a:gd name="T24" fmla="*/ 6 w 6"/>
                <a:gd name="T25" fmla="*/ 8 h 10"/>
                <a:gd name="T26" fmla="*/ 6 w 6"/>
                <a:gd name="T27" fmla="*/ 10 h 10"/>
                <a:gd name="T28" fmla="*/ 6 w 6"/>
                <a:gd name="T29" fmla="*/ 10 h 10"/>
                <a:gd name="T30" fmla="*/ 6 w 6"/>
                <a:gd name="T31" fmla="*/ 8 h 10"/>
                <a:gd name="T32" fmla="*/ 4 w 6"/>
                <a:gd name="T33" fmla="*/ 6 h 10"/>
                <a:gd name="T34" fmla="*/ 2 w 6"/>
                <a:gd name="T35" fmla="*/ 4 h 10"/>
                <a:gd name="T36" fmla="*/ 0 w 6"/>
                <a:gd name="T37" fmla="*/ 2 h 10"/>
                <a:gd name="T38" fmla="*/ 0 w 6"/>
                <a:gd name="T39" fmla="*/ 0 h 10"/>
                <a:gd name="T40" fmla="*/ 2 w 6"/>
                <a:gd name="T41" fmla="*/ 2 h 10"/>
                <a:gd name="T42" fmla="*/ 2 w 6"/>
                <a:gd name="T43" fmla="*/ 2 h 10"/>
                <a:gd name="T44" fmla="*/ 2 w 6"/>
                <a:gd name="T4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" h="10">
                  <a:moveTo>
                    <a:pt x="2" y="2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8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28" name="Freeform 1532"/>
            <p:cNvSpPr>
              <a:spLocks/>
            </p:cNvSpPr>
            <p:nvPr/>
          </p:nvSpPr>
          <p:spPr bwMode="auto">
            <a:xfrm>
              <a:off x="18256553" y="4644521"/>
              <a:ext cx="15737" cy="47212"/>
            </a:xfrm>
            <a:custGeom>
              <a:avLst/>
              <a:gdLst>
                <a:gd name="T0" fmla="*/ 0 w 2"/>
                <a:gd name="T1" fmla="*/ 2 h 6"/>
                <a:gd name="T2" fmla="*/ 2 w 2"/>
                <a:gd name="T3" fmla="*/ 4 h 6"/>
                <a:gd name="T4" fmla="*/ 2 w 2"/>
                <a:gd name="T5" fmla="*/ 6 h 6"/>
                <a:gd name="T6" fmla="*/ 2 w 2"/>
                <a:gd name="T7" fmla="*/ 4 h 6"/>
                <a:gd name="T8" fmla="*/ 0 w 2"/>
                <a:gd name="T9" fmla="*/ 2 h 6"/>
                <a:gd name="T10" fmla="*/ 0 w 2"/>
                <a:gd name="T11" fmla="*/ 4 h 6"/>
                <a:gd name="T12" fmla="*/ 0 w 2"/>
                <a:gd name="T13" fmla="*/ 2 h 6"/>
                <a:gd name="T14" fmla="*/ 0 w 2"/>
                <a:gd name="T15" fmla="*/ 0 h 6"/>
                <a:gd name="T16" fmla="*/ 0 w 2"/>
                <a:gd name="T17" fmla="*/ 2 h 6"/>
                <a:gd name="T18" fmla="*/ 0 w 2"/>
                <a:gd name="T19" fmla="*/ 2 h 6"/>
                <a:gd name="T20" fmla="*/ 0 w 2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6">
                  <a:moveTo>
                    <a:pt x="0" y="2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29" name="Freeform 1533"/>
            <p:cNvSpPr>
              <a:spLocks/>
            </p:cNvSpPr>
            <p:nvPr/>
          </p:nvSpPr>
          <p:spPr bwMode="auto">
            <a:xfrm>
              <a:off x="18288028" y="4613047"/>
              <a:ext cx="31474" cy="31474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2 h 4"/>
                <a:gd name="T4" fmla="*/ 4 w 4"/>
                <a:gd name="T5" fmla="*/ 2 h 4"/>
                <a:gd name="T6" fmla="*/ 4 w 4"/>
                <a:gd name="T7" fmla="*/ 4 h 4"/>
                <a:gd name="T8" fmla="*/ 2 w 4"/>
                <a:gd name="T9" fmla="*/ 2 h 4"/>
                <a:gd name="T10" fmla="*/ 0 w 4"/>
                <a:gd name="T11" fmla="*/ 2 h 4"/>
                <a:gd name="T12" fmla="*/ 2 w 4"/>
                <a:gd name="T13" fmla="*/ 2 h 4"/>
                <a:gd name="T14" fmla="*/ 2 w 4"/>
                <a:gd name="T15" fmla="*/ 0 h 4"/>
                <a:gd name="T16" fmla="*/ 2 w 4"/>
                <a:gd name="T17" fmla="*/ 0 h 4"/>
                <a:gd name="T18" fmla="*/ 2 w 4"/>
                <a:gd name="T1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30" name="Freeform 1534"/>
            <p:cNvSpPr>
              <a:spLocks/>
            </p:cNvSpPr>
            <p:nvPr/>
          </p:nvSpPr>
          <p:spPr bwMode="auto">
            <a:xfrm>
              <a:off x="18240816" y="4550098"/>
              <a:ext cx="31474" cy="110160"/>
            </a:xfrm>
            <a:custGeom>
              <a:avLst/>
              <a:gdLst>
                <a:gd name="T0" fmla="*/ 4 w 4"/>
                <a:gd name="T1" fmla="*/ 6 h 14"/>
                <a:gd name="T2" fmla="*/ 4 w 4"/>
                <a:gd name="T3" fmla="*/ 8 h 14"/>
                <a:gd name="T4" fmla="*/ 4 w 4"/>
                <a:gd name="T5" fmla="*/ 10 h 14"/>
                <a:gd name="T6" fmla="*/ 4 w 4"/>
                <a:gd name="T7" fmla="*/ 12 h 14"/>
                <a:gd name="T8" fmla="*/ 4 w 4"/>
                <a:gd name="T9" fmla="*/ 14 h 14"/>
                <a:gd name="T10" fmla="*/ 2 w 4"/>
                <a:gd name="T11" fmla="*/ 14 h 14"/>
                <a:gd name="T12" fmla="*/ 2 w 4"/>
                <a:gd name="T13" fmla="*/ 12 h 14"/>
                <a:gd name="T14" fmla="*/ 2 w 4"/>
                <a:gd name="T15" fmla="*/ 10 h 14"/>
                <a:gd name="T16" fmla="*/ 2 w 4"/>
                <a:gd name="T17" fmla="*/ 8 h 14"/>
                <a:gd name="T18" fmla="*/ 0 w 4"/>
                <a:gd name="T19" fmla="*/ 8 h 14"/>
                <a:gd name="T20" fmla="*/ 0 w 4"/>
                <a:gd name="T21" fmla="*/ 6 h 14"/>
                <a:gd name="T22" fmla="*/ 2 w 4"/>
                <a:gd name="T23" fmla="*/ 6 h 14"/>
                <a:gd name="T24" fmla="*/ 2 w 4"/>
                <a:gd name="T25" fmla="*/ 8 h 14"/>
                <a:gd name="T26" fmla="*/ 2 w 4"/>
                <a:gd name="T27" fmla="*/ 6 h 14"/>
                <a:gd name="T28" fmla="*/ 2 w 4"/>
                <a:gd name="T29" fmla="*/ 4 h 14"/>
                <a:gd name="T30" fmla="*/ 0 w 4"/>
                <a:gd name="T31" fmla="*/ 2 h 14"/>
                <a:gd name="T32" fmla="*/ 0 w 4"/>
                <a:gd name="T33" fmla="*/ 0 h 14"/>
                <a:gd name="T34" fmla="*/ 2 w 4"/>
                <a:gd name="T35" fmla="*/ 0 h 14"/>
                <a:gd name="T36" fmla="*/ 2 w 4"/>
                <a:gd name="T37" fmla="*/ 2 h 14"/>
                <a:gd name="T38" fmla="*/ 2 w 4"/>
                <a:gd name="T39" fmla="*/ 4 h 14"/>
                <a:gd name="T40" fmla="*/ 2 w 4"/>
                <a:gd name="T41" fmla="*/ 6 h 14"/>
                <a:gd name="T42" fmla="*/ 4 w 4"/>
                <a:gd name="T43" fmla="*/ 6 h 14"/>
                <a:gd name="T44" fmla="*/ 4 w 4"/>
                <a:gd name="T45" fmla="*/ 6 h 14"/>
                <a:gd name="T46" fmla="*/ 4 w 4"/>
                <a:gd name="T47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14">
                  <a:moveTo>
                    <a:pt x="4" y="6"/>
                  </a:moveTo>
                  <a:lnTo>
                    <a:pt x="4" y="8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31" name="Freeform 1535"/>
            <p:cNvSpPr>
              <a:spLocks/>
            </p:cNvSpPr>
            <p:nvPr/>
          </p:nvSpPr>
          <p:spPr bwMode="auto">
            <a:xfrm>
              <a:off x="18256553" y="4550098"/>
              <a:ext cx="62949" cy="47212"/>
            </a:xfrm>
            <a:custGeom>
              <a:avLst/>
              <a:gdLst>
                <a:gd name="T0" fmla="*/ 4 w 8"/>
                <a:gd name="T1" fmla="*/ 0 h 6"/>
                <a:gd name="T2" fmla="*/ 4 w 8"/>
                <a:gd name="T3" fmla="*/ 2 h 6"/>
                <a:gd name="T4" fmla="*/ 4 w 8"/>
                <a:gd name="T5" fmla="*/ 4 h 6"/>
                <a:gd name="T6" fmla="*/ 6 w 8"/>
                <a:gd name="T7" fmla="*/ 4 h 6"/>
                <a:gd name="T8" fmla="*/ 8 w 8"/>
                <a:gd name="T9" fmla="*/ 4 h 6"/>
                <a:gd name="T10" fmla="*/ 8 w 8"/>
                <a:gd name="T11" fmla="*/ 6 h 6"/>
                <a:gd name="T12" fmla="*/ 6 w 8"/>
                <a:gd name="T13" fmla="*/ 6 h 6"/>
                <a:gd name="T14" fmla="*/ 4 w 8"/>
                <a:gd name="T15" fmla="*/ 6 h 6"/>
                <a:gd name="T16" fmla="*/ 4 w 8"/>
                <a:gd name="T17" fmla="*/ 4 h 6"/>
                <a:gd name="T18" fmla="*/ 2 w 8"/>
                <a:gd name="T19" fmla="*/ 4 h 6"/>
                <a:gd name="T20" fmla="*/ 0 w 8"/>
                <a:gd name="T21" fmla="*/ 2 h 6"/>
                <a:gd name="T22" fmla="*/ 2 w 8"/>
                <a:gd name="T23" fmla="*/ 2 h 6"/>
                <a:gd name="T24" fmla="*/ 2 w 8"/>
                <a:gd name="T25" fmla="*/ 0 h 6"/>
                <a:gd name="T26" fmla="*/ 4 w 8"/>
                <a:gd name="T27" fmla="*/ 0 h 6"/>
                <a:gd name="T28" fmla="*/ 4 w 8"/>
                <a:gd name="T29" fmla="*/ 0 h 6"/>
                <a:gd name="T30" fmla="*/ 4 w 8"/>
                <a:gd name="T3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6">
                  <a:moveTo>
                    <a:pt x="4" y="0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32" name="Freeform 1536"/>
            <p:cNvSpPr>
              <a:spLocks/>
            </p:cNvSpPr>
            <p:nvPr/>
          </p:nvSpPr>
          <p:spPr bwMode="auto">
            <a:xfrm>
              <a:off x="18146393" y="4314040"/>
              <a:ext cx="747520" cy="629488"/>
            </a:xfrm>
            <a:custGeom>
              <a:avLst/>
              <a:gdLst>
                <a:gd name="T0" fmla="*/ 54 w 95"/>
                <a:gd name="T1" fmla="*/ 4 h 80"/>
                <a:gd name="T2" fmla="*/ 61 w 95"/>
                <a:gd name="T3" fmla="*/ 12 h 80"/>
                <a:gd name="T4" fmla="*/ 67 w 95"/>
                <a:gd name="T5" fmla="*/ 16 h 80"/>
                <a:gd name="T6" fmla="*/ 77 w 95"/>
                <a:gd name="T7" fmla="*/ 18 h 80"/>
                <a:gd name="T8" fmla="*/ 85 w 95"/>
                <a:gd name="T9" fmla="*/ 14 h 80"/>
                <a:gd name="T10" fmla="*/ 87 w 95"/>
                <a:gd name="T11" fmla="*/ 18 h 80"/>
                <a:gd name="T12" fmla="*/ 89 w 95"/>
                <a:gd name="T13" fmla="*/ 24 h 80"/>
                <a:gd name="T14" fmla="*/ 93 w 95"/>
                <a:gd name="T15" fmla="*/ 30 h 80"/>
                <a:gd name="T16" fmla="*/ 91 w 95"/>
                <a:gd name="T17" fmla="*/ 32 h 80"/>
                <a:gd name="T18" fmla="*/ 89 w 95"/>
                <a:gd name="T19" fmla="*/ 38 h 80"/>
                <a:gd name="T20" fmla="*/ 85 w 95"/>
                <a:gd name="T21" fmla="*/ 36 h 80"/>
                <a:gd name="T22" fmla="*/ 81 w 95"/>
                <a:gd name="T23" fmla="*/ 32 h 80"/>
                <a:gd name="T24" fmla="*/ 77 w 95"/>
                <a:gd name="T25" fmla="*/ 32 h 80"/>
                <a:gd name="T26" fmla="*/ 69 w 95"/>
                <a:gd name="T27" fmla="*/ 34 h 80"/>
                <a:gd name="T28" fmla="*/ 63 w 95"/>
                <a:gd name="T29" fmla="*/ 32 h 80"/>
                <a:gd name="T30" fmla="*/ 56 w 95"/>
                <a:gd name="T31" fmla="*/ 30 h 80"/>
                <a:gd name="T32" fmla="*/ 46 w 95"/>
                <a:gd name="T33" fmla="*/ 30 h 80"/>
                <a:gd name="T34" fmla="*/ 42 w 95"/>
                <a:gd name="T35" fmla="*/ 34 h 80"/>
                <a:gd name="T36" fmla="*/ 36 w 95"/>
                <a:gd name="T37" fmla="*/ 34 h 80"/>
                <a:gd name="T38" fmla="*/ 36 w 95"/>
                <a:gd name="T39" fmla="*/ 40 h 80"/>
                <a:gd name="T40" fmla="*/ 40 w 95"/>
                <a:gd name="T41" fmla="*/ 44 h 80"/>
                <a:gd name="T42" fmla="*/ 42 w 95"/>
                <a:gd name="T43" fmla="*/ 52 h 80"/>
                <a:gd name="T44" fmla="*/ 48 w 95"/>
                <a:gd name="T45" fmla="*/ 58 h 80"/>
                <a:gd name="T46" fmla="*/ 56 w 95"/>
                <a:gd name="T47" fmla="*/ 68 h 80"/>
                <a:gd name="T48" fmla="*/ 63 w 95"/>
                <a:gd name="T49" fmla="*/ 74 h 80"/>
                <a:gd name="T50" fmla="*/ 63 w 95"/>
                <a:gd name="T51" fmla="*/ 78 h 80"/>
                <a:gd name="T52" fmla="*/ 56 w 95"/>
                <a:gd name="T53" fmla="*/ 74 h 80"/>
                <a:gd name="T54" fmla="*/ 48 w 95"/>
                <a:gd name="T55" fmla="*/ 68 h 80"/>
                <a:gd name="T56" fmla="*/ 42 w 95"/>
                <a:gd name="T57" fmla="*/ 68 h 80"/>
                <a:gd name="T58" fmla="*/ 36 w 95"/>
                <a:gd name="T59" fmla="*/ 62 h 80"/>
                <a:gd name="T60" fmla="*/ 32 w 95"/>
                <a:gd name="T61" fmla="*/ 60 h 80"/>
                <a:gd name="T62" fmla="*/ 26 w 95"/>
                <a:gd name="T63" fmla="*/ 52 h 80"/>
                <a:gd name="T64" fmla="*/ 26 w 95"/>
                <a:gd name="T65" fmla="*/ 50 h 80"/>
                <a:gd name="T66" fmla="*/ 28 w 95"/>
                <a:gd name="T67" fmla="*/ 50 h 80"/>
                <a:gd name="T68" fmla="*/ 22 w 95"/>
                <a:gd name="T69" fmla="*/ 40 h 80"/>
                <a:gd name="T70" fmla="*/ 22 w 95"/>
                <a:gd name="T71" fmla="*/ 32 h 80"/>
                <a:gd name="T72" fmla="*/ 14 w 95"/>
                <a:gd name="T73" fmla="*/ 26 h 80"/>
                <a:gd name="T74" fmla="*/ 10 w 95"/>
                <a:gd name="T75" fmla="*/ 34 h 80"/>
                <a:gd name="T76" fmla="*/ 10 w 95"/>
                <a:gd name="T77" fmla="*/ 34 h 80"/>
                <a:gd name="T78" fmla="*/ 8 w 95"/>
                <a:gd name="T79" fmla="*/ 40 h 80"/>
                <a:gd name="T80" fmla="*/ 6 w 95"/>
                <a:gd name="T81" fmla="*/ 38 h 80"/>
                <a:gd name="T82" fmla="*/ 2 w 95"/>
                <a:gd name="T83" fmla="*/ 32 h 80"/>
                <a:gd name="T84" fmla="*/ 2 w 95"/>
                <a:gd name="T85" fmla="*/ 30 h 80"/>
                <a:gd name="T86" fmla="*/ 0 w 95"/>
                <a:gd name="T87" fmla="*/ 26 h 80"/>
                <a:gd name="T88" fmla="*/ 6 w 95"/>
                <a:gd name="T89" fmla="*/ 24 h 80"/>
                <a:gd name="T90" fmla="*/ 10 w 95"/>
                <a:gd name="T91" fmla="*/ 24 h 80"/>
                <a:gd name="T92" fmla="*/ 18 w 95"/>
                <a:gd name="T93" fmla="*/ 22 h 80"/>
                <a:gd name="T94" fmla="*/ 24 w 95"/>
                <a:gd name="T95" fmla="*/ 24 h 80"/>
                <a:gd name="T96" fmla="*/ 26 w 95"/>
                <a:gd name="T97" fmla="*/ 22 h 80"/>
                <a:gd name="T98" fmla="*/ 28 w 95"/>
                <a:gd name="T99" fmla="*/ 18 h 80"/>
                <a:gd name="T100" fmla="*/ 34 w 95"/>
                <a:gd name="T101" fmla="*/ 12 h 80"/>
                <a:gd name="T102" fmla="*/ 38 w 95"/>
                <a:gd name="T103" fmla="*/ 6 h 80"/>
                <a:gd name="T104" fmla="*/ 42 w 95"/>
                <a:gd name="T105" fmla="*/ 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5" h="80">
                  <a:moveTo>
                    <a:pt x="46" y="0"/>
                  </a:moveTo>
                  <a:lnTo>
                    <a:pt x="48" y="2"/>
                  </a:lnTo>
                  <a:lnTo>
                    <a:pt x="50" y="2"/>
                  </a:lnTo>
                  <a:lnTo>
                    <a:pt x="50" y="4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6" y="8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61" y="12"/>
                  </a:lnTo>
                  <a:lnTo>
                    <a:pt x="61" y="14"/>
                  </a:lnTo>
                  <a:lnTo>
                    <a:pt x="63" y="14"/>
                  </a:lnTo>
                  <a:lnTo>
                    <a:pt x="65" y="14"/>
                  </a:lnTo>
                  <a:lnTo>
                    <a:pt x="67" y="14"/>
                  </a:lnTo>
                  <a:lnTo>
                    <a:pt x="67" y="14"/>
                  </a:lnTo>
                  <a:lnTo>
                    <a:pt x="67" y="16"/>
                  </a:lnTo>
                  <a:lnTo>
                    <a:pt x="69" y="16"/>
                  </a:lnTo>
                  <a:lnTo>
                    <a:pt x="71" y="16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6"/>
                  </a:lnTo>
                  <a:lnTo>
                    <a:pt x="77" y="18"/>
                  </a:lnTo>
                  <a:lnTo>
                    <a:pt x="79" y="18"/>
                  </a:lnTo>
                  <a:lnTo>
                    <a:pt x="79" y="16"/>
                  </a:lnTo>
                  <a:lnTo>
                    <a:pt x="81" y="16"/>
                  </a:lnTo>
                  <a:lnTo>
                    <a:pt x="81" y="14"/>
                  </a:lnTo>
                  <a:lnTo>
                    <a:pt x="83" y="14"/>
                  </a:lnTo>
                  <a:lnTo>
                    <a:pt x="85" y="14"/>
                  </a:lnTo>
                  <a:lnTo>
                    <a:pt x="87" y="14"/>
                  </a:lnTo>
                  <a:lnTo>
                    <a:pt x="85" y="14"/>
                  </a:lnTo>
                  <a:lnTo>
                    <a:pt x="87" y="14"/>
                  </a:lnTo>
                  <a:lnTo>
                    <a:pt x="85" y="14"/>
                  </a:lnTo>
                  <a:lnTo>
                    <a:pt x="85" y="16"/>
                  </a:lnTo>
                  <a:lnTo>
                    <a:pt x="87" y="18"/>
                  </a:lnTo>
                  <a:lnTo>
                    <a:pt x="87" y="20"/>
                  </a:lnTo>
                  <a:lnTo>
                    <a:pt x="87" y="22"/>
                  </a:lnTo>
                  <a:lnTo>
                    <a:pt x="89" y="22"/>
                  </a:lnTo>
                  <a:lnTo>
                    <a:pt x="89" y="24"/>
                  </a:lnTo>
                  <a:lnTo>
                    <a:pt x="87" y="24"/>
                  </a:lnTo>
                  <a:lnTo>
                    <a:pt x="89" y="24"/>
                  </a:lnTo>
                  <a:lnTo>
                    <a:pt x="89" y="26"/>
                  </a:lnTo>
                  <a:lnTo>
                    <a:pt x="87" y="26"/>
                  </a:lnTo>
                  <a:lnTo>
                    <a:pt x="89" y="26"/>
                  </a:lnTo>
                  <a:lnTo>
                    <a:pt x="89" y="28"/>
                  </a:lnTo>
                  <a:lnTo>
                    <a:pt x="91" y="28"/>
                  </a:lnTo>
                  <a:lnTo>
                    <a:pt x="93" y="30"/>
                  </a:lnTo>
                  <a:lnTo>
                    <a:pt x="95" y="30"/>
                  </a:lnTo>
                  <a:lnTo>
                    <a:pt x="95" y="32"/>
                  </a:lnTo>
                  <a:lnTo>
                    <a:pt x="93" y="32"/>
                  </a:lnTo>
                  <a:lnTo>
                    <a:pt x="93" y="30"/>
                  </a:lnTo>
                  <a:lnTo>
                    <a:pt x="93" y="32"/>
                  </a:lnTo>
                  <a:lnTo>
                    <a:pt x="91" y="32"/>
                  </a:lnTo>
                  <a:lnTo>
                    <a:pt x="91" y="30"/>
                  </a:lnTo>
                  <a:lnTo>
                    <a:pt x="89" y="30"/>
                  </a:lnTo>
                  <a:lnTo>
                    <a:pt x="89" y="32"/>
                  </a:lnTo>
                  <a:lnTo>
                    <a:pt x="89" y="34"/>
                  </a:lnTo>
                  <a:lnTo>
                    <a:pt x="89" y="36"/>
                  </a:lnTo>
                  <a:lnTo>
                    <a:pt x="89" y="38"/>
                  </a:lnTo>
                  <a:lnTo>
                    <a:pt x="89" y="36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5" y="38"/>
                  </a:lnTo>
                  <a:lnTo>
                    <a:pt x="83" y="36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3" y="34"/>
                  </a:lnTo>
                  <a:lnTo>
                    <a:pt x="83" y="32"/>
                  </a:lnTo>
                  <a:lnTo>
                    <a:pt x="83" y="34"/>
                  </a:lnTo>
                  <a:lnTo>
                    <a:pt x="81" y="34"/>
                  </a:lnTo>
                  <a:lnTo>
                    <a:pt x="81" y="32"/>
                  </a:lnTo>
                  <a:lnTo>
                    <a:pt x="79" y="32"/>
                  </a:lnTo>
                  <a:lnTo>
                    <a:pt x="79" y="34"/>
                  </a:lnTo>
                  <a:lnTo>
                    <a:pt x="81" y="34"/>
                  </a:lnTo>
                  <a:lnTo>
                    <a:pt x="79" y="34"/>
                  </a:lnTo>
                  <a:lnTo>
                    <a:pt x="79" y="32"/>
                  </a:lnTo>
                  <a:lnTo>
                    <a:pt x="77" y="32"/>
                  </a:lnTo>
                  <a:lnTo>
                    <a:pt x="75" y="32"/>
                  </a:lnTo>
                  <a:lnTo>
                    <a:pt x="75" y="32"/>
                  </a:lnTo>
                  <a:lnTo>
                    <a:pt x="73" y="32"/>
                  </a:lnTo>
                  <a:lnTo>
                    <a:pt x="71" y="32"/>
                  </a:lnTo>
                  <a:lnTo>
                    <a:pt x="71" y="34"/>
                  </a:lnTo>
                  <a:lnTo>
                    <a:pt x="69" y="34"/>
                  </a:lnTo>
                  <a:lnTo>
                    <a:pt x="69" y="32"/>
                  </a:lnTo>
                  <a:lnTo>
                    <a:pt x="67" y="32"/>
                  </a:lnTo>
                  <a:lnTo>
                    <a:pt x="65" y="32"/>
                  </a:lnTo>
                  <a:lnTo>
                    <a:pt x="63" y="32"/>
                  </a:lnTo>
                  <a:lnTo>
                    <a:pt x="65" y="32"/>
                  </a:lnTo>
                  <a:lnTo>
                    <a:pt x="63" y="32"/>
                  </a:lnTo>
                  <a:lnTo>
                    <a:pt x="61" y="32"/>
                  </a:lnTo>
                  <a:lnTo>
                    <a:pt x="61" y="30"/>
                  </a:lnTo>
                  <a:lnTo>
                    <a:pt x="61" y="32"/>
                  </a:lnTo>
                  <a:lnTo>
                    <a:pt x="58" y="32"/>
                  </a:lnTo>
                  <a:lnTo>
                    <a:pt x="58" y="30"/>
                  </a:lnTo>
                  <a:lnTo>
                    <a:pt x="56" y="30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48" y="30"/>
                  </a:lnTo>
                  <a:lnTo>
                    <a:pt x="46" y="30"/>
                  </a:lnTo>
                  <a:lnTo>
                    <a:pt x="46" y="32"/>
                  </a:lnTo>
                  <a:lnTo>
                    <a:pt x="46" y="34"/>
                  </a:lnTo>
                  <a:lnTo>
                    <a:pt x="44" y="34"/>
                  </a:lnTo>
                  <a:lnTo>
                    <a:pt x="44" y="36"/>
                  </a:lnTo>
                  <a:lnTo>
                    <a:pt x="44" y="34"/>
                  </a:lnTo>
                  <a:lnTo>
                    <a:pt x="42" y="34"/>
                  </a:lnTo>
                  <a:lnTo>
                    <a:pt x="40" y="32"/>
                  </a:lnTo>
                  <a:lnTo>
                    <a:pt x="40" y="30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36" y="32"/>
                  </a:lnTo>
                  <a:lnTo>
                    <a:pt x="36" y="34"/>
                  </a:lnTo>
                  <a:lnTo>
                    <a:pt x="34" y="34"/>
                  </a:lnTo>
                  <a:lnTo>
                    <a:pt x="36" y="36"/>
                  </a:lnTo>
                  <a:lnTo>
                    <a:pt x="34" y="36"/>
                  </a:lnTo>
                  <a:lnTo>
                    <a:pt x="34" y="38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4" y="40"/>
                  </a:lnTo>
                  <a:lnTo>
                    <a:pt x="34" y="42"/>
                  </a:lnTo>
                  <a:lnTo>
                    <a:pt x="36" y="42"/>
                  </a:lnTo>
                  <a:lnTo>
                    <a:pt x="38" y="42"/>
                  </a:lnTo>
                  <a:lnTo>
                    <a:pt x="38" y="44"/>
                  </a:lnTo>
                  <a:lnTo>
                    <a:pt x="40" y="44"/>
                  </a:lnTo>
                  <a:lnTo>
                    <a:pt x="40" y="46"/>
                  </a:lnTo>
                  <a:lnTo>
                    <a:pt x="38" y="46"/>
                  </a:lnTo>
                  <a:lnTo>
                    <a:pt x="40" y="46"/>
                  </a:lnTo>
                  <a:lnTo>
                    <a:pt x="42" y="48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4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6" y="56"/>
                  </a:lnTo>
                  <a:lnTo>
                    <a:pt x="46" y="58"/>
                  </a:lnTo>
                  <a:lnTo>
                    <a:pt x="48" y="58"/>
                  </a:lnTo>
                  <a:lnTo>
                    <a:pt x="48" y="60"/>
                  </a:lnTo>
                  <a:lnTo>
                    <a:pt x="50" y="62"/>
                  </a:lnTo>
                  <a:lnTo>
                    <a:pt x="50" y="62"/>
                  </a:lnTo>
                  <a:lnTo>
                    <a:pt x="52" y="64"/>
                  </a:lnTo>
                  <a:lnTo>
                    <a:pt x="56" y="66"/>
                  </a:lnTo>
                  <a:lnTo>
                    <a:pt x="56" y="68"/>
                  </a:lnTo>
                  <a:lnTo>
                    <a:pt x="58" y="68"/>
                  </a:lnTo>
                  <a:lnTo>
                    <a:pt x="61" y="68"/>
                  </a:lnTo>
                  <a:lnTo>
                    <a:pt x="61" y="70"/>
                  </a:lnTo>
                  <a:lnTo>
                    <a:pt x="61" y="72"/>
                  </a:lnTo>
                  <a:lnTo>
                    <a:pt x="61" y="74"/>
                  </a:lnTo>
                  <a:lnTo>
                    <a:pt x="63" y="74"/>
                  </a:lnTo>
                  <a:lnTo>
                    <a:pt x="63" y="76"/>
                  </a:lnTo>
                  <a:lnTo>
                    <a:pt x="67" y="78"/>
                  </a:lnTo>
                  <a:lnTo>
                    <a:pt x="67" y="80"/>
                  </a:lnTo>
                  <a:lnTo>
                    <a:pt x="65" y="80"/>
                  </a:lnTo>
                  <a:lnTo>
                    <a:pt x="65" y="78"/>
                  </a:lnTo>
                  <a:lnTo>
                    <a:pt x="63" y="78"/>
                  </a:lnTo>
                  <a:lnTo>
                    <a:pt x="65" y="78"/>
                  </a:lnTo>
                  <a:lnTo>
                    <a:pt x="63" y="78"/>
                  </a:lnTo>
                  <a:lnTo>
                    <a:pt x="61" y="76"/>
                  </a:lnTo>
                  <a:lnTo>
                    <a:pt x="58" y="76"/>
                  </a:lnTo>
                  <a:lnTo>
                    <a:pt x="58" y="74"/>
                  </a:lnTo>
                  <a:lnTo>
                    <a:pt x="56" y="74"/>
                  </a:lnTo>
                  <a:lnTo>
                    <a:pt x="56" y="72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50" y="70"/>
                  </a:lnTo>
                  <a:lnTo>
                    <a:pt x="50" y="68"/>
                  </a:lnTo>
                  <a:lnTo>
                    <a:pt x="48" y="68"/>
                  </a:lnTo>
                  <a:lnTo>
                    <a:pt x="46" y="68"/>
                  </a:lnTo>
                  <a:lnTo>
                    <a:pt x="46" y="66"/>
                  </a:lnTo>
                  <a:lnTo>
                    <a:pt x="44" y="66"/>
                  </a:lnTo>
                  <a:lnTo>
                    <a:pt x="42" y="68"/>
                  </a:lnTo>
                  <a:lnTo>
                    <a:pt x="40" y="68"/>
                  </a:lnTo>
                  <a:lnTo>
                    <a:pt x="42" y="68"/>
                  </a:lnTo>
                  <a:lnTo>
                    <a:pt x="40" y="68"/>
                  </a:lnTo>
                  <a:lnTo>
                    <a:pt x="38" y="68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6" y="64"/>
                  </a:lnTo>
                  <a:lnTo>
                    <a:pt x="36" y="62"/>
                  </a:lnTo>
                  <a:lnTo>
                    <a:pt x="34" y="62"/>
                  </a:lnTo>
                  <a:lnTo>
                    <a:pt x="34" y="62"/>
                  </a:lnTo>
                  <a:lnTo>
                    <a:pt x="32" y="62"/>
                  </a:lnTo>
                  <a:lnTo>
                    <a:pt x="34" y="62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0" y="60"/>
                  </a:lnTo>
                  <a:lnTo>
                    <a:pt x="28" y="58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4"/>
                  </a:lnTo>
                  <a:lnTo>
                    <a:pt x="26" y="52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6" y="52"/>
                  </a:lnTo>
                  <a:lnTo>
                    <a:pt x="28" y="52"/>
                  </a:lnTo>
                  <a:lnTo>
                    <a:pt x="26" y="52"/>
                  </a:lnTo>
                  <a:lnTo>
                    <a:pt x="26" y="50"/>
                  </a:lnTo>
                  <a:lnTo>
                    <a:pt x="28" y="52"/>
                  </a:lnTo>
                  <a:lnTo>
                    <a:pt x="30" y="52"/>
                  </a:lnTo>
                  <a:lnTo>
                    <a:pt x="32" y="52"/>
                  </a:lnTo>
                  <a:lnTo>
                    <a:pt x="30" y="52"/>
                  </a:lnTo>
                  <a:lnTo>
                    <a:pt x="30" y="50"/>
                  </a:lnTo>
                  <a:lnTo>
                    <a:pt x="28" y="50"/>
                  </a:lnTo>
                  <a:lnTo>
                    <a:pt x="26" y="48"/>
                  </a:lnTo>
                  <a:lnTo>
                    <a:pt x="26" y="46"/>
                  </a:lnTo>
                  <a:lnTo>
                    <a:pt x="24" y="46"/>
                  </a:lnTo>
                  <a:lnTo>
                    <a:pt x="24" y="44"/>
                  </a:lnTo>
                  <a:lnTo>
                    <a:pt x="22" y="42"/>
                  </a:lnTo>
                  <a:lnTo>
                    <a:pt x="22" y="40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4" y="36"/>
                  </a:lnTo>
                  <a:lnTo>
                    <a:pt x="22" y="36"/>
                  </a:lnTo>
                  <a:lnTo>
                    <a:pt x="22" y="34"/>
                  </a:lnTo>
                  <a:lnTo>
                    <a:pt x="22" y="32"/>
                  </a:lnTo>
                  <a:lnTo>
                    <a:pt x="20" y="32"/>
                  </a:lnTo>
                  <a:lnTo>
                    <a:pt x="18" y="30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4" y="28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2" y="30"/>
                  </a:lnTo>
                  <a:lnTo>
                    <a:pt x="12" y="32"/>
                  </a:lnTo>
                  <a:lnTo>
                    <a:pt x="10" y="32"/>
                  </a:lnTo>
                  <a:lnTo>
                    <a:pt x="10" y="34"/>
                  </a:lnTo>
                  <a:lnTo>
                    <a:pt x="10" y="32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8" y="40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2" y="32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10" y="24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6" y="22"/>
                  </a:lnTo>
                  <a:lnTo>
                    <a:pt x="16" y="20"/>
                  </a:lnTo>
                  <a:lnTo>
                    <a:pt x="18" y="20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4" y="24"/>
                  </a:lnTo>
                  <a:lnTo>
                    <a:pt x="26" y="24"/>
                  </a:lnTo>
                  <a:lnTo>
                    <a:pt x="26" y="26"/>
                  </a:lnTo>
                  <a:lnTo>
                    <a:pt x="26" y="24"/>
                  </a:lnTo>
                  <a:lnTo>
                    <a:pt x="28" y="24"/>
                  </a:lnTo>
                  <a:lnTo>
                    <a:pt x="28" y="22"/>
                  </a:lnTo>
                  <a:lnTo>
                    <a:pt x="26" y="22"/>
                  </a:lnTo>
                  <a:lnTo>
                    <a:pt x="26" y="20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20"/>
                  </a:lnTo>
                  <a:lnTo>
                    <a:pt x="26" y="18"/>
                  </a:lnTo>
                  <a:lnTo>
                    <a:pt x="28" y="18"/>
                  </a:lnTo>
                  <a:lnTo>
                    <a:pt x="30" y="16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2" y="12"/>
                  </a:lnTo>
                  <a:lnTo>
                    <a:pt x="32" y="10"/>
                  </a:lnTo>
                  <a:lnTo>
                    <a:pt x="32" y="8"/>
                  </a:lnTo>
                  <a:lnTo>
                    <a:pt x="34" y="8"/>
                  </a:lnTo>
                  <a:lnTo>
                    <a:pt x="36" y="8"/>
                  </a:lnTo>
                  <a:lnTo>
                    <a:pt x="38" y="6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33" name="Freeform 1542"/>
            <p:cNvSpPr>
              <a:spLocks/>
            </p:cNvSpPr>
            <p:nvPr/>
          </p:nvSpPr>
          <p:spPr bwMode="auto">
            <a:xfrm>
              <a:off x="18461137" y="3936347"/>
              <a:ext cx="841943" cy="535065"/>
            </a:xfrm>
            <a:custGeom>
              <a:avLst/>
              <a:gdLst>
                <a:gd name="T0" fmla="*/ 101 w 107"/>
                <a:gd name="T1" fmla="*/ 6 h 68"/>
                <a:gd name="T2" fmla="*/ 105 w 107"/>
                <a:gd name="T3" fmla="*/ 12 h 68"/>
                <a:gd name="T4" fmla="*/ 107 w 107"/>
                <a:gd name="T5" fmla="*/ 14 h 68"/>
                <a:gd name="T6" fmla="*/ 105 w 107"/>
                <a:gd name="T7" fmla="*/ 18 h 68"/>
                <a:gd name="T8" fmla="*/ 99 w 107"/>
                <a:gd name="T9" fmla="*/ 20 h 68"/>
                <a:gd name="T10" fmla="*/ 95 w 107"/>
                <a:gd name="T11" fmla="*/ 26 h 68"/>
                <a:gd name="T12" fmla="*/ 93 w 107"/>
                <a:gd name="T13" fmla="*/ 34 h 68"/>
                <a:gd name="T14" fmla="*/ 89 w 107"/>
                <a:gd name="T15" fmla="*/ 38 h 68"/>
                <a:gd name="T16" fmla="*/ 87 w 107"/>
                <a:gd name="T17" fmla="*/ 44 h 68"/>
                <a:gd name="T18" fmla="*/ 83 w 107"/>
                <a:gd name="T19" fmla="*/ 48 h 68"/>
                <a:gd name="T20" fmla="*/ 83 w 107"/>
                <a:gd name="T21" fmla="*/ 54 h 68"/>
                <a:gd name="T22" fmla="*/ 77 w 107"/>
                <a:gd name="T23" fmla="*/ 54 h 68"/>
                <a:gd name="T24" fmla="*/ 73 w 107"/>
                <a:gd name="T25" fmla="*/ 58 h 68"/>
                <a:gd name="T26" fmla="*/ 65 w 107"/>
                <a:gd name="T27" fmla="*/ 58 h 68"/>
                <a:gd name="T28" fmla="*/ 57 w 107"/>
                <a:gd name="T29" fmla="*/ 58 h 68"/>
                <a:gd name="T30" fmla="*/ 53 w 107"/>
                <a:gd name="T31" fmla="*/ 62 h 68"/>
                <a:gd name="T32" fmla="*/ 49 w 107"/>
                <a:gd name="T33" fmla="*/ 62 h 68"/>
                <a:gd name="T34" fmla="*/ 43 w 107"/>
                <a:gd name="T35" fmla="*/ 64 h 68"/>
                <a:gd name="T36" fmla="*/ 39 w 107"/>
                <a:gd name="T37" fmla="*/ 68 h 68"/>
                <a:gd name="T38" fmla="*/ 33 w 107"/>
                <a:gd name="T39" fmla="*/ 66 h 68"/>
                <a:gd name="T40" fmla="*/ 27 w 107"/>
                <a:gd name="T41" fmla="*/ 64 h 68"/>
                <a:gd name="T42" fmla="*/ 21 w 107"/>
                <a:gd name="T43" fmla="*/ 62 h 68"/>
                <a:gd name="T44" fmla="*/ 16 w 107"/>
                <a:gd name="T45" fmla="*/ 56 h 68"/>
                <a:gd name="T46" fmla="*/ 12 w 107"/>
                <a:gd name="T47" fmla="*/ 52 h 68"/>
                <a:gd name="T48" fmla="*/ 8 w 107"/>
                <a:gd name="T49" fmla="*/ 48 h 68"/>
                <a:gd name="T50" fmla="*/ 4 w 107"/>
                <a:gd name="T51" fmla="*/ 44 h 68"/>
                <a:gd name="T52" fmla="*/ 0 w 107"/>
                <a:gd name="T53" fmla="*/ 40 h 68"/>
                <a:gd name="T54" fmla="*/ 6 w 107"/>
                <a:gd name="T55" fmla="*/ 38 h 68"/>
                <a:gd name="T56" fmla="*/ 6 w 107"/>
                <a:gd name="T57" fmla="*/ 34 h 68"/>
                <a:gd name="T58" fmla="*/ 6 w 107"/>
                <a:gd name="T59" fmla="*/ 30 h 68"/>
                <a:gd name="T60" fmla="*/ 10 w 107"/>
                <a:gd name="T61" fmla="*/ 24 h 68"/>
                <a:gd name="T62" fmla="*/ 6 w 107"/>
                <a:gd name="T63" fmla="*/ 20 h 68"/>
                <a:gd name="T64" fmla="*/ 10 w 107"/>
                <a:gd name="T65" fmla="*/ 20 h 68"/>
                <a:gd name="T66" fmla="*/ 16 w 107"/>
                <a:gd name="T67" fmla="*/ 18 h 68"/>
                <a:gd name="T68" fmla="*/ 16 w 107"/>
                <a:gd name="T69" fmla="*/ 14 h 68"/>
                <a:gd name="T70" fmla="*/ 23 w 107"/>
                <a:gd name="T71" fmla="*/ 14 h 68"/>
                <a:gd name="T72" fmla="*/ 29 w 107"/>
                <a:gd name="T73" fmla="*/ 18 h 68"/>
                <a:gd name="T74" fmla="*/ 37 w 107"/>
                <a:gd name="T75" fmla="*/ 18 h 68"/>
                <a:gd name="T76" fmla="*/ 45 w 107"/>
                <a:gd name="T77" fmla="*/ 16 h 68"/>
                <a:gd name="T78" fmla="*/ 45 w 107"/>
                <a:gd name="T79" fmla="*/ 14 h 68"/>
                <a:gd name="T80" fmla="*/ 53 w 107"/>
                <a:gd name="T81" fmla="*/ 12 h 68"/>
                <a:gd name="T82" fmla="*/ 59 w 107"/>
                <a:gd name="T83" fmla="*/ 10 h 68"/>
                <a:gd name="T84" fmla="*/ 63 w 107"/>
                <a:gd name="T85" fmla="*/ 12 h 68"/>
                <a:gd name="T86" fmla="*/ 67 w 107"/>
                <a:gd name="T87" fmla="*/ 8 h 68"/>
                <a:gd name="T88" fmla="*/ 73 w 107"/>
                <a:gd name="T89" fmla="*/ 2 h 68"/>
                <a:gd name="T90" fmla="*/ 83 w 107"/>
                <a:gd name="T91" fmla="*/ 2 h 68"/>
                <a:gd name="T92" fmla="*/ 87 w 107"/>
                <a:gd name="T93" fmla="*/ 0 h 68"/>
                <a:gd name="T94" fmla="*/ 91 w 107"/>
                <a:gd name="T95" fmla="*/ 6 h 68"/>
                <a:gd name="T96" fmla="*/ 97 w 107"/>
                <a:gd name="T97" fmla="*/ 4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7" h="68">
                  <a:moveTo>
                    <a:pt x="97" y="4"/>
                  </a:moveTo>
                  <a:lnTo>
                    <a:pt x="99" y="4"/>
                  </a:lnTo>
                  <a:lnTo>
                    <a:pt x="99" y="6"/>
                  </a:lnTo>
                  <a:lnTo>
                    <a:pt x="101" y="6"/>
                  </a:lnTo>
                  <a:lnTo>
                    <a:pt x="101" y="8"/>
                  </a:lnTo>
                  <a:lnTo>
                    <a:pt x="103" y="8"/>
                  </a:lnTo>
                  <a:lnTo>
                    <a:pt x="105" y="10"/>
                  </a:lnTo>
                  <a:lnTo>
                    <a:pt x="105" y="12"/>
                  </a:lnTo>
                  <a:lnTo>
                    <a:pt x="107" y="12"/>
                  </a:lnTo>
                  <a:lnTo>
                    <a:pt x="107" y="12"/>
                  </a:lnTo>
                  <a:lnTo>
                    <a:pt x="107" y="14"/>
                  </a:lnTo>
                  <a:lnTo>
                    <a:pt x="107" y="14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18"/>
                  </a:lnTo>
                  <a:lnTo>
                    <a:pt x="105" y="18"/>
                  </a:lnTo>
                  <a:lnTo>
                    <a:pt x="103" y="18"/>
                  </a:lnTo>
                  <a:lnTo>
                    <a:pt x="103" y="20"/>
                  </a:lnTo>
                  <a:lnTo>
                    <a:pt x="101" y="20"/>
                  </a:lnTo>
                  <a:lnTo>
                    <a:pt x="99" y="20"/>
                  </a:lnTo>
                  <a:lnTo>
                    <a:pt x="99" y="22"/>
                  </a:lnTo>
                  <a:lnTo>
                    <a:pt x="97" y="24"/>
                  </a:lnTo>
                  <a:lnTo>
                    <a:pt x="95" y="24"/>
                  </a:lnTo>
                  <a:lnTo>
                    <a:pt x="95" y="26"/>
                  </a:lnTo>
                  <a:lnTo>
                    <a:pt x="95" y="28"/>
                  </a:lnTo>
                  <a:lnTo>
                    <a:pt x="93" y="30"/>
                  </a:lnTo>
                  <a:lnTo>
                    <a:pt x="93" y="32"/>
                  </a:lnTo>
                  <a:lnTo>
                    <a:pt x="93" y="34"/>
                  </a:lnTo>
                  <a:lnTo>
                    <a:pt x="91" y="34"/>
                  </a:lnTo>
                  <a:lnTo>
                    <a:pt x="91" y="36"/>
                  </a:lnTo>
                  <a:lnTo>
                    <a:pt x="89" y="36"/>
                  </a:lnTo>
                  <a:lnTo>
                    <a:pt x="89" y="38"/>
                  </a:lnTo>
                  <a:lnTo>
                    <a:pt x="89" y="40"/>
                  </a:lnTo>
                  <a:lnTo>
                    <a:pt x="89" y="42"/>
                  </a:lnTo>
                  <a:lnTo>
                    <a:pt x="87" y="42"/>
                  </a:lnTo>
                  <a:lnTo>
                    <a:pt x="87" y="44"/>
                  </a:lnTo>
                  <a:lnTo>
                    <a:pt x="87" y="46"/>
                  </a:lnTo>
                  <a:lnTo>
                    <a:pt x="85" y="46"/>
                  </a:lnTo>
                  <a:lnTo>
                    <a:pt x="83" y="46"/>
                  </a:lnTo>
                  <a:lnTo>
                    <a:pt x="83" y="48"/>
                  </a:lnTo>
                  <a:lnTo>
                    <a:pt x="83" y="50"/>
                  </a:lnTo>
                  <a:lnTo>
                    <a:pt x="83" y="52"/>
                  </a:lnTo>
                  <a:lnTo>
                    <a:pt x="83" y="52"/>
                  </a:lnTo>
                  <a:lnTo>
                    <a:pt x="83" y="54"/>
                  </a:lnTo>
                  <a:lnTo>
                    <a:pt x="81" y="56"/>
                  </a:lnTo>
                  <a:lnTo>
                    <a:pt x="79" y="56"/>
                  </a:lnTo>
                  <a:lnTo>
                    <a:pt x="79" y="54"/>
                  </a:lnTo>
                  <a:lnTo>
                    <a:pt x="77" y="54"/>
                  </a:lnTo>
                  <a:lnTo>
                    <a:pt x="77" y="56"/>
                  </a:lnTo>
                  <a:lnTo>
                    <a:pt x="75" y="56"/>
                  </a:lnTo>
                  <a:lnTo>
                    <a:pt x="75" y="58"/>
                  </a:lnTo>
                  <a:lnTo>
                    <a:pt x="73" y="58"/>
                  </a:lnTo>
                  <a:lnTo>
                    <a:pt x="71" y="58"/>
                  </a:lnTo>
                  <a:lnTo>
                    <a:pt x="69" y="58"/>
                  </a:lnTo>
                  <a:lnTo>
                    <a:pt x="67" y="58"/>
                  </a:lnTo>
                  <a:lnTo>
                    <a:pt x="65" y="58"/>
                  </a:lnTo>
                  <a:lnTo>
                    <a:pt x="63" y="58"/>
                  </a:lnTo>
                  <a:lnTo>
                    <a:pt x="61" y="58"/>
                  </a:lnTo>
                  <a:lnTo>
                    <a:pt x="59" y="58"/>
                  </a:lnTo>
                  <a:lnTo>
                    <a:pt x="57" y="58"/>
                  </a:lnTo>
                  <a:lnTo>
                    <a:pt x="55" y="58"/>
                  </a:lnTo>
                  <a:lnTo>
                    <a:pt x="55" y="60"/>
                  </a:lnTo>
                  <a:lnTo>
                    <a:pt x="53" y="60"/>
                  </a:lnTo>
                  <a:lnTo>
                    <a:pt x="53" y="62"/>
                  </a:lnTo>
                  <a:lnTo>
                    <a:pt x="51" y="62"/>
                  </a:lnTo>
                  <a:lnTo>
                    <a:pt x="49" y="62"/>
                  </a:lnTo>
                  <a:lnTo>
                    <a:pt x="49" y="60"/>
                  </a:lnTo>
                  <a:lnTo>
                    <a:pt x="49" y="62"/>
                  </a:lnTo>
                  <a:lnTo>
                    <a:pt x="47" y="62"/>
                  </a:lnTo>
                  <a:lnTo>
                    <a:pt x="47" y="64"/>
                  </a:lnTo>
                  <a:lnTo>
                    <a:pt x="45" y="64"/>
                  </a:lnTo>
                  <a:lnTo>
                    <a:pt x="43" y="64"/>
                  </a:lnTo>
                  <a:lnTo>
                    <a:pt x="41" y="64"/>
                  </a:lnTo>
                  <a:lnTo>
                    <a:pt x="41" y="66"/>
                  </a:lnTo>
                  <a:lnTo>
                    <a:pt x="39" y="66"/>
                  </a:lnTo>
                  <a:lnTo>
                    <a:pt x="39" y="68"/>
                  </a:lnTo>
                  <a:lnTo>
                    <a:pt x="37" y="68"/>
                  </a:lnTo>
                  <a:lnTo>
                    <a:pt x="35" y="66"/>
                  </a:lnTo>
                  <a:lnTo>
                    <a:pt x="35" y="66"/>
                  </a:lnTo>
                  <a:lnTo>
                    <a:pt x="33" y="66"/>
                  </a:lnTo>
                  <a:lnTo>
                    <a:pt x="31" y="66"/>
                  </a:lnTo>
                  <a:lnTo>
                    <a:pt x="29" y="66"/>
                  </a:lnTo>
                  <a:lnTo>
                    <a:pt x="27" y="66"/>
                  </a:lnTo>
                  <a:lnTo>
                    <a:pt x="27" y="64"/>
                  </a:lnTo>
                  <a:lnTo>
                    <a:pt x="27" y="62"/>
                  </a:lnTo>
                  <a:lnTo>
                    <a:pt x="25" y="62"/>
                  </a:lnTo>
                  <a:lnTo>
                    <a:pt x="23" y="62"/>
                  </a:lnTo>
                  <a:lnTo>
                    <a:pt x="21" y="62"/>
                  </a:lnTo>
                  <a:lnTo>
                    <a:pt x="21" y="60"/>
                  </a:lnTo>
                  <a:lnTo>
                    <a:pt x="18" y="58"/>
                  </a:lnTo>
                  <a:lnTo>
                    <a:pt x="16" y="58"/>
                  </a:lnTo>
                  <a:lnTo>
                    <a:pt x="16" y="56"/>
                  </a:lnTo>
                  <a:lnTo>
                    <a:pt x="14" y="56"/>
                  </a:lnTo>
                  <a:lnTo>
                    <a:pt x="14" y="54"/>
                  </a:lnTo>
                  <a:lnTo>
                    <a:pt x="14" y="52"/>
                  </a:lnTo>
                  <a:lnTo>
                    <a:pt x="12" y="52"/>
                  </a:lnTo>
                  <a:lnTo>
                    <a:pt x="10" y="52"/>
                  </a:lnTo>
                  <a:lnTo>
                    <a:pt x="10" y="50"/>
                  </a:lnTo>
                  <a:lnTo>
                    <a:pt x="8" y="50"/>
                  </a:lnTo>
                  <a:lnTo>
                    <a:pt x="8" y="48"/>
                  </a:lnTo>
                  <a:lnTo>
                    <a:pt x="6" y="48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4" y="40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2" y="40"/>
                  </a:lnTo>
                  <a:lnTo>
                    <a:pt x="2" y="38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8" y="36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4" y="20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3" y="14"/>
                  </a:lnTo>
                  <a:lnTo>
                    <a:pt x="25" y="16"/>
                  </a:lnTo>
                  <a:lnTo>
                    <a:pt x="27" y="16"/>
                  </a:lnTo>
                  <a:lnTo>
                    <a:pt x="27" y="18"/>
                  </a:lnTo>
                  <a:lnTo>
                    <a:pt x="29" y="18"/>
                  </a:lnTo>
                  <a:lnTo>
                    <a:pt x="31" y="18"/>
                  </a:lnTo>
                  <a:lnTo>
                    <a:pt x="35" y="18"/>
                  </a:lnTo>
                  <a:lnTo>
                    <a:pt x="35" y="18"/>
                  </a:lnTo>
                  <a:lnTo>
                    <a:pt x="37" y="18"/>
                  </a:lnTo>
                  <a:lnTo>
                    <a:pt x="41" y="18"/>
                  </a:lnTo>
                  <a:lnTo>
                    <a:pt x="43" y="18"/>
                  </a:lnTo>
                  <a:lnTo>
                    <a:pt x="45" y="18"/>
                  </a:lnTo>
                  <a:lnTo>
                    <a:pt x="45" y="16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5" y="14"/>
                  </a:lnTo>
                  <a:lnTo>
                    <a:pt x="45" y="14"/>
                  </a:lnTo>
                  <a:lnTo>
                    <a:pt x="47" y="14"/>
                  </a:lnTo>
                  <a:lnTo>
                    <a:pt x="49" y="14"/>
                  </a:lnTo>
                  <a:lnTo>
                    <a:pt x="51" y="14"/>
                  </a:lnTo>
                  <a:lnTo>
                    <a:pt x="53" y="12"/>
                  </a:lnTo>
                  <a:lnTo>
                    <a:pt x="55" y="12"/>
                  </a:lnTo>
                  <a:lnTo>
                    <a:pt x="55" y="10"/>
                  </a:lnTo>
                  <a:lnTo>
                    <a:pt x="57" y="10"/>
                  </a:lnTo>
                  <a:lnTo>
                    <a:pt x="59" y="10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0"/>
                  </a:lnTo>
                  <a:lnTo>
                    <a:pt x="63" y="12"/>
                  </a:lnTo>
                  <a:lnTo>
                    <a:pt x="63" y="10"/>
                  </a:lnTo>
                  <a:lnTo>
                    <a:pt x="65" y="10"/>
                  </a:lnTo>
                  <a:lnTo>
                    <a:pt x="67" y="10"/>
                  </a:lnTo>
                  <a:lnTo>
                    <a:pt x="67" y="8"/>
                  </a:lnTo>
                  <a:lnTo>
                    <a:pt x="69" y="8"/>
                  </a:lnTo>
                  <a:lnTo>
                    <a:pt x="71" y="6"/>
                  </a:lnTo>
                  <a:lnTo>
                    <a:pt x="71" y="4"/>
                  </a:lnTo>
                  <a:lnTo>
                    <a:pt x="73" y="2"/>
                  </a:lnTo>
                  <a:lnTo>
                    <a:pt x="77" y="0"/>
                  </a:lnTo>
                  <a:lnTo>
                    <a:pt x="79" y="2"/>
                  </a:lnTo>
                  <a:lnTo>
                    <a:pt x="81" y="2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5" y="2"/>
                  </a:lnTo>
                  <a:lnTo>
                    <a:pt x="85" y="0"/>
                  </a:lnTo>
                  <a:lnTo>
                    <a:pt x="87" y="0"/>
                  </a:lnTo>
                  <a:lnTo>
                    <a:pt x="87" y="2"/>
                  </a:lnTo>
                  <a:lnTo>
                    <a:pt x="89" y="2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6"/>
                  </a:lnTo>
                  <a:lnTo>
                    <a:pt x="95" y="6"/>
                  </a:lnTo>
                  <a:lnTo>
                    <a:pt x="97" y="6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34" name="Freeform 1784"/>
            <p:cNvSpPr>
              <a:spLocks/>
            </p:cNvSpPr>
            <p:nvPr/>
          </p:nvSpPr>
          <p:spPr bwMode="auto">
            <a:xfrm>
              <a:off x="15848761" y="2748190"/>
              <a:ext cx="47212" cy="78686"/>
            </a:xfrm>
            <a:custGeom>
              <a:avLst/>
              <a:gdLst>
                <a:gd name="T0" fmla="*/ 4 w 6"/>
                <a:gd name="T1" fmla="*/ 10 h 10"/>
                <a:gd name="T2" fmla="*/ 4 w 6"/>
                <a:gd name="T3" fmla="*/ 10 h 10"/>
                <a:gd name="T4" fmla="*/ 2 w 6"/>
                <a:gd name="T5" fmla="*/ 10 h 10"/>
                <a:gd name="T6" fmla="*/ 2 w 6"/>
                <a:gd name="T7" fmla="*/ 10 h 10"/>
                <a:gd name="T8" fmla="*/ 2 w 6"/>
                <a:gd name="T9" fmla="*/ 10 h 10"/>
                <a:gd name="T10" fmla="*/ 2 w 6"/>
                <a:gd name="T11" fmla="*/ 10 h 10"/>
                <a:gd name="T12" fmla="*/ 0 w 6"/>
                <a:gd name="T13" fmla="*/ 10 h 10"/>
                <a:gd name="T14" fmla="*/ 0 w 6"/>
                <a:gd name="T15" fmla="*/ 10 h 10"/>
                <a:gd name="T16" fmla="*/ 0 w 6"/>
                <a:gd name="T17" fmla="*/ 10 h 10"/>
                <a:gd name="T18" fmla="*/ 0 w 6"/>
                <a:gd name="T19" fmla="*/ 10 h 10"/>
                <a:gd name="T20" fmla="*/ 2 w 6"/>
                <a:gd name="T21" fmla="*/ 8 h 10"/>
                <a:gd name="T22" fmla="*/ 2 w 6"/>
                <a:gd name="T23" fmla="*/ 8 h 10"/>
                <a:gd name="T24" fmla="*/ 2 w 6"/>
                <a:gd name="T25" fmla="*/ 6 h 10"/>
                <a:gd name="T26" fmla="*/ 2 w 6"/>
                <a:gd name="T27" fmla="*/ 6 h 10"/>
                <a:gd name="T28" fmla="*/ 2 w 6"/>
                <a:gd name="T29" fmla="*/ 6 h 10"/>
                <a:gd name="T30" fmla="*/ 4 w 6"/>
                <a:gd name="T31" fmla="*/ 4 h 10"/>
                <a:gd name="T32" fmla="*/ 4 w 6"/>
                <a:gd name="T33" fmla="*/ 2 h 10"/>
                <a:gd name="T34" fmla="*/ 6 w 6"/>
                <a:gd name="T35" fmla="*/ 2 h 10"/>
                <a:gd name="T36" fmla="*/ 6 w 6"/>
                <a:gd name="T37" fmla="*/ 0 h 10"/>
                <a:gd name="T38" fmla="*/ 6 w 6"/>
                <a:gd name="T39" fmla="*/ 0 h 10"/>
                <a:gd name="T40" fmla="*/ 6 w 6"/>
                <a:gd name="T41" fmla="*/ 2 h 10"/>
                <a:gd name="T42" fmla="*/ 6 w 6"/>
                <a:gd name="T43" fmla="*/ 2 h 10"/>
                <a:gd name="T44" fmla="*/ 6 w 6"/>
                <a:gd name="T45" fmla="*/ 4 h 10"/>
                <a:gd name="T46" fmla="*/ 6 w 6"/>
                <a:gd name="T47" fmla="*/ 4 h 10"/>
                <a:gd name="T48" fmla="*/ 6 w 6"/>
                <a:gd name="T49" fmla="*/ 4 h 10"/>
                <a:gd name="T50" fmla="*/ 6 w 6"/>
                <a:gd name="T51" fmla="*/ 4 h 10"/>
                <a:gd name="T52" fmla="*/ 6 w 6"/>
                <a:gd name="T53" fmla="*/ 4 h 10"/>
                <a:gd name="T54" fmla="*/ 6 w 6"/>
                <a:gd name="T55" fmla="*/ 6 h 10"/>
                <a:gd name="T56" fmla="*/ 6 w 6"/>
                <a:gd name="T57" fmla="*/ 6 h 10"/>
                <a:gd name="T58" fmla="*/ 6 w 6"/>
                <a:gd name="T59" fmla="*/ 6 h 10"/>
                <a:gd name="T60" fmla="*/ 6 w 6"/>
                <a:gd name="T61" fmla="*/ 6 h 10"/>
                <a:gd name="T62" fmla="*/ 6 w 6"/>
                <a:gd name="T63" fmla="*/ 8 h 10"/>
                <a:gd name="T64" fmla="*/ 6 w 6"/>
                <a:gd name="T65" fmla="*/ 8 h 10"/>
                <a:gd name="T66" fmla="*/ 4 w 6"/>
                <a:gd name="T67" fmla="*/ 10 h 10"/>
                <a:gd name="T68" fmla="*/ 4 w 6"/>
                <a:gd name="T69" fmla="*/ 10 h 10"/>
                <a:gd name="T70" fmla="*/ 4 w 6"/>
                <a:gd name="T71" fmla="*/ 10 h 10"/>
                <a:gd name="T72" fmla="*/ 4 w 6"/>
                <a:gd name="T7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" h="10">
                  <a:moveTo>
                    <a:pt x="4" y="10"/>
                  </a:move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5" name="Freeform 1825"/>
            <p:cNvSpPr>
              <a:spLocks/>
            </p:cNvSpPr>
            <p:nvPr/>
          </p:nvSpPr>
          <p:spPr bwMode="auto">
            <a:xfrm>
              <a:off x="15203535" y="3330467"/>
              <a:ext cx="15737" cy="0"/>
            </a:xfrm>
            <a:custGeom>
              <a:avLst/>
              <a:gdLst>
                <a:gd name="T0" fmla="*/ 0 w 2"/>
                <a:gd name="T1" fmla="*/ 2 w 2"/>
                <a:gd name="T2" fmla="*/ 0 w 2"/>
                <a:gd name="T3" fmla="*/ 0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6" name="Freeform 1826"/>
            <p:cNvSpPr>
              <a:spLocks/>
            </p:cNvSpPr>
            <p:nvPr/>
          </p:nvSpPr>
          <p:spPr bwMode="auto">
            <a:xfrm>
              <a:off x="15140586" y="3283255"/>
              <a:ext cx="15737" cy="0"/>
            </a:xfrm>
            <a:custGeom>
              <a:avLst/>
              <a:gdLst>
                <a:gd name="T0" fmla="*/ 0 w 2"/>
                <a:gd name="T1" fmla="*/ 2 w 2"/>
                <a:gd name="T2" fmla="*/ 0 w 2"/>
                <a:gd name="T3" fmla="*/ 0 w 2"/>
                <a:gd name="T4" fmla="*/ 0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7" name="Freeform 1827"/>
            <p:cNvSpPr>
              <a:spLocks/>
            </p:cNvSpPr>
            <p:nvPr/>
          </p:nvSpPr>
          <p:spPr bwMode="auto">
            <a:xfrm>
              <a:off x="15219272" y="3015722"/>
              <a:ext cx="15737" cy="1573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8" name="Freeform 1828"/>
            <p:cNvSpPr>
              <a:spLocks/>
            </p:cNvSpPr>
            <p:nvPr/>
          </p:nvSpPr>
          <p:spPr bwMode="auto">
            <a:xfrm>
              <a:off x="15219272" y="2984248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9" name="Freeform 1829"/>
            <p:cNvSpPr>
              <a:spLocks/>
            </p:cNvSpPr>
            <p:nvPr/>
          </p:nvSpPr>
          <p:spPr bwMode="auto">
            <a:xfrm>
              <a:off x="15156323" y="2842613"/>
              <a:ext cx="47212" cy="31474"/>
            </a:xfrm>
            <a:custGeom>
              <a:avLst/>
              <a:gdLst>
                <a:gd name="T0" fmla="*/ 4 w 6"/>
                <a:gd name="T1" fmla="*/ 0 h 4"/>
                <a:gd name="T2" fmla="*/ 6 w 6"/>
                <a:gd name="T3" fmla="*/ 0 h 4"/>
                <a:gd name="T4" fmla="*/ 4 w 6"/>
                <a:gd name="T5" fmla="*/ 0 h 4"/>
                <a:gd name="T6" fmla="*/ 4 w 6"/>
                <a:gd name="T7" fmla="*/ 2 h 4"/>
                <a:gd name="T8" fmla="*/ 6 w 6"/>
                <a:gd name="T9" fmla="*/ 2 h 4"/>
                <a:gd name="T10" fmla="*/ 4 w 6"/>
                <a:gd name="T11" fmla="*/ 2 h 4"/>
                <a:gd name="T12" fmla="*/ 4 w 6"/>
                <a:gd name="T13" fmla="*/ 4 h 4"/>
                <a:gd name="T14" fmla="*/ 6 w 6"/>
                <a:gd name="T15" fmla="*/ 4 h 4"/>
                <a:gd name="T16" fmla="*/ 4 w 6"/>
                <a:gd name="T17" fmla="*/ 4 h 4"/>
                <a:gd name="T18" fmla="*/ 4 w 6"/>
                <a:gd name="T19" fmla="*/ 2 h 4"/>
                <a:gd name="T20" fmla="*/ 2 w 6"/>
                <a:gd name="T21" fmla="*/ 2 h 4"/>
                <a:gd name="T22" fmla="*/ 4 w 6"/>
                <a:gd name="T23" fmla="*/ 2 h 4"/>
                <a:gd name="T24" fmla="*/ 2 w 6"/>
                <a:gd name="T25" fmla="*/ 2 h 4"/>
                <a:gd name="T26" fmla="*/ 0 w 6"/>
                <a:gd name="T27" fmla="*/ 2 h 4"/>
                <a:gd name="T28" fmla="*/ 0 w 6"/>
                <a:gd name="T29" fmla="*/ 0 h 4"/>
                <a:gd name="T30" fmla="*/ 2 w 6"/>
                <a:gd name="T31" fmla="*/ 0 h 4"/>
                <a:gd name="T32" fmla="*/ 4 w 6"/>
                <a:gd name="T33" fmla="*/ 0 h 4"/>
                <a:gd name="T34" fmla="*/ 4 w 6"/>
                <a:gd name="T35" fmla="*/ 0 h 4"/>
                <a:gd name="T36" fmla="*/ 4 w 6"/>
                <a:gd name="T3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0" name="Freeform 1830"/>
            <p:cNvSpPr>
              <a:spLocks/>
            </p:cNvSpPr>
            <p:nvPr/>
          </p:nvSpPr>
          <p:spPr bwMode="auto">
            <a:xfrm>
              <a:off x="15376644" y="2622292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1" name="Freeform 1831"/>
            <p:cNvSpPr>
              <a:spLocks/>
            </p:cNvSpPr>
            <p:nvPr/>
          </p:nvSpPr>
          <p:spPr bwMode="auto">
            <a:xfrm>
              <a:off x="15140586" y="2543606"/>
              <a:ext cx="550802" cy="826206"/>
            </a:xfrm>
            <a:custGeom>
              <a:avLst/>
              <a:gdLst>
                <a:gd name="T0" fmla="*/ 48 w 70"/>
                <a:gd name="T1" fmla="*/ 10 h 105"/>
                <a:gd name="T2" fmla="*/ 42 w 70"/>
                <a:gd name="T3" fmla="*/ 18 h 105"/>
                <a:gd name="T4" fmla="*/ 38 w 70"/>
                <a:gd name="T5" fmla="*/ 24 h 105"/>
                <a:gd name="T6" fmla="*/ 46 w 70"/>
                <a:gd name="T7" fmla="*/ 34 h 105"/>
                <a:gd name="T8" fmla="*/ 50 w 70"/>
                <a:gd name="T9" fmla="*/ 32 h 105"/>
                <a:gd name="T10" fmla="*/ 56 w 70"/>
                <a:gd name="T11" fmla="*/ 30 h 105"/>
                <a:gd name="T12" fmla="*/ 60 w 70"/>
                <a:gd name="T13" fmla="*/ 38 h 105"/>
                <a:gd name="T14" fmla="*/ 64 w 70"/>
                <a:gd name="T15" fmla="*/ 40 h 105"/>
                <a:gd name="T16" fmla="*/ 68 w 70"/>
                <a:gd name="T17" fmla="*/ 50 h 105"/>
                <a:gd name="T18" fmla="*/ 68 w 70"/>
                <a:gd name="T19" fmla="*/ 60 h 105"/>
                <a:gd name="T20" fmla="*/ 66 w 70"/>
                <a:gd name="T21" fmla="*/ 74 h 105"/>
                <a:gd name="T22" fmla="*/ 64 w 70"/>
                <a:gd name="T23" fmla="*/ 82 h 105"/>
                <a:gd name="T24" fmla="*/ 58 w 70"/>
                <a:gd name="T25" fmla="*/ 86 h 105"/>
                <a:gd name="T26" fmla="*/ 54 w 70"/>
                <a:gd name="T27" fmla="*/ 88 h 105"/>
                <a:gd name="T28" fmla="*/ 46 w 70"/>
                <a:gd name="T29" fmla="*/ 90 h 105"/>
                <a:gd name="T30" fmla="*/ 40 w 70"/>
                <a:gd name="T31" fmla="*/ 96 h 105"/>
                <a:gd name="T32" fmla="*/ 32 w 70"/>
                <a:gd name="T33" fmla="*/ 94 h 105"/>
                <a:gd name="T34" fmla="*/ 28 w 70"/>
                <a:gd name="T35" fmla="*/ 100 h 105"/>
                <a:gd name="T36" fmla="*/ 16 w 70"/>
                <a:gd name="T37" fmla="*/ 105 h 105"/>
                <a:gd name="T38" fmla="*/ 12 w 70"/>
                <a:gd name="T39" fmla="*/ 103 h 105"/>
                <a:gd name="T40" fmla="*/ 12 w 70"/>
                <a:gd name="T41" fmla="*/ 103 h 105"/>
                <a:gd name="T42" fmla="*/ 12 w 70"/>
                <a:gd name="T43" fmla="*/ 98 h 105"/>
                <a:gd name="T44" fmla="*/ 8 w 70"/>
                <a:gd name="T45" fmla="*/ 98 h 105"/>
                <a:gd name="T46" fmla="*/ 10 w 70"/>
                <a:gd name="T47" fmla="*/ 96 h 105"/>
                <a:gd name="T48" fmla="*/ 2 w 70"/>
                <a:gd name="T49" fmla="*/ 96 h 105"/>
                <a:gd name="T50" fmla="*/ 2 w 70"/>
                <a:gd name="T51" fmla="*/ 92 h 105"/>
                <a:gd name="T52" fmla="*/ 0 w 70"/>
                <a:gd name="T53" fmla="*/ 88 h 105"/>
                <a:gd name="T54" fmla="*/ 4 w 70"/>
                <a:gd name="T55" fmla="*/ 84 h 105"/>
                <a:gd name="T56" fmla="*/ 10 w 70"/>
                <a:gd name="T57" fmla="*/ 86 h 105"/>
                <a:gd name="T58" fmla="*/ 12 w 70"/>
                <a:gd name="T59" fmla="*/ 78 h 105"/>
                <a:gd name="T60" fmla="*/ 26 w 70"/>
                <a:gd name="T61" fmla="*/ 72 h 105"/>
                <a:gd name="T62" fmla="*/ 16 w 70"/>
                <a:gd name="T63" fmla="*/ 74 h 105"/>
                <a:gd name="T64" fmla="*/ 14 w 70"/>
                <a:gd name="T65" fmla="*/ 72 h 105"/>
                <a:gd name="T66" fmla="*/ 18 w 70"/>
                <a:gd name="T67" fmla="*/ 60 h 105"/>
                <a:gd name="T68" fmla="*/ 22 w 70"/>
                <a:gd name="T69" fmla="*/ 58 h 105"/>
                <a:gd name="T70" fmla="*/ 14 w 70"/>
                <a:gd name="T71" fmla="*/ 56 h 105"/>
                <a:gd name="T72" fmla="*/ 12 w 70"/>
                <a:gd name="T73" fmla="*/ 56 h 105"/>
                <a:gd name="T74" fmla="*/ 8 w 70"/>
                <a:gd name="T75" fmla="*/ 52 h 105"/>
                <a:gd name="T76" fmla="*/ 6 w 70"/>
                <a:gd name="T77" fmla="*/ 52 h 105"/>
                <a:gd name="T78" fmla="*/ 2 w 70"/>
                <a:gd name="T79" fmla="*/ 48 h 105"/>
                <a:gd name="T80" fmla="*/ 8 w 70"/>
                <a:gd name="T81" fmla="*/ 48 h 105"/>
                <a:gd name="T82" fmla="*/ 12 w 70"/>
                <a:gd name="T83" fmla="*/ 42 h 105"/>
                <a:gd name="T84" fmla="*/ 8 w 70"/>
                <a:gd name="T85" fmla="*/ 40 h 105"/>
                <a:gd name="T86" fmla="*/ 6 w 70"/>
                <a:gd name="T87" fmla="*/ 32 h 105"/>
                <a:gd name="T88" fmla="*/ 8 w 70"/>
                <a:gd name="T89" fmla="*/ 32 h 105"/>
                <a:gd name="T90" fmla="*/ 14 w 70"/>
                <a:gd name="T91" fmla="*/ 30 h 105"/>
                <a:gd name="T92" fmla="*/ 20 w 70"/>
                <a:gd name="T93" fmla="*/ 34 h 105"/>
                <a:gd name="T94" fmla="*/ 28 w 70"/>
                <a:gd name="T95" fmla="*/ 32 h 105"/>
                <a:gd name="T96" fmla="*/ 30 w 70"/>
                <a:gd name="T97" fmla="*/ 26 h 105"/>
                <a:gd name="T98" fmla="*/ 36 w 70"/>
                <a:gd name="T99" fmla="*/ 22 h 105"/>
                <a:gd name="T100" fmla="*/ 32 w 70"/>
                <a:gd name="T101" fmla="*/ 20 h 105"/>
                <a:gd name="T102" fmla="*/ 32 w 70"/>
                <a:gd name="T103" fmla="*/ 16 h 105"/>
                <a:gd name="T104" fmla="*/ 34 w 70"/>
                <a:gd name="T105" fmla="*/ 12 h 105"/>
                <a:gd name="T106" fmla="*/ 34 w 70"/>
                <a:gd name="T107" fmla="*/ 10 h 105"/>
                <a:gd name="T108" fmla="*/ 40 w 70"/>
                <a:gd name="T109" fmla="*/ 6 h 105"/>
                <a:gd name="T110" fmla="*/ 44 w 70"/>
                <a:gd name="T111" fmla="*/ 4 h 105"/>
                <a:gd name="T112" fmla="*/ 44 w 70"/>
                <a:gd name="T113" fmla="*/ 12 h 105"/>
                <a:gd name="T114" fmla="*/ 48 w 70"/>
                <a:gd name="T115" fmla="*/ 0 h 105"/>
                <a:gd name="T116" fmla="*/ 52 w 70"/>
                <a:gd name="T117" fmla="*/ 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0" h="105">
                  <a:moveTo>
                    <a:pt x="52" y="2"/>
                  </a:moveTo>
                  <a:lnTo>
                    <a:pt x="54" y="2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52" y="6"/>
                  </a:lnTo>
                  <a:lnTo>
                    <a:pt x="50" y="6"/>
                  </a:lnTo>
                  <a:lnTo>
                    <a:pt x="50" y="8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4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4" y="18"/>
                  </a:lnTo>
                  <a:lnTo>
                    <a:pt x="42" y="18"/>
                  </a:lnTo>
                  <a:lnTo>
                    <a:pt x="40" y="18"/>
                  </a:lnTo>
                  <a:lnTo>
                    <a:pt x="40" y="20"/>
                  </a:lnTo>
                  <a:lnTo>
                    <a:pt x="42" y="20"/>
                  </a:lnTo>
                  <a:lnTo>
                    <a:pt x="44" y="22"/>
                  </a:lnTo>
                  <a:lnTo>
                    <a:pt x="44" y="20"/>
                  </a:lnTo>
                  <a:lnTo>
                    <a:pt x="44" y="22"/>
                  </a:lnTo>
                  <a:lnTo>
                    <a:pt x="42" y="24"/>
                  </a:lnTo>
                  <a:lnTo>
                    <a:pt x="40" y="24"/>
                  </a:lnTo>
                  <a:lnTo>
                    <a:pt x="38" y="24"/>
                  </a:lnTo>
                  <a:lnTo>
                    <a:pt x="36" y="26"/>
                  </a:lnTo>
                  <a:lnTo>
                    <a:pt x="38" y="26"/>
                  </a:lnTo>
                  <a:lnTo>
                    <a:pt x="38" y="28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2" y="30"/>
                  </a:lnTo>
                  <a:lnTo>
                    <a:pt x="42" y="32"/>
                  </a:lnTo>
                  <a:lnTo>
                    <a:pt x="44" y="32"/>
                  </a:lnTo>
                  <a:lnTo>
                    <a:pt x="46" y="34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48" y="36"/>
                  </a:lnTo>
                  <a:lnTo>
                    <a:pt x="48" y="34"/>
                  </a:lnTo>
                  <a:lnTo>
                    <a:pt x="48" y="36"/>
                  </a:lnTo>
                  <a:lnTo>
                    <a:pt x="48" y="34"/>
                  </a:lnTo>
                  <a:lnTo>
                    <a:pt x="48" y="36"/>
                  </a:lnTo>
                  <a:lnTo>
                    <a:pt x="50" y="34"/>
                  </a:lnTo>
                  <a:lnTo>
                    <a:pt x="50" y="32"/>
                  </a:lnTo>
                  <a:lnTo>
                    <a:pt x="52" y="32"/>
                  </a:lnTo>
                  <a:lnTo>
                    <a:pt x="50" y="30"/>
                  </a:lnTo>
                  <a:lnTo>
                    <a:pt x="50" y="28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4" y="26"/>
                  </a:lnTo>
                  <a:lnTo>
                    <a:pt x="54" y="28"/>
                  </a:lnTo>
                  <a:lnTo>
                    <a:pt x="56" y="28"/>
                  </a:lnTo>
                  <a:lnTo>
                    <a:pt x="56" y="30"/>
                  </a:lnTo>
                  <a:lnTo>
                    <a:pt x="56" y="32"/>
                  </a:lnTo>
                  <a:lnTo>
                    <a:pt x="58" y="32"/>
                  </a:lnTo>
                  <a:lnTo>
                    <a:pt x="58" y="34"/>
                  </a:lnTo>
                  <a:lnTo>
                    <a:pt x="58" y="32"/>
                  </a:lnTo>
                  <a:lnTo>
                    <a:pt x="60" y="34"/>
                  </a:lnTo>
                  <a:lnTo>
                    <a:pt x="60" y="36"/>
                  </a:lnTo>
                  <a:lnTo>
                    <a:pt x="60" y="38"/>
                  </a:lnTo>
                  <a:lnTo>
                    <a:pt x="60" y="36"/>
                  </a:lnTo>
                  <a:lnTo>
                    <a:pt x="60" y="38"/>
                  </a:lnTo>
                  <a:lnTo>
                    <a:pt x="62" y="36"/>
                  </a:lnTo>
                  <a:lnTo>
                    <a:pt x="64" y="36"/>
                  </a:lnTo>
                  <a:lnTo>
                    <a:pt x="66" y="36"/>
                  </a:lnTo>
                  <a:lnTo>
                    <a:pt x="68" y="36"/>
                  </a:lnTo>
                  <a:lnTo>
                    <a:pt x="68" y="38"/>
                  </a:lnTo>
                  <a:lnTo>
                    <a:pt x="68" y="40"/>
                  </a:lnTo>
                  <a:lnTo>
                    <a:pt x="66" y="38"/>
                  </a:lnTo>
                  <a:lnTo>
                    <a:pt x="64" y="38"/>
                  </a:lnTo>
                  <a:lnTo>
                    <a:pt x="64" y="40"/>
                  </a:lnTo>
                  <a:lnTo>
                    <a:pt x="64" y="42"/>
                  </a:lnTo>
                  <a:lnTo>
                    <a:pt x="66" y="42"/>
                  </a:lnTo>
                  <a:lnTo>
                    <a:pt x="66" y="44"/>
                  </a:lnTo>
                  <a:lnTo>
                    <a:pt x="66" y="46"/>
                  </a:lnTo>
                  <a:lnTo>
                    <a:pt x="66" y="48"/>
                  </a:lnTo>
                  <a:lnTo>
                    <a:pt x="68" y="48"/>
                  </a:lnTo>
                  <a:lnTo>
                    <a:pt x="68" y="48"/>
                  </a:lnTo>
                  <a:lnTo>
                    <a:pt x="70" y="50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70" y="54"/>
                  </a:lnTo>
                  <a:lnTo>
                    <a:pt x="68" y="54"/>
                  </a:lnTo>
                  <a:lnTo>
                    <a:pt x="66" y="54"/>
                  </a:lnTo>
                  <a:lnTo>
                    <a:pt x="68" y="56"/>
                  </a:lnTo>
                  <a:lnTo>
                    <a:pt x="68" y="58"/>
                  </a:lnTo>
                  <a:lnTo>
                    <a:pt x="70" y="60"/>
                  </a:lnTo>
                  <a:lnTo>
                    <a:pt x="68" y="60"/>
                  </a:lnTo>
                  <a:lnTo>
                    <a:pt x="70" y="60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68"/>
                  </a:lnTo>
                  <a:lnTo>
                    <a:pt x="68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6" y="74"/>
                  </a:lnTo>
                  <a:lnTo>
                    <a:pt x="66" y="76"/>
                  </a:lnTo>
                  <a:lnTo>
                    <a:pt x="66" y="78"/>
                  </a:lnTo>
                  <a:lnTo>
                    <a:pt x="66" y="80"/>
                  </a:lnTo>
                  <a:lnTo>
                    <a:pt x="64" y="80"/>
                  </a:lnTo>
                  <a:lnTo>
                    <a:pt x="64" y="82"/>
                  </a:lnTo>
                  <a:lnTo>
                    <a:pt x="62" y="82"/>
                  </a:lnTo>
                  <a:lnTo>
                    <a:pt x="62" y="84"/>
                  </a:lnTo>
                  <a:lnTo>
                    <a:pt x="64" y="84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60" y="86"/>
                  </a:lnTo>
                  <a:lnTo>
                    <a:pt x="58" y="86"/>
                  </a:lnTo>
                  <a:lnTo>
                    <a:pt x="56" y="86"/>
                  </a:lnTo>
                  <a:lnTo>
                    <a:pt x="58" y="86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6" y="86"/>
                  </a:lnTo>
                  <a:lnTo>
                    <a:pt x="56" y="88"/>
                  </a:lnTo>
                  <a:lnTo>
                    <a:pt x="54" y="88"/>
                  </a:lnTo>
                  <a:lnTo>
                    <a:pt x="56" y="88"/>
                  </a:lnTo>
                  <a:lnTo>
                    <a:pt x="56" y="86"/>
                  </a:lnTo>
                  <a:lnTo>
                    <a:pt x="54" y="86"/>
                  </a:lnTo>
                  <a:lnTo>
                    <a:pt x="54" y="84"/>
                  </a:lnTo>
                  <a:lnTo>
                    <a:pt x="54" y="86"/>
                  </a:lnTo>
                  <a:lnTo>
                    <a:pt x="54" y="88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8"/>
                  </a:lnTo>
                  <a:lnTo>
                    <a:pt x="50" y="88"/>
                  </a:lnTo>
                  <a:lnTo>
                    <a:pt x="48" y="88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2" y="92"/>
                  </a:lnTo>
                  <a:lnTo>
                    <a:pt x="42" y="94"/>
                  </a:lnTo>
                  <a:lnTo>
                    <a:pt x="40" y="94"/>
                  </a:lnTo>
                  <a:lnTo>
                    <a:pt x="42" y="94"/>
                  </a:lnTo>
                  <a:lnTo>
                    <a:pt x="40" y="94"/>
                  </a:lnTo>
                  <a:lnTo>
                    <a:pt x="40" y="96"/>
                  </a:lnTo>
                  <a:lnTo>
                    <a:pt x="38" y="96"/>
                  </a:lnTo>
                  <a:lnTo>
                    <a:pt x="40" y="96"/>
                  </a:lnTo>
                  <a:lnTo>
                    <a:pt x="38" y="96"/>
                  </a:lnTo>
                  <a:lnTo>
                    <a:pt x="36" y="96"/>
                  </a:lnTo>
                  <a:lnTo>
                    <a:pt x="34" y="96"/>
                  </a:lnTo>
                  <a:lnTo>
                    <a:pt x="36" y="96"/>
                  </a:lnTo>
                  <a:lnTo>
                    <a:pt x="36" y="94"/>
                  </a:lnTo>
                  <a:lnTo>
                    <a:pt x="34" y="94"/>
                  </a:lnTo>
                  <a:lnTo>
                    <a:pt x="32" y="94"/>
                  </a:lnTo>
                  <a:lnTo>
                    <a:pt x="34" y="94"/>
                  </a:lnTo>
                  <a:lnTo>
                    <a:pt x="34" y="96"/>
                  </a:lnTo>
                  <a:lnTo>
                    <a:pt x="34" y="96"/>
                  </a:lnTo>
                  <a:lnTo>
                    <a:pt x="32" y="98"/>
                  </a:lnTo>
                  <a:lnTo>
                    <a:pt x="30" y="98"/>
                  </a:lnTo>
                  <a:lnTo>
                    <a:pt x="30" y="100"/>
                  </a:lnTo>
                  <a:lnTo>
                    <a:pt x="28" y="100"/>
                  </a:lnTo>
                  <a:lnTo>
                    <a:pt x="26" y="100"/>
                  </a:lnTo>
                  <a:lnTo>
                    <a:pt x="28" y="100"/>
                  </a:lnTo>
                  <a:lnTo>
                    <a:pt x="26" y="100"/>
                  </a:lnTo>
                  <a:lnTo>
                    <a:pt x="24" y="100"/>
                  </a:lnTo>
                  <a:lnTo>
                    <a:pt x="24" y="103"/>
                  </a:lnTo>
                  <a:lnTo>
                    <a:pt x="22" y="103"/>
                  </a:lnTo>
                  <a:lnTo>
                    <a:pt x="20" y="103"/>
                  </a:lnTo>
                  <a:lnTo>
                    <a:pt x="18" y="105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6" y="105"/>
                  </a:lnTo>
                  <a:lnTo>
                    <a:pt x="16" y="103"/>
                  </a:lnTo>
                  <a:lnTo>
                    <a:pt x="16" y="105"/>
                  </a:lnTo>
                  <a:lnTo>
                    <a:pt x="16" y="103"/>
                  </a:lnTo>
                  <a:lnTo>
                    <a:pt x="18" y="103"/>
                  </a:lnTo>
                  <a:lnTo>
                    <a:pt x="16" y="103"/>
                  </a:lnTo>
                  <a:lnTo>
                    <a:pt x="14" y="103"/>
                  </a:lnTo>
                  <a:lnTo>
                    <a:pt x="16" y="103"/>
                  </a:lnTo>
                  <a:lnTo>
                    <a:pt x="14" y="103"/>
                  </a:lnTo>
                  <a:lnTo>
                    <a:pt x="12" y="103"/>
                  </a:lnTo>
                  <a:lnTo>
                    <a:pt x="12" y="105"/>
                  </a:lnTo>
                  <a:lnTo>
                    <a:pt x="12" y="103"/>
                  </a:lnTo>
                  <a:lnTo>
                    <a:pt x="10" y="105"/>
                  </a:lnTo>
                  <a:lnTo>
                    <a:pt x="8" y="105"/>
                  </a:lnTo>
                  <a:lnTo>
                    <a:pt x="10" y="105"/>
                  </a:lnTo>
                  <a:lnTo>
                    <a:pt x="8" y="105"/>
                  </a:lnTo>
                  <a:lnTo>
                    <a:pt x="10" y="105"/>
                  </a:lnTo>
                  <a:lnTo>
                    <a:pt x="10" y="103"/>
                  </a:lnTo>
                  <a:lnTo>
                    <a:pt x="12" y="103"/>
                  </a:lnTo>
                  <a:lnTo>
                    <a:pt x="12" y="100"/>
                  </a:lnTo>
                  <a:lnTo>
                    <a:pt x="14" y="100"/>
                  </a:lnTo>
                  <a:lnTo>
                    <a:pt x="12" y="100"/>
                  </a:lnTo>
                  <a:lnTo>
                    <a:pt x="10" y="103"/>
                  </a:lnTo>
                  <a:lnTo>
                    <a:pt x="8" y="103"/>
                  </a:lnTo>
                  <a:lnTo>
                    <a:pt x="10" y="103"/>
                  </a:lnTo>
                  <a:lnTo>
                    <a:pt x="10" y="100"/>
                  </a:lnTo>
                  <a:lnTo>
                    <a:pt x="12" y="100"/>
                  </a:lnTo>
                  <a:lnTo>
                    <a:pt x="12" y="98"/>
                  </a:lnTo>
                  <a:lnTo>
                    <a:pt x="14" y="98"/>
                  </a:lnTo>
                  <a:lnTo>
                    <a:pt x="16" y="98"/>
                  </a:lnTo>
                  <a:lnTo>
                    <a:pt x="14" y="96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8"/>
                  </a:lnTo>
                  <a:lnTo>
                    <a:pt x="12" y="98"/>
                  </a:lnTo>
                  <a:lnTo>
                    <a:pt x="10" y="98"/>
                  </a:lnTo>
                  <a:lnTo>
                    <a:pt x="8" y="98"/>
                  </a:lnTo>
                  <a:lnTo>
                    <a:pt x="8" y="100"/>
                  </a:lnTo>
                  <a:lnTo>
                    <a:pt x="6" y="100"/>
                  </a:lnTo>
                  <a:lnTo>
                    <a:pt x="4" y="100"/>
                  </a:lnTo>
                  <a:lnTo>
                    <a:pt x="4" y="98"/>
                  </a:lnTo>
                  <a:lnTo>
                    <a:pt x="6" y="98"/>
                  </a:lnTo>
                  <a:lnTo>
                    <a:pt x="6" y="96"/>
                  </a:lnTo>
                  <a:lnTo>
                    <a:pt x="8" y="96"/>
                  </a:lnTo>
                  <a:lnTo>
                    <a:pt x="10" y="96"/>
                  </a:lnTo>
                  <a:lnTo>
                    <a:pt x="10" y="96"/>
                  </a:lnTo>
                  <a:lnTo>
                    <a:pt x="12" y="96"/>
                  </a:lnTo>
                  <a:lnTo>
                    <a:pt x="12" y="94"/>
                  </a:lnTo>
                  <a:lnTo>
                    <a:pt x="12" y="96"/>
                  </a:lnTo>
                  <a:lnTo>
                    <a:pt x="10" y="96"/>
                  </a:lnTo>
                  <a:lnTo>
                    <a:pt x="8" y="96"/>
                  </a:lnTo>
                  <a:lnTo>
                    <a:pt x="6" y="96"/>
                  </a:lnTo>
                  <a:lnTo>
                    <a:pt x="6" y="96"/>
                  </a:lnTo>
                  <a:lnTo>
                    <a:pt x="4" y="96"/>
                  </a:lnTo>
                  <a:lnTo>
                    <a:pt x="2" y="96"/>
                  </a:lnTo>
                  <a:lnTo>
                    <a:pt x="4" y="96"/>
                  </a:lnTo>
                  <a:lnTo>
                    <a:pt x="2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4"/>
                  </a:lnTo>
                  <a:lnTo>
                    <a:pt x="2" y="94"/>
                  </a:lnTo>
                  <a:lnTo>
                    <a:pt x="2" y="92"/>
                  </a:lnTo>
                  <a:lnTo>
                    <a:pt x="0" y="92"/>
                  </a:lnTo>
                  <a:lnTo>
                    <a:pt x="2" y="92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8" y="90"/>
                  </a:lnTo>
                  <a:lnTo>
                    <a:pt x="8" y="88"/>
                  </a:lnTo>
                  <a:lnTo>
                    <a:pt x="10" y="88"/>
                  </a:lnTo>
                  <a:lnTo>
                    <a:pt x="6" y="88"/>
                  </a:lnTo>
                  <a:lnTo>
                    <a:pt x="4" y="88"/>
                  </a:lnTo>
                  <a:lnTo>
                    <a:pt x="2" y="88"/>
                  </a:lnTo>
                  <a:lnTo>
                    <a:pt x="0" y="88"/>
                  </a:lnTo>
                  <a:lnTo>
                    <a:pt x="2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6"/>
                  </a:lnTo>
                  <a:lnTo>
                    <a:pt x="0" y="86"/>
                  </a:lnTo>
                  <a:lnTo>
                    <a:pt x="2" y="84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4"/>
                  </a:lnTo>
                  <a:lnTo>
                    <a:pt x="6" y="84"/>
                  </a:lnTo>
                  <a:lnTo>
                    <a:pt x="4" y="84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8" y="86"/>
                  </a:lnTo>
                  <a:lnTo>
                    <a:pt x="8" y="84"/>
                  </a:lnTo>
                  <a:lnTo>
                    <a:pt x="10" y="84"/>
                  </a:lnTo>
                  <a:lnTo>
                    <a:pt x="8" y="84"/>
                  </a:lnTo>
                  <a:lnTo>
                    <a:pt x="10" y="86"/>
                  </a:lnTo>
                  <a:lnTo>
                    <a:pt x="10" y="84"/>
                  </a:lnTo>
                  <a:lnTo>
                    <a:pt x="8" y="84"/>
                  </a:lnTo>
                  <a:lnTo>
                    <a:pt x="8" y="82"/>
                  </a:lnTo>
                  <a:lnTo>
                    <a:pt x="8" y="80"/>
                  </a:lnTo>
                  <a:lnTo>
                    <a:pt x="6" y="80"/>
                  </a:lnTo>
                  <a:lnTo>
                    <a:pt x="8" y="80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2" y="78"/>
                  </a:lnTo>
                  <a:lnTo>
                    <a:pt x="12" y="76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8" y="76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4" y="74"/>
                  </a:lnTo>
                  <a:lnTo>
                    <a:pt x="26" y="74"/>
                  </a:lnTo>
                  <a:lnTo>
                    <a:pt x="26" y="72"/>
                  </a:lnTo>
                  <a:lnTo>
                    <a:pt x="24" y="72"/>
                  </a:lnTo>
                  <a:lnTo>
                    <a:pt x="24" y="70"/>
                  </a:lnTo>
                  <a:lnTo>
                    <a:pt x="22" y="70"/>
                  </a:lnTo>
                  <a:lnTo>
                    <a:pt x="22" y="72"/>
                  </a:lnTo>
                  <a:lnTo>
                    <a:pt x="20" y="74"/>
                  </a:lnTo>
                  <a:lnTo>
                    <a:pt x="18" y="74"/>
                  </a:lnTo>
                  <a:lnTo>
                    <a:pt x="18" y="76"/>
                  </a:lnTo>
                  <a:lnTo>
                    <a:pt x="18" y="74"/>
                  </a:lnTo>
                  <a:lnTo>
                    <a:pt x="16" y="74"/>
                  </a:lnTo>
                  <a:lnTo>
                    <a:pt x="14" y="74"/>
                  </a:lnTo>
                  <a:lnTo>
                    <a:pt x="12" y="74"/>
                  </a:lnTo>
                  <a:lnTo>
                    <a:pt x="14" y="74"/>
                  </a:lnTo>
                  <a:lnTo>
                    <a:pt x="12" y="74"/>
                  </a:lnTo>
                  <a:lnTo>
                    <a:pt x="12" y="76"/>
                  </a:lnTo>
                  <a:lnTo>
                    <a:pt x="10" y="76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4" y="70"/>
                  </a:lnTo>
                  <a:lnTo>
                    <a:pt x="16" y="68"/>
                  </a:lnTo>
                  <a:lnTo>
                    <a:pt x="16" y="66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6" y="62"/>
                  </a:lnTo>
                  <a:lnTo>
                    <a:pt x="18" y="62"/>
                  </a:lnTo>
                  <a:lnTo>
                    <a:pt x="18" y="60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2" y="62"/>
                  </a:lnTo>
                  <a:lnTo>
                    <a:pt x="22" y="60"/>
                  </a:lnTo>
                  <a:lnTo>
                    <a:pt x="20" y="60"/>
                  </a:lnTo>
                  <a:lnTo>
                    <a:pt x="22" y="60"/>
                  </a:lnTo>
                  <a:lnTo>
                    <a:pt x="24" y="60"/>
                  </a:lnTo>
                  <a:lnTo>
                    <a:pt x="24" y="58"/>
                  </a:lnTo>
                  <a:lnTo>
                    <a:pt x="22" y="58"/>
                  </a:lnTo>
                  <a:lnTo>
                    <a:pt x="24" y="58"/>
                  </a:lnTo>
                  <a:lnTo>
                    <a:pt x="22" y="58"/>
                  </a:lnTo>
                  <a:lnTo>
                    <a:pt x="24" y="58"/>
                  </a:lnTo>
                  <a:lnTo>
                    <a:pt x="24" y="56"/>
                  </a:lnTo>
                  <a:lnTo>
                    <a:pt x="22" y="56"/>
                  </a:lnTo>
                  <a:lnTo>
                    <a:pt x="22" y="58"/>
                  </a:lnTo>
                  <a:lnTo>
                    <a:pt x="16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2" y="56"/>
                  </a:lnTo>
                  <a:lnTo>
                    <a:pt x="12" y="58"/>
                  </a:lnTo>
                  <a:lnTo>
                    <a:pt x="12" y="56"/>
                  </a:lnTo>
                  <a:lnTo>
                    <a:pt x="14" y="56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14" y="54"/>
                  </a:lnTo>
                  <a:lnTo>
                    <a:pt x="12" y="54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8" y="56"/>
                  </a:lnTo>
                  <a:lnTo>
                    <a:pt x="8" y="54"/>
                  </a:lnTo>
                  <a:lnTo>
                    <a:pt x="10" y="54"/>
                  </a:lnTo>
                  <a:lnTo>
                    <a:pt x="8" y="54"/>
                  </a:lnTo>
                  <a:lnTo>
                    <a:pt x="10" y="52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6" y="54"/>
                  </a:lnTo>
                  <a:lnTo>
                    <a:pt x="6" y="52"/>
                  </a:lnTo>
                  <a:lnTo>
                    <a:pt x="4" y="52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6" y="52"/>
                  </a:lnTo>
                  <a:lnTo>
                    <a:pt x="4" y="52"/>
                  </a:lnTo>
                  <a:lnTo>
                    <a:pt x="4" y="50"/>
                  </a:lnTo>
                  <a:lnTo>
                    <a:pt x="4" y="52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6" y="52"/>
                  </a:lnTo>
                  <a:lnTo>
                    <a:pt x="4" y="50"/>
                  </a:lnTo>
                  <a:lnTo>
                    <a:pt x="2" y="50"/>
                  </a:lnTo>
                  <a:lnTo>
                    <a:pt x="2" y="48"/>
                  </a:lnTo>
                  <a:lnTo>
                    <a:pt x="4" y="48"/>
                  </a:lnTo>
                  <a:lnTo>
                    <a:pt x="4" y="50"/>
                  </a:lnTo>
                  <a:lnTo>
                    <a:pt x="4" y="48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6" y="48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8" y="44"/>
                  </a:lnTo>
                  <a:lnTo>
                    <a:pt x="10" y="44"/>
                  </a:lnTo>
                  <a:lnTo>
                    <a:pt x="14" y="44"/>
                  </a:lnTo>
                  <a:lnTo>
                    <a:pt x="12" y="44"/>
                  </a:lnTo>
                  <a:lnTo>
                    <a:pt x="12" y="42"/>
                  </a:ln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lnTo>
                    <a:pt x="12" y="42"/>
                  </a:lnTo>
                  <a:lnTo>
                    <a:pt x="10" y="42"/>
                  </a:lnTo>
                  <a:lnTo>
                    <a:pt x="8" y="42"/>
                  </a:lnTo>
                  <a:lnTo>
                    <a:pt x="6" y="42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6" y="36"/>
                  </a:lnTo>
                  <a:lnTo>
                    <a:pt x="8" y="36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6" y="32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6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10" y="32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10" y="28"/>
                  </a:lnTo>
                  <a:lnTo>
                    <a:pt x="10" y="30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8" y="30"/>
                  </a:lnTo>
                  <a:lnTo>
                    <a:pt x="20" y="30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20" y="32"/>
                  </a:lnTo>
                  <a:lnTo>
                    <a:pt x="20" y="34"/>
                  </a:lnTo>
                  <a:lnTo>
                    <a:pt x="20" y="32"/>
                  </a:lnTo>
                  <a:lnTo>
                    <a:pt x="22" y="32"/>
                  </a:lnTo>
                  <a:lnTo>
                    <a:pt x="22" y="30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8" y="30"/>
                  </a:lnTo>
                  <a:lnTo>
                    <a:pt x="28" y="32"/>
                  </a:lnTo>
                  <a:lnTo>
                    <a:pt x="30" y="32"/>
                  </a:lnTo>
                  <a:lnTo>
                    <a:pt x="28" y="32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2" y="30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6"/>
                  </a:lnTo>
                  <a:lnTo>
                    <a:pt x="34" y="24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6" y="22"/>
                  </a:lnTo>
                  <a:lnTo>
                    <a:pt x="38" y="20"/>
                  </a:lnTo>
                  <a:lnTo>
                    <a:pt x="36" y="20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22"/>
                  </a:lnTo>
                  <a:lnTo>
                    <a:pt x="32" y="22"/>
                  </a:lnTo>
                  <a:lnTo>
                    <a:pt x="32" y="20"/>
                  </a:lnTo>
                  <a:lnTo>
                    <a:pt x="32" y="22"/>
                  </a:lnTo>
                  <a:lnTo>
                    <a:pt x="32" y="20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28" y="20"/>
                  </a:lnTo>
                  <a:lnTo>
                    <a:pt x="26" y="20"/>
                  </a:lnTo>
                  <a:lnTo>
                    <a:pt x="26" y="18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2" y="16"/>
                  </a:lnTo>
                  <a:lnTo>
                    <a:pt x="30" y="16"/>
                  </a:lnTo>
                  <a:lnTo>
                    <a:pt x="32" y="16"/>
                  </a:lnTo>
                  <a:lnTo>
                    <a:pt x="30" y="16"/>
                  </a:lnTo>
                  <a:lnTo>
                    <a:pt x="30" y="14"/>
                  </a:lnTo>
                  <a:lnTo>
                    <a:pt x="32" y="14"/>
                  </a:lnTo>
                  <a:lnTo>
                    <a:pt x="34" y="14"/>
                  </a:lnTo>
                  <a:lnTo>
                    <a:pt x="32" y="14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2" y="12"/>
                  </a:lnTo>
                  <a:lnTo>
                    <a:pt x="32" y="10"/>
                  </a:lnTo>
                  <a:lnTo>
                    <a:pt x="32" y="8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6" y="6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2" y="6"/>
                  </a:lnTo>
                  <a:lnTo>
                    <a:pt x="40" y="6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4" y="6"/>
                  </a:lnTo>
                  <a:lnTo>
                    <a:pt x="44" y="8"/>
                  </a:lnTo>
                  <a:lnTo>
                    <a:pt x="44" y="6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44" y="2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46" y="8"/>
                  </a:lnTo>
                  <a:lnTo>
                    <a:pt x="46" y="10"/>
                  </a:lnTo>
                  <a:lnTo>
                    <a:pt x="44" y="10"/>
                  </a:lnTo>
                  <a:lnTo>
                    <a:pt x="44" y="12"/>
                  </a:lnTo>
                  <a:lnTo>
                    <a:pt x="46" y="10"/>
                  </a:lnTo>
                  <a:lnTo>
                    <a:pt x="48" y="8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48" y="2"/>
                  </a:lnTo>
                  <a:lnTo>
                    <a:pt x="50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2" name="Freeform 1841"/>
            <p:cNvSpPr>
              <a:spLocks/>
            </p:cNvSpPr>
            <p:nvPr/>
          </p:nvSpPr>
          <p:spPr bwMode="auto">
            <a:xfrm>
              <a:off x="21962663" y="5478598"/>
              <a:ext cx="2431401" cy="2187472"/>
            </a:xfrm>
            <a:custGeom>
              <a:avLst/>
              <a:gdLst>
                <a:gd name="T0" fmla="*/ 32 w 309"/>
                <a:gd name="T1" fmla="*/ 18 h 278"/>
                <a:gd name="T2" fmla="*/ 48 w 309"/>
                <a:gd name="T3" fmla="*/ 10 h 278"/>
                <a:gd name="T4" fmla="*/ 64 w 309"/>
                <a:gd name="T5" fmla="*/ 2 h 278"/>
                <a:gd name="T6" fmla="*/ 64 w 309"/>
                <a:gd name="T7" fmla="*/ 18 h 278"/>
                <a:gd name="T8" fmla="*/ 78 w 309"/>
                <a:gd name="T9" fmla="*/ 30 h 278"/>
                <a:gd name="T10" fmla="*/ 94 w 309"/>
                <a:gd name="T11" fmla="*/ 48 h 278"/>
                <a:gd name="T12" fmla="*/ 118 w 309"/>
                <a:gd name="T13" fmla="*/ 62 h 278"/>
                <a:gd name="T14" fmla="*/ 157 w 309"/>
                <a:gd name="T15" fmla="*/ 58 h 278"/>
                <a:gd name="T16" fmla="*/ 161 w 309"/>
                <a:gd name="T17" fmla="*/ 58 h 278"/>
                <a:gd name="T18" fmla="*/ 173 w 309"/>
                <a:gd name="T19" fmla="*/ 44 h 278"/>
                <a:gd name="T20" fmla="*/ 191 w 309"/>
                <a:gd name="T21" fmla="*/ 34 h 278"/>
                <a:gd name="T22" fmla="*/ 207 w 309"/>
                <a:gd name="T23" fmla="*/ 32 h 278"/>
                <a:gd name="T24" fmla="*/ 223 w 309"/>
                <a:gd name="T25" fmla="*/ 40 h 278"/>
                <a:gd name="T26" fmla="*/ 239 w 309"/>
                <a:gd name="T27" fmla="*/ 44 h 278"/>
                <a:gd name="T28" fmla="*/ 253 w 309"/>
                <a:gd name="T29" fmla="*/ 56 h 278"/>
                <a:gd name="T30" fmla="*/ 275 w 309"/>
                <a:gd name="T31" fmla="*/ 62 h 278"/>
                <a:gd name="T32" fmla="*/ 275 w 309"/>
                <a:gd name="T33" fmla="*/ 80 h 278"/>
                <a:gd name="T34" fmla="*/ 273 w 309"/>
                <a:gd name="T35" fmla="*/ 94 h 278"/>
                <a:gd name="T36" fmla="*/ 267 w 309"/>
                <a:gd name="T37" fmla="*/ 108 h 278"/>
                <a:gd name="T38" fmla="*/ 269 w 309"/>
                <a:gd name="T39" fmla="*/ 124 h 278"/>
                <a:gd name="T40" fmla="*/ 267 w 309"/>
                <a:gd name="T41" fmla="*/ 142 h 278"/>
                <a:gd name="T42" fmla="*/ 271 w 309"/>
                <a:gd name="T43" fmla="*/ 162 h 278"/>
                <a:gd name="T44" fmla="*/ 283 w 309"/>
                <a:gd name="T45" fmla="*/ 176 h 278"/>
                <a:gd name="T46" fmla="*/ 273 w 309"/>
                <a:gd name="T47" fmla="*/ 198 h 278"/>
                <a:gd name="T48" fmla="*/ 287 w 309"/>
                <a:gd name="T49" fmla="*/ 216 h 278"/>
                <a:gd name="T50" fmla="*/ 299 w 309"/>
                <a:gd name="T51" fmla="*/ 230 h 278"/>
                <a:gd name="T52" fmla="*/ 307 w 309"/>
                <a:gd name="T53" fmla="*/ 242 h 278"/>
                <a:gd name="T54" fmla="*/ 297 w 309"/>
                <a:gd name="T55" fmla="*/ 252 h 278"/>
                <a:gd name="T56" fmla="*/ 285 w 309"/>
                <a:gd name="T57" fmla="*/ 266 h 278"/>
                <a:gd name="T58" fmla="*/ 275 w 309"/>
                <a:gd name="T59" fmla="*/ 278 h 278"/>
                <a:gd name="T60" fmla="*/ 259 w 309"/>
                <a:gd name="T61" fmla="*/ 274 h 278"/>
                <a:gd name="T62" fmla="*/ 239 w 309"/>
                <a:gd name="T63" fmla="*/ 274 h 278"/>
                <a:gd name="T64" fmla="*/ 223 w 309"/>
                <a:gd name="T65" fmla="*/ 270 h 278"/>
                <a:gd name="T66" fmla="*/ 209 w 309"/>
                <a:gd name="T67" fmla="*/ 256 h 278"/>
                <a:gd name="T68" fmla="*/ 197 w 309"/>
                <a:gd name="T69" fmla="*/ 242 h 278"/>
                <a:gd name="T70" fmla="*/ 185 w 309"/>
                <a:gd name="T71" fmla="*/ 250 h 278"/>
                <a:gd name="T72" fmla="*/ 165 w 309"/>
                <a:gd name="T73" fmla="*/ 252 h 278"/>
                <a:gd name="T74" fmla="*/ 142 w 309"/>
                <a:gd name="T75" fmla="*/ 242 h 278"/>
                <a:gd name="T76" fmla="*/ 126 w 309"/>
                <a:gd name="T77" fmla="*/ 230 h 278"/>
                <a:gd name="T78" fmla="*/ 112 w 309"/>
                <a:gd name="T79" fmla="*/ 216 h 278"/>
                <a:gd name="T80" fmla="*/ 106 w 309"/>
                <a:gd name="T81" fmla="*/ 204 h 278"/>
                <a:gd name="T82" fmla="*/ 98 w 309"/>
                <a:gd name="T83" fmla="*/ 194 h 278"/>
                <a:gd name="T84" fmla="*/ 84 w 309"/>
                <a:gd name="T85" fmla="*/ 186 h 278"/>
                <a:gd name="T86" fmla="*/ 82 w 309"/>
                <a:gd name="T87" fmla="*/ 180 h 278"/>
                <a:gd name="T88" fmla="*/ 72 w 309"/>
                <a:gd name="T89" fmla="*/ 192 h 278"/>
                <a:gd name="T90" fmla="*/ 64 w 309"/>
                <a:gd name="T91" fmla="*/ 172 h 278"/>
                <a:gd name="T92" fmla="*/ 54 w 309"/>
                <a:gd name="T93" fmla="*/ 150 h 278"/>
                <a:gd name="T94" fmla="*/ 36 w 309"/>
                <a:gd name="T95" fmla="*/ 134 h 278"/>
                <a:gd name="T96" fmla="*/ 30 w 309"/>
                <a:gd name="T97" fmla="*/ 124 h 278"/>
                <a:gd name="T98" fmla="*/ 24 w 309"/>
                <a:gd name="T99" fmla="*/ 106 h 278"/>
                <a:gd name="T100" fmla="*/ 30 w 309"/>
                <a:gd name="T101" fmla="*/ 96 h 278"/>
                <a:gd name="T102" fmla="*/ 36 w 309"/>
                <a:gd name="T103" fmla="*/ 80 h 278"/>
                <a:gd name="T104" fmla="*/ 26 w 309"/>
                <a:gd name="T105" fmla="*/ 76 h 278"/>
                <a:gd name="T106" fmla="*/ 16 w 309"/>
                <a:gd name="T107" fmla="*/ 62 h 278"/>
                <a:gd name="T108" fmla="*/ 10 w 309"/>
                <a:gd name="T109" fmla="*/ 50 h 278"/>
                <a:gd name="T110" fmla="*/ 2 w 309"/>
                <a:gd name="T111" fmla="*/ 36 h 278"/>
                <a:gd name="T112" fmla="*/ 2 w 309"/>
                <a:gd name="T113" fmla="*/ 18 h 278"/>
                <a:gd name="T114" fmla="*/ 6 w 309"/>
                <a:gd name="T115" fmla="*/ 4 h 278"/>
                <a:gd name="T116" fmla="*/ 16 w 309"/>
                <a:gd name="T117" fmla="*/ 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9" h="278">
                  <a:moveTo>
                    <a:pt x="16" y="8"/>
                  </a:moveTo>
                  <a:lnTo>
                    <a:pt x="16" y="10"/>
                  </a:lnTo>
                  <a:lnTo>
                    <a:pt x="18" y="10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12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8" y="16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6"/>
                  </a:lnTo>
                  <a:lnTo>
                    <a:pt x="38" y="16"/>
                  </a:lnTo>
                  <a:lnTo>
                    <a:pt x="40" y="18"/>
                  </a:lnTo>
                  <a:lnTo>
                    <a:pt x="42" y="18"/>
                  </a:lnTo>
                  <a:lnTo>
                    <a:pt x="42" y="16"/>
                  </a:lnTo>
                  <a:lnTo>
                    <a:pt x="44" y="14"/>
                  </a:lnTo>
                  <a:lnTo>
                    <a:pt x="46" y="14"/>
                  </a:lnTo>
                  <a:lnTo>
                    <a:pt x="46" y="12"/>
                  </a:lnTo>
                  <a:lnTo>
                    <a:pt x="46" y="12"/>
                  </a:lnTo>
                  <a:lnTo>
                    <a:pt x="48" y="10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54" y="6"/>
                  </a:lnTo>
                  <a:lnTo>
                    <a:pt x="56" y="6"/>
                  </a:lnTo>
                  <a:lnTo>
                    <a:pt x="56" y="4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4" y="2"/>
                  </a:lnTo>
                  <a:lnTo>
                    <a:pt x="64" y="4"/>
                  </a:lnTo>
                  <a:lnTo>
                    <a:pt x="66" y="6"/>
                  </a:lnTo>
                  <a:lnTo>
                    <a:pt x="68" y="8"/>
                  </a:lnTo>
                  <a:lnTo>
                    <a:pt x="68" y="10"/>
                  </a:lnTo>
                  <a:lnTo>
                    <a:pt x="66" y="10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8" y="12"/>
                  </a:lnTo>
                  <a:lnTo>
                    <a:pt x="68" y="14"/>
                  </a:lnTo>
                  <a:lnTo>
                    <a:pt x="68" y="16"/>
                  </a:lnTo>
                  <a:lnTo>
                    <a:pt x="64" y="16"/>
                  </a:lnTo>
                  <a:lnTo>
                    <a:pt x="64" y="18"/>
                  </a:lnTo>
                  <a:lnTo>
                    <a:pt x="64" y="20"/>
                  </a:lnTo>
                  <a:lnTo>
                    <a:pt x="66" y="20"/>
                  </a:lnTo>
                  <a:lnTo>
                    <a:pt x="68" y="22"/>
                  </a:lnTo>
                  <a:lnTo>
                    <a:pt x="68" y="24"/>
                  </a:lnTo>
                  <a:lnTo>
                    <a:pt x="70" y="24"/>
                  </a:lnTo>
                  <a:lnTo>
                    <a:pt x="72" y="26"/>
                  </a:lnTo>
                  <a:lnTo>
                    <a:pt x="72" y="28"/>
                  </a:lnTo>
                  <a:lnTo>
                    <a:pt x="74" y="28"/>
                  </a:lnTo>
                  <a:lnTo>
                    <a:pt x="76" y="28"/>
                  </a:lnTo>
                  <a:lnTo>
                    <a:pt x="76" y="26"/>
                  </a:lnTo>
                  <a:lnTo>
                    <a:pt x="78" y="28"/>
                  </a:lnTo>
                  <a:lnTo>
                    <a:pt x="78" y="30"/>
                  </a:lnTo>
                  <a:lnTo>
                    <a:pt x="78" y="32"/>
                  </a:lnTo>
                  <a:lnTo>
                    <a:pt x="78" y="34"/>
                  </a:lnTo>
                  <a:lnTo>
                    <a:pt x="80" y="36"/>
                  </a:lnTo>
                  <a:lnTo>
                    <a:pt x="78" y="38"/>
                  </a:lnTo>
                  <a:lnTo>
                    <a:pt x="80" y="38"/>
                  </a:lnTo>
                  <a:lnTo>
                    <a:pt x="80" y="40"/>
                  </a:lnTo>
                  <a:lnTo>
                    <a:pt x="80" y="42"/>
                  </a:lnTo>
                  <a:lnTo>
                    <a:pt x="82" y="44"/>
                  </a:lnTo>
                  <a:lnTo>
                    <a:pt x="84" y="44"/>
                  </a:lnTo>
                  <a:lnTo>
                    <a:pt x="86" y="46"/>
                  </a:lnTo>
                  <a:lnTo>
                    <a:pt x="88" y="46"/>
                  </a:lnTo>
                  <a:lnTo>
                    <a:pt x="94" y="48"/>
                  </a:lnTo>
                  <a:lnTo>
                    <a:pt x="94" y="48"/>
                  </a:lnTo>
                  <a:lnTo>
                    <a:pt x="96" y="48"/>
                  </a:lnTo>
                  <a:lnTo>
                    <a:pt x="98" y="48"/>
                  </a:lnTo>
                  <a:lnTo>
                    <a:pt x="98" y="50"/>
                  </a:lnTo>
                  <a:lnTo>
                    <a:pt x="98" y="52"/>
                  </a:lnTo>
                  <a:lnTo>
                    <a:pt x="100" y="54"/>
                  </a:lnTo>
                  <a:lnTo>
                    <a:pt x="102" y="56"/>
                  </a:lnTo>
                  <a:lnTo>
                    <a:pt x="104" y="58"/>
                  </a:lnTo>
                  <a:lnTo>
                    <a:pt x="106" y="58"/>
                  </a:lnTo>
                  <a:lnTo>
                    <a:pt x="108" y="58"/>
                  </a:lnTo>
                  <a:lnTo>
                    <a:pt x="112" y="60"/>
                  </a:lnTo>
                  <a:lnTo>
                    <a:pt x="118" y="62"/>
                  </a:lnTo>
                  <a:lnTo>
                    <a:pt x="120" y="62"/>
                  </a:lnTo>
                  <a:lnTo>
                    <a:pt x="124" y="62"/>
                  </a:lnTo>
                  <a:lnTo>
                    <a:pt x="126" y="64"/>
                  </a:lnTo>
                  <a:lnTo>
                    <a:pt x="130" y="64"/>
                  </a:lnTo>
                  <a:lnTo>
                    <a:pt x="132" y="62"/>
                  </a:lnTo>
                  <a:lnTo>
                    <a:pt x="134" y="62"/>
                  </a:lnTo>
                  <a:lnTo>
                    <a:pt x="138" y="62"/>
                  </a:lnTo>
                  <a:lnTo>
                    <a:pt x="140" y="60"/>
                  </a:lnTo>
                  <a:lnTo>
                    <a:pt x="142" y="60"/>
                  </a:lnTo>
                  <a:lnTo>
                    <a:pt x="144" y="58"/>
                  </a:lnTo>
                  <a:lnTo>
                    <a:pt x="150" y="58"/>
                  </a:lnTo>
                  <a:lnTo>
                    <a:pt x="157" y="58"/>
                  </a:lnTo>
                  <a:lnTo>
                    <a:pt x="159" y="58"/>
                  </a:lnTo>
                  <a:lnTo>
                    <a:pt x="159" y="58"/>
                  </a:lnTo>
                  <a:lnTo>
                    <a:pt x="157" y="58"/>
                  </a:lnTo>
                  <a:lnTo>
                    <a:pt x="155" y="58"/>
                  </a:lnTo>
                  <a:lnTo>
                    <a:pt x="152" y="58"/>
                  </a:lnTo>
                  <a:lnTo>
                    <a:pt x="155" y="58"/>
                  </a:lnTo>
                  <a:lnTo>
                    <a:pt x="152" y="58"/>
                  </a:lnTo>
                  <a:lnTo>
                    <a:pt x="155" y="58"/>
                  </a:lnTo>
                  <a:lnTo>
                    <a:pt x="157" y="60"/>
                  </a:lnTo>
                  <a:lnTo>
                    <a:pt x="159" y="58"/>
                  </a:lnTo>
                  <a:lnTo>
                    <a:pt x="161" y="58"/>
                  </a:lnTo>
                  <a:lnTo>
                    <a:pt x="161" y="58"/>
                  </a:lnTo>
                  <a:lnTo>
                    <a:pt x="159" y="58"/>
                  </a:lnTo>
                  <a:lnTo>
                    <a:pt x="161" y="56"/>
                  </a:lnTo>
                  <a:lnTo>
                    <a:pt x="159" y="56"/>
                  </a:lnTo>
                  <a:lnTo>
                    <a:pt x="159" y="54"/>
                  </a:lnTo>
                  <a:lnTo>
                    <a:pt x="159" y="52"/>
                  </a:lnTo>
                  <a:lnTo>
                    <a:pt x="159" y="50"/>
                  </a:lnTo>
                  <a:lnTo>
                    <a:pt x="163" y="50"/>
                  </a:lnTo>
                  <a:lnTo>
                    <a:pt x="165" y="50"/>
                  </a:lnTo>
                  <a:lnTo>
                    <a:pt x="169" y="48"/>
                  </a:lnTo>
                  <a:lnTo>
                    <a:pt x="171" y="48"/>
                  </a:lnTo>
                  <a:lnTo>
                    <a:pt x="173" y="46"/>
                  </a:lnTo>
                  <a:lnTo>
                    <a:pt x="173" y="44"/>
                  </a:lnTo>
                  <a:lnTo>
                    <a:pt x="173" y="42"/>
                  </a:lnTo>
                  <a:lnTo>
                    <a:pt x="177" y="40"/>
                  </a:lnTo>
                  <a:lnTo>
                    <a:pt x="177" y="38"/>
                  </a:lnTo>
                  <a:lnTo>
                    <a:pt x="179" y="38"/>
                  </a:lnTo>
                  <a:lnTo>
                    <a:pt x="179" y="36"/>
                  </a:lnTo>
                  <a:lnTo>
                    <a:pt x="181" y="36"/>
                  </a:lnTo>
                  <a:lnTo>
                    <a:pt x="183" y="36"/>
                  </a:lnTo>
                  <a:lnTo>
                    <a:pt x="183" y="34"/>
                  </a:lnTo>
                  <a:lnTo>
                    <a:pt x="185" y="34"/>
                  </a:lnTo>
                  <a:lnTo>
                    <a:pt x="189" y="34"/>
                  </a:lnTo>
                  <a:lnTo>
                    <a:pt x="191" y="34"/>
                  </a:lnTo>
                  <a:lnTo>
                    <a:pt x="191" y="34"/>
                  </a:lnTo>
                  <a:lnTo>
                    <a:pt x="193" y="34"/>
                  </a:lnTo>
                  <a:lnTo>
                    <a:pt x="195" y="34"/>
                  </a:lnTo>
                  <a:lnTo>
                    <a:pt x="197" y="34"/>
                  </a:lnTo>
                  <a:lnTo>
                    <a:pt x="195" y="32"/>
                  </a:lnTo>
                  <a:lnTo>
                    <a:pt x="197" y="32"/>
                  </a:lnTo>
                  <a:lnTo>
                    <a:pt x="199" y="30"/>
                  </a:lnTo>
                  <a:lnTo>
                    <a:pt x="201" y="30"/>
                  </a:lnTo>
                  <a:lnTo>
                    <a:pt x="201" y="32"/>
                  </a:lnTo>
                  <a:lnTo>
                    <a:pt x="203" y="30"/>
                  </a:lnTo>
                  <a:lnTo>
                    <a:pt x="203" y="32"/>
                  </a:lnTo>
                  <a:lnTo>
                    <a:pt x="205" y="32"/>
                  </a:lnTo>
                  <a:lnTo>
                    <a:pt x="207" y="32"/>
                  </a:lnTo>
                  <a:lnTo>
                    <a:pt x="209" y="32"/>
                  </a:lnTo>
                  <a:lnTo>
                    <a:pt x="209" y="30"/>
                  </a:lnTo>
                  <a:lnTo>
                    <a:pt x="211" y="30"/>
                  </a:lnTo>
                  <a:lnTo>
                    <a:pt x="211" y="32"/>
                  </a:lnTo>
                  <a:lnTo>
                    <a:pt x="213" y="32"/>
                  </a:lnTo>
                  <a:lnTo>
                    <a:pt x="213" y="34"/>
                  </a:lnTo>
                  <a:lnTo>
                    <a:pt x="213" y="36"/>
                  </a:lnTo>
                  <a:lnTo>
                    <a:pt x="215" y="38"/>
                  </a:lnTo>
                  <a:lnTo>
                    <a:pt x="217" y="38"/>
                  </a:lnTo>
                  <a:lnTo>
                    <a:pt x="219" y="38"/>
                  </a:lnTo>
                  <a:lnTo>
                    <a:pt x="221" y="38"/>
                  </a:lnTo>
                  <a:lnTo>
                    <a:pt x="223" y="40"/>
                  </a:lnTo>
                  <a:lnTo>
                    <a:pt x="225" y="40"/>
                  </a:lnTo>
                  <a:lnTo>
                    <a:pt x="227" y="40"/>
                  </a:lnTo>
                  <a:lnTo>
                    <a:pt x="227" y="42"/>
                  </a:lnTo>
                  <a:lnTo>
                    <a:pt x="227" y="44"/>
                  </a:lnTo>
                  <a:lnTo>
                    <a:pt x="229" y="44"/>
                  </a:lnTo>
                  <a:lnTo>
                    <a:pt x="231" y="44"/>
                  </a:lnTo>
                  <a:lnTo>
                    <a:pt x="233" y="44"/>
                  </a:lnTo>
                  <a:lnTo>
                    <a:pt x="233" y="42"/>
                  </a:lnTo>
                  <a:lnTo>
                    <a:pt x="235" y="44"/>
                  </a:lnTo>
                  <a:lnTo>
                    <a:pt x="237" y="44"/>
                  </a:lnTo>
                  <a:lnTo>
                    <a:pt x="237" y="42"/>
                  </a:lnTo>
                  <a:lnTo>
                    <a:pt x="239" y="44"/>
                  </a:lnTo>
                  <a:lnTo>
                    <a:pt x="239" y="44"/>
                  </a:lnTo>
                  <a:lnTo>
                    <a:pt x="243" y="46"/>
                  </a:lnTo>
                  <a:lnTo>
                    <a:pt x="245" y="46"/>
                  </a:lnTo>
                  <a:lnTo>
                    <a:pt x="245" y="48"/>
                  </a:lnTo>
                  <a:lnTo>
                    <a:pt x="245" y="50"/>
                  </a:lnTo>
                  <a:lnTo>
                    <a:pt x="245" y="52"/>
                  </a:lnTo>
                  <a:lnTo>
                    <a:pt x="247" y="52"/>
                  </a:lnTo>
                  <a:lnTo>
                    <a:pt x="247" y="54"/>
                  </a:lnTo>
                  <a:lnTo>
                    <a:pt x="247" y="52"/>
                  </a:lnTo>
                  <a:lnTo>
                    <a:pt x="249" y="54"/>
                  </a:lnTo>
                  <a:lnTo>
                    <a:pt x="251" y="54"/>
                  </a:lnTo>
                  <a:lnTo>
                    <a:pt x="253" y="56"/>
                  </a:lnTo>
                  <a:lnTo>
                    <a:pt x="255" y="56"/>
                  </a:lnTo>
                  <a:lnTo>
                    <a:pt x="257" y="58"/>
                  </a:lnTo>
                  <a:lnTo>
                    <a:pt x="257" y="58"/>
                  </a:lnTo>
                  <a:lnTo>
                    <a:pt x="259" y="60"/>
                  </a:lnTo>
                  <a:lnTo>
                    <a:pt x="259" y="62"/>
                  </a:lnTo>
                  <a:lnTo>
                    <a:pt x="261" y="62"/>
                  </a:lnTo>
                  <a:lnTo>
                    <a:pt x="263" y="62"/>
                  </a:lnTo>
                  <a:lnTo>
                    <a:pt x="265" y="62"/>
                  </a:lnTo>
                  <a:lnTo>
                    <a:pt x="269" y="62"/>
                  </a:lnTo>
                  <a:lnTo>
                    <a:pt x="271" y="62"/>
                  </a:lnTo>
                  <a:lnTo>
                    <a:pt x="273" y="62"/>
                  </a:lnTo>
                  <a:lnTo>
                    <a:pt x="275" y="62"/>
                  </a:lnTo>
                  <a:lnTo>
                    <a:pt x="275" y="64"/>
                  </a:lnTo>
                  <a:lnTo>
                    <a:pt x="275" y="66"/>
                  </a:lnTo>
                  <a:lnTo>
                    <a:pt x="275" y="68"/>
                  </a:lnTo>
                  <a:lnTo>
                    <a:pt x="275" y="70"/>
                  </a:lnTo>
                  <a:lnTo>
                    <a:pt x="275" y="72"/>
                  </a:lnTo>
                  <a:lnTo>
                    <a:pt x="275" y="74"/>
                  </a:lnTo>
                  <a:lnTo>
                    <a:pt x="275" y="76"/>
                  </a:lnTo>
                  <a:lnTo>
                    <a:pt x="273" y="76"/>
                  </a:lnTo>
                  <a:lnTo>
                    <a:pt x="275" y="76"/>
                  </a:lnTo>
                  <a:lnTo>
                    <a:pt x="275" y="78"/>
                  </a:lnTo>
                  <a:lnTo>
                    <a:pt x="277" y="80"/>
                  </a:lnTo>
                  <a:lnTo>
                    <a:pt x="275" y="80"/>
                  </a:lnTo>
                  <a:lnTo>
                    <a:pt x="277" y="80"/>
                  </a:lnTo>
                  <a:lnTo>
                    <a:pt x="275" y="80"/>
                  </a:lnTo>
                  <a:lnTo>
                    <a:pt x="275" y="82"/>
                  </a:lnTo>
                  <a:lnTo>
                    <a:pt x="277" y="84"/>
                  </a:lnTo>
                  <a:lnTo>
                    <a:pt x="277" y="86"/>
                  </a:lnTo>
                  <a:lnTo>
                    <a:pt x="275" y="86"/>
                  </a:lnTo>
                  <a:lnTo>
                    <a:pt x="275" y="88"/>
                  </a:lnTo>
                  <a:lnTo>
                    <a:pt x="275" y="90"/>
                  </a:lnTo>
                  <a:lnTo>
                    <a:pt x="273" y="90"/>
                  </a:lnTo>
                  <a:lnTo>
                    <a:pt x="273" y="92"/>
                  </a:lnTo>
                  <a:lnTo>
                    <a:pt x="275" y="94"/>
                  </a:lnTo>
                  <a:lnTo>
                    <a:pt x="273" y="94"/>
                  </a:lnTo>
                  <a:lnTo>
                    <a:pt x="273" y="96"/>
                  </a:lnTo>
                  <a:lnTo>
                    <a:pt x="273" y="98"/>
                  </a:lnTo>
                  <a:lnTo>
                    <a:pt x="273" y="100"/>
                  </a:lnTo>
                  <a:lnTo>
                    <a:pt x="271" y="100"/>
                  </a:lnTo>
                  <a:lnTo>
                    <a:pt x="271" y="102"/>
                  </a:lnTo>
                  <a:lnTo>
                    <a:pt x="271" y="104"/>
                  </a:lnTo>
                  <a:lnTo>
                    <a:pt x="269" y="104"/>
                  </a:lnTo>
                  <a:lnTo>
                    <a:pt x="269" y="106"/>
                  </a:lnTo>
                  <a:lnTo>
                    <a:pt x="267" y="106"/>
                  </a:lnTo>
                  <a:lnTo>
                    <a:pt x="269" y="106"/>
                  </a:lnTo>
                  <a:lnTo>
                    <a:pt x="269" y="108"/>
                  </a:lnTo>
                  <a:lnTo>
                    <a:pt x="267" y="108"/>
                  </a:lnTo>
                  <a:lnTo>
                    <a:pt x="265" y="108"/>
                  </a:lnTo>
                  <a:lnTo>
                    <a:pt x="265" y="110"/>
                  </a:lnTo>
                  <a:lnTo>
                    <a:pt x="263" y="110"/>
                  </a:lnTo>
                  <a:lnTo>
                    <a:pt x="263" y="112"/>
                  </a:lnTo>
                  <a:lnTo>
                    <a:pt x="263" y="114"/>
                  </a:lnTo>
                  <a:lnTo>
                    <a:pt x="263" y="118"/>
                  </a:lnTo>
                  <a:lnTo>
                    <a:pt x="263" y="120"/>
                  </a:lnTo>
                  <a:lnTo>
                    <a:pt x="263" y="122"/>
                  </a:lnTo>
                  <a:lnTo>
                    <a:pt x="265" y="122"/>
                  </a:lnTo>
                  <a:lnTo>
                    <a:pt x="267" y="122"/>
                  </a:lnTo>
                  <a:lnTo>
                    <a:pt x="267" y="124"/>
                  </a:lnTo>
                  <a:lnTo>
                    <a:pt x="269" y="124"/>
                  </a:lnTo>
                  <a:lnTo>
                    <a:pt x="271" y="124"/>
                  </a:lnTo>
                  <a:lnTo>
                    <a:pt x="269" y="124"/>
                  </a:lnTo>
                  <a:lnTo>
                    <a:pt x="269" y="126"/>
                  </a:lnTo>
                  <a:lnTo>
                    <a:pt x="267" y="126"/>
                  </a:lnTo>
                  <a:lnTo>
                    <a:pt x="267" y="128"/>
                  </a:lnTo>
                  <a:lnTo>
                    <a:pt x="265" y="130"/>
                  </a:lnTo>
                  <a:lnTo>
                    <a:pt x="265" y="132"/>
                  </a:lnTo>
                  <a:lnTo>
                    <a:pt x="265" y="134"/>
                  </a:lnTo>
                  <a:lnTo>
                    <a:pt x="265" y="136"/>
                  </a:lnTo>
                  <a:lnTo>
                    <a:pt x="265" y="138"/>
                  </a:lnTo>
                  <a:lnTo>
                    <a:pt x="267" y="140"/>
                  </a:lnTo>
                  <a:lnTo>
                    <a:pt x="267" y="142"/>
                  </a:lnTo>
                  <a:lnTo>
                    <a:pt x="267" y="144"/>
                  </a:lnTo>
                  <a:lnTo>
                    <a:pt x="269" y="146"/>
                  </a:lnTo>
                  <a:lnTo>
                    <a:pt x="269" y="148"/>
                  </a:lnTo>
                  <a:lnTo>
                    <a:pt x="269" y="150"/>
                  </a:lnTo>
                  <a:lnTo>
                    <a:pt x="269" y="152"/>
                  </a:lnTo>
                  <a:lnTo>
                    <a:pt x="269" y="154"/>
                  </a:lnTo>
                  <a:lnTo>
                    <a:pt x="269" y="154"/>
                  </a:lnTo>
                  <a:lnTo>
                    <a:pt x="269" y="156"/>
                  </a:lnTo>
                  <a:lnTo>
                    <a:pt x="269" y="158"/>
                  </a:lnTo>
                  <a:lnTo>
                    <a:pt x="269" y="160"/>
                  </a:lnTo>
                  <a:lnTo>
                    <a:pt x="269" y="162"/>
                  </a:lnTo>
                  <a:lnTo>
                    <a:pt x="271" y="162"/>
                  </a:lnTo>
                  <a:lnTo>
                    <a:pt x="273" y="162"/>
                  </a:lnTo>
                  <a:lnTo>
                    <a:pt x="277" y="162"/>
                  </a:lnTo>
                  <a:lnTo>
                    <a:pt x="279" y="164"/>
                  </a:lnTo>
                  <a:lnTo>
                    <a:pt x="281" y="164"/>
                  </a:lnTo>
                  <a:lnTo>
                    <a:pt x="283" y="164"/>
                  </a:lnTo>
                  <a:lnTo>
                    <a:pt x="285" y="164"/>
                  </a:lnTo>
                  <a:lnTo>
                    <a:pt x="285" y="166"/>
                  </a:lnTo>
                  <a:lnTo>
                    <a:pt x="285" y="168"/>
                  </a:lnTo>
                  <a:lnTo>
                    <a:pt x="285" y="170"/>
                  </a:lnTo>
                  <a:lnTo>
                    <a:pt x="285" y="172"/>
                  </a:lnTo>
                  <a:lnTo>
                    <a:pt x="285" y="174"/>
                  </a:lnTo>
                  <a:lnTo>
                    <a:pt x="283" y="176"/>
                  </a:lnTo>
                  <a:lnTo>
                    <a:pt x="281" y="178"/>
                  </a:lnTo>
                  <a:lnTo>
                    <a:pt x="279" y="180"/>
                  </a:lnTo>
                  <a:lnTo>
                    <a:pt x="279" y="182"/>
                  </a:lnTo>
                  <a:lnTo>
                    <a:pt x="277" y="184"/>
                  </a:lnTo>
                  <a:lnTo>
                    <a:pt x="275" y="186"/>
                  </a:lnTo>
                  <a:lnTo>
                    <a:pt x="273" y="188"/>
                  </a:lnTo>
                  <a:lnTo>
                    <a:pt x="271" y="190"/>
                  </a:lnTo>
                  <a:lnTo>
                    <a:pt x="271" y="192"/>
                  </a:lnTo>
                  <a:lnTo>
                    <a:pt x="269" y="194"/>
                  </a:lnTo>
                  <a:lnTo>
                    <a:pt x="271" y="194"/>
                  </a:lnTo>
                  <a:lnTo>
                    <a:pt x="271" y="196"/>
                  </a:lnTo>
                  <a:lnTo>
                    <a:pt x="273" y="198"/>
                  </a:lnTo>
                  <a:lnTo>
                    <a:pt x="275" y="200"/>
                  </a:lnTo>
                  <a:lnTo>
                    <a:pt x="277" y="202"/>
                  </a:lnTo>
                  <a:lnTo>
                    <a:pt x="277" y="202"/>
                  </a:lnTo>
                  <a:lnTo>
                    <a:pt x="277" y="204"/>
                  </a:lnTo>
                  <a:lnTo>
                    <a:pt x="279" y="204"/>
                  </a:lnTo>
                  <a:lnTo>
                    <a:pt x="279" y="206"/>
                  </a:lnTo>
                  <a:lnTo>
                    <a:pt x="281" y="208"/>
                  </a:lnTo>
                  <a:lnTo>
                    <a:pt x="281" y="210"/>
                  </a:lnTo>
                  <a:lnTo>
                    <a:pt x="283" y="212"/>
                  </a:lnTo>
                  <a:lnTo>
                    <a:pt x="285" y="214"/>
                  </a:lnTo>
                  <a:lnTo>
                    <a:pt x="287" y="216"/>
                  </a:lnTo>
                  <a:lnTo>
                    <a:pt x="287" y="216"/>
                  </a:lnTo>
                  <a:lnTo>
                    <a:pt x="287" y="218"/>
                  </a:lnTo>
                  <a:lnTo>
                    <a:pt x="289" y="218"/>
                  </a:lnTo>
                  <a:lnTo>
                    <a:pt x="291" y="218"/>
                  </a:lnTo>
                  <a:lnTo>
                    <a:pt x="293" y="218"/>
                  </a:lnTo>
                  <a:lnTo>
                    <a:pt x="293" y="220"/>
                  </a:lnTo>
                  <a:lnTo>
                    <a:pt x="295" y="220"/>
                  </a:lnTo>
                  <a:lnTo>
                    <a:pt x="295" y="222"/>
                  </a:lnTo>
                  <a:lnTo>
                    <a:pt x="299" y="222"/>
                  </a:lnTo>
                  <a:lnTo>
                    <a:pt x="299" y="224"/>
                  </a:lnTo>
                  <a:lnTo>
                    <a:pt x="299" y="226"/>
                  </a:lnTo>
                  <a:lnTo>
                    <a:pt x="299" y="228"/>
                  </a:lnTo>
                  <a:lnTo>
                    <a:pt x="299" y="230"/>
                  </a:lnTo>
                  <a:lnTo>
                    <a:pt x="299" y="232"/>
                  </a:lnTo>
                  <a:lnTo>
                    <a:pt x="299" y="234"/>
                  </a:lnTo>
                  <a:lnTo>
                    <a:pt x="299" y="236"/>
                  </a:lnTo>
                  <a:lnTo>
                    <a:pt x="299" y="238"/>
                  </a:lnTo>
                  <a:lnTo>
                    <a:pt x="299" y="240"/>
                  </a:lnTo>
                  <a:lnTo>
                    <a:pt x="301" y="240"/>
                  </a:lnTo>
                  <a:lnTo>
                    <a:pt x="301" y="242"/>
                  </a:lnTo>
                  <a:lnTo>
                    <a:pt x="301" y="240"/>
                  </a:lnTo>
                  <a:lnTo>
                    <a:pt x="303" y="240"/>
                  </a:lnTo>
                  <a:lnTo>
                    <a:pt x="305" y="240"/>
                  </a:lnTo>
                  <a:lnTo>
                    <a:pt x="307" y="240"/>
                  </a:lnTo>
                  <a:lnTo>
                    <a:pt x="307" y="242"/>
                  </a:lnTo>
                  <a:lnTo>
                    <a:pt x="309" y="242"/>
                  </a:lnTo>
                  <a:lnTo>
                    <a:pt x="307" y="242"/>
                  </a:lnTo>
                  <a:lnTo>
                    <a:pt x="307" y="244"/>
                  </a:lnTo>
                  <a:lnTo>
                    <a:pt x="307" y="246"/>
                  </a:lnTo>
                  <a:lnTo>
                    <a:pt x="307" y="248"/>
                  </a:lnTo>
                  <a:lnTo>
                    <a:pt x="305" y="248"/>
                  </a:lnTo>
                  <a:lnTo>
                    <a:pt x="305" y="250"/>
                  </a:lnTo>
                  <a:lnTo>
                    <a:pt x="305" y="252"/>
                  </a:lnTo>
                  <a:lnTo>
                    <a:pt x="303" y="252"/>
                  </a:lnTo>
                  <a:lnTo>
                    <a:pt x="301" y="252"/>
                  </a:lnTo>
                  <a:lnTo>
                    <a:pt x="299" y="252"/>
                  </a:lnTo>
                  <a:lnTo>
                    <a:pt x="297" y="252"/>
                  </a:lnTo>
                  <a:lnTo>
                    <a:pt x="293" y="254"/>
                  </a:lnTo>
                  <a:lnTo>
                    <a:pt x="291" y="254"/>
                  </a:lnTo>
                  <a:lnTo>
                    <a:pt x="291" y="256"/>
                  </a:lnTo>
                  <a:lnTo>
                    <a:pt x="291" y="258"/>
                  </a:lnTo>
                  <a:lnTo>
                    <a:pt x="289" y="256"/>
                  </a:lnTo>
                  <a:lnTo>
                    <a:pt x="289" y="258"/>
                  </a:lnTo>
                  <a:lnTo>
                    <a:pt x="287" y="258"/>
                  </a:lnTo>
                  <a:lnTo>
                    <a:pt x="287" y="258"/>
                  </a:lnTo>
                  <a:lnTo>
                    <a:pt x="285" y="260"/>
                  </a:lnTo>
                  <a:lnTo>
                    <a:pt x="285" y="262"/>
                  </a:lnTo>
                  <a:lnTo>
                    <a:pt x="285" y="264"/>
                  </a:lnTo>
                  <a:lnTo>
                    <a:pt x="285" y="266"/>
                  </a:lnTo>
                  <a:lnTo>
                    <a:pt x="285" y="268"/>
                  </a:lnTo>
                  <a:lnTo>
                    <a:pt x="283" y="268"/>
                  </a:lnTo>
                  <a:lnTo>
                    <a:pt x="283" y="270"/>
                  </a:lnTo>
                  <a:lnTo>
                    <a:pt x="283" y="272"/>
                  </a:lnTo>
                  <a:lnTo>
                    <a:pt x="283" y="274"/>
                  </a:lnTo>
                  <a:lnTo>
                    <a:pt x="283" y="274"/>
                  </a:lnTo>
                  <a:lnTo>
                    <a:pt x="281" y="276"/>
                  </a:lnTo>
                  <a:lnTo>
                    <a:pt x="279" y="276"/>
                  </a:lnTo>
                  <a:lnTo>
                    <a:pt x="281" y="276"/>
                  </a:lnTo>
                  <a:lnTo>
                    <a:pt x="281" y="278"/>
                  </a:lnTo>
                  <a:lnTo>
                    <a:pt x="279" y="278"/>
                  </a:lnTo>
                  <a:lnTo>
                    <a:pt x="275" y="278"/>
                  </a:lnTo>
                  <a:lnTo>
                    <a:pt x="275" y="276"/>
                  </a:lnTo>
                  <a:lnTo>
                    <a:pt x="273" y="276"/>
                  </a:lnTo>
                  <a:lnTo>
                    <a:pt x="269" y="276"/>
                  </a:lnTo>
                  <a:lnTo>
                    <a:pt x="267" y="276"/>
                  </a:lnTo>
                  <a:lnTo>
                    <a:pt x="265" y="274"/>
                  </a:lnTo>
                  <a:lnTo>
                    <a:pt x="265" y="274"/>
                  </a:lnTo>
                  <a:lnTo>
                    <a:pt x="263" y="274"/>
                  </a:lnTo>
                  <a:lnTo>
                    <a:pt x="261" y="274"/>
                  </a:lnTo>
                  <a:lnTo>
                    <a:pt x="261" y="274"/>
                  </a:lnTo>
                  <a:lnTo>
                    <a:pt x="263" y="274"/>
                  </a:lnTo>
                  <a:lnTo>
                    <a:pt x="261" y="274"/>
                  </a:lnTo>
                  <a:lnTo>
                    <a:pt x="259" y="274"/>
                  </a:lnTo>
                  <a:lnTo>
                    <a:pt x="259" y="274"/>
                  </a:lnTo>
                  <a:lnTo>
                    <a:pt x="257" y="274"/>
                  </a:lnTo>
                  <a:lnTo>
                    <a:pt x="255" y="274"/>
                  </a:lnTo>
                  <a:lnTo>
                    <a:pt x="253" y="274"/>
                  </a:lnTo>
                  <a:lnTo>
                    <a:pt x="253" y="274"/>
                  </a:lnTo>
                  <a:lnTo>
                    <a:pt x="251" y="274"/>
                  </a:lnTo>
                  <a:lnTo>
                    <a:pt x="249" y="274"/>
                  </a:lnTo>
                  <a:lnTo>
                    <a:pt x="247" y="274"/>
                  </a:lnTo>
                  <a:lnTo>
                    <a:pt x="245" y="274"/>
                  </a:lnTo>
                  <a:lnTo>
                    <a:pt x="243" y="274"/>
                  </a:lnTo>
                  <a:lnTo>
                    <a:pt x="241" y="274"/>
                  </a:lnTo>
                  <a:lnTo>
                    <a:pt x="239" y="274"/>
                  </a:lnTo>
                  <a:lnTo>
                    <a:pt x="239" y="272"/>
                  </a:lnTo>
                  <a:lnTo>
                    <a:pt x="237" y="272"/>
                  </a:lnTo>
                  <a:lnTo>
                    <a:pt x="233" y="270"/>
                  </a:lnTo>
                  <a:lnTo>
                    <a:pt x="233" y="272"/>
                  </a:lnTo>
                  <a:lnTo>
                    <a:pt x="231" y="272"/>
                  </a:lnTo>
                  <a:lnTo>
                    <a:pt x="231" y="270"/>
                  </a:lnTo>
                  <a:lnTo>
                    <a:pt x="229" y="270"/>
                  </a:lnTo>
                  <a:lnTo>
                    <a:pt x="229" y="272"/>
                  </a:lnTo>
                  <a:lnTo>
                    <a:pt x="227" y="272"/>
                  </a:lnTo>
                  <a:lnTo>
                    <a:pt x="225" y="272"/>
                  </a:lnTo>
                  <a:lnTo>
                    <a:pt x="225" y="270"/>
                  </a:lnTo>
                  <a:lnTo>
                    <a:pt x="223" y="270"/>
                  </a:lnTo>
                  <a:lnTo>
                    <a:pt x="221" y="270"/>
                  </a:lnTo>
                  <a:lnTo>
                    <a:pt x="221" y="268"/>
                  </a:lnTo>
                  <a:lnTo>
                    <a:pt x="219" y="268"/>
                  </a:lnTo>
                  <a:lnTo>
                    <a:pt x="217" y="268"/>
                  </a:lnTo>
                  <a:lnTo>
                    <a:pt x="215" y="268"/>
                  </a:lnTo>
                  <a:lnTo>
                    <a:pt x="213" y="268"/>
                  </a:lnTo>
                  <a:lnTo>
                    <a:pt x="213" y="266"/>
                  </a:lnTo>
                  <a:lnTo>
                    <a:pt x="211" y="264"/>
                  </a:lnTo>
                  <a:lnTo>
                    <a:pt x="211" y="262"/>
                  </a:lnTo>
                  <a:lnTo>
                    <a:pt x="211" y="260"/>
                  </a:lnTo>
                  <a:lnTo>
                    <a:pt x="209" y="258"/>
                  </a:lnTo>
                  <a:lnTo>
                    <a:pt x="209" y="256"/>
                  </a:lnTo>
                  <a:lnTo>
                    <a:pt x="209" y="252"/>
                  </a:lnTo>
                  <a:lnTo>
                    <a:pt x="207" y="248"/>
                  </a:lnTo>
                  <a:lnTo>
                    <a:pt x="207" y="246"/>
                  </a:lnTo>
                  <a:lnTo>
                    <a:pt x="207" y="244"/>
                  </a:lnTo>
                  <a:lnTo>
                    <a:pt x="207" y="246"/>
                  </a:lnTo>
                  <a:lnTo>
                    <a:pt x="207" y="244"/>
                  </a:lnTo>
                  <a:lnTo>
                    <a:pt x="205" y="244"/>
                  </a:lnTo>
                  <a:lnTo>
                    <a:pt x="205" y="242"/>
                  </a:lnTo>
                  <a:lnTo>
                    <a:pt x="203" y="242"/>
                  </a:lnTo>
                  <a:lnTo>
                    <a:pt x="201" y="242"/>
                  </a:lnTo>
                  <a:lnTo>
                    <a:pt x="199" y="242"/>
                  </a:lnTo>
                  <a:lnTo>
                    <a:pt x="197" y="242"/>
                  </a:lnTo>
                  <a:lnTo>
                    <a:pt x="195" y="242"/>
                  </a:lnTo>
                  <a:lnTo>
                    <a:pt x="193" y="242"/>
                  </a:lnTo>
                  <a:lnTo>
                    <a:pt x="191" y="244"/>
                  </a:lnTo>
                  <a:lnTo>
                    <a:pt x="191" y="244"/>
                  </a:lnTo>
                  <a:lnTo>
                    <a:pt x="189" y="244"/>
                  </a:lnTo>
                  <a:lnTo>
                    <a:pt x="189" y="246"/>
                  </a:lnTo>
                  <a:lnTo>
                    <a:pt x="187" y="244"/>
                  </a:lnTo>
                  <a:lnTo>
                    <a:pt x="187" y="246"/>
                  </a:lnTo>
                  <a:lnTo>
                    <a:pt x="185" y="246"/>
                  </a:lnTo>
                  <a:lnTo>
                    <a:pt x="187" y="248"/>
                  </a:lnTo>
                  <a:lnTo>
                    <a:pt x="185" y="248"/>
                  </a:lnTo>
                  <a:lnTo>
                    <a:pt x="185" y="250"/>
                  </a:lnTo>
                  <a:lnTo>
                    <a:pt x="183" y="250"/>
                  </a:lnTo>
                  <a:lnTo>
                    <a:pt x="181" y="248"/>
                  </a:lnTo>
                  <a:lnTo>
                    <a:pt x="181" y="250"/>
                  </a:lnTo>
                  <a:lnTo>
                    <a:pt x="179" y="250"/>
                  </a:lnTo>
                  <a:lnTo>
                    <a:pt x="177" y="252"/>
                  </a:lnTo>
                  <a:lnTo>
                    <a:pt x="175" y="252"/>
                  </a:lnTo>
                  <a:lnTo>
                    <a:pt x="173" y="254"/>
                  </a:lnTo>
                  <a:lnTo>
                    <a:pt x="171" y="254"/>
                  </a:lnTo>
                  <a:lnTo>
                    <a:pt x="169" y="254"/>
                  </a:lnTo>
                  <a:lnTo>
                    <a:pt x="169" y="252"/>
                  </a:lnTo>
                  <a:lnTo>
                    <a:pt x="167" y="252"/>
                  </a:lnTo>
                  <a:lnTo>
                    <a:pt x="165" y="252"/>
                  </a:lnTo>
                  <a:lnTo>
                    <a:pt x="165" y="250"/>
                  </a:lnTo>
                  <a:lnTo>
                    <a:pt x="163" y="250"/>
                  </a:lnTo>
                  <a:lnTo>
                    <a:pt x="161" y="250"/>
                  </a:lnTo>
                  <a:lnTo>
                    <a:pt x="159" y="250"/>
                  </a:lnTo>
                  <a:lnTo>
                    <a:pt x="157" y="250"/>
                  </a:lnTo>
                  <a:lnTo>
                    <a:pt x="155" y="250"/>
                  </a:lnTo>
                  <a:lnTo>
                    <a:pt x="152" y="248"/>
                  </a:lnTo>
                  <a:lnTo>
                    <a:pt x="150" y="248"/>
                  </a:lnTo>
                  <a:lnTo>
                    <a:pt x="150" y="246"/>
                  </a:lnTo>
                  <a:lnTo>
                    <a:pt x="144" y="244"/>
                  </a:lnTo>
                  <a:lnTo>
                    <a:pt x="142" y="244"/>
                  </a:lnTo>
                  <a:lnTo>
                    <a:pt x="142" y="242"/>
                  </a:lnTo>
                  <a:lnTo>
                    <a:pt x="142" y="242"/>
                  </a:lnTo>
                  <a:lnTo>
                    <a:pt x="142" y="240"/>
                  </a:lnTo>
                  <a:lnTo>
                    <a:pt x="140" y="240"/>
                  </a:lnTo>
                  <a:lnTo>
                    <a:pt x="138" y="238"/>
                  </a:lnTo>
                  <a:lnTo>
                    <a:pt x="138" y="236"/>
                  </a:lnTo>
                  <a:lnTo>
                    <a:pt x="138" y="234"/>
                  </a:lnTo>
                  <a:lnTo>
                    <a:pt x="136" y="234"/>
                  </a:lnTo>
                  <a:lnTo>
                    <a:pt x="134" y="232"/>
                  </a:lnTo>
                  <a:lnTo>
                    <a:pt x="132" y="232"/>
                  </a:lnTo>
                  <a:lnTo>
                    <a:pt x="130" y="230"/>
                  </a:lnTo>
                  <a:lnTo>
                    <a:pt x="128" y="230"/>
                  </a:lnTo>
                  <a:lnTo>
                    <a:pt x="126" y="230"/>
                  </a:lnTo>
                  <a:lnTo>
                    <a:pt x="124" y="230"/>
                  </a:lnTo>
                  <a:lnTo>
                    <a:pt x="122" y="230"/>
                  </a:lnTo>
                  <a:lnTo>
                    <a:pt x="120" y="230"/>
                  </a:lnTo>
                  <a:lnTo>
                    <a:pt x="120" y="228"/>
                  </a:lnTo>
                  <a:lnTo>
                    <a:pt x="118" y="228"/>
                  </a:lnTo>
                  <a:lnTo>
                    <a:pt x="118" y="226"/>
                  </a:lnTo>
                  <a:lnTo>
                    <a:pt x="116" y="226"/>
                  </a:lnTo>
                  <a:lnTo>
                    <a:pt x="116" y="224"/>
                  </a:lnTo>
                  <a:lnTo>
                    <a:pt x="116" y="222"/>
                  </a:lnTo>
                  <a:lnTo>
                    <a:pt x="114" y="220"/>
                  </a:lnTo>
                  <a:lnTo>
                    <a:pt x="114" y="218"/>
                  </a:lnTo>
                  <a:lnTo>
                    <a:pt x="112" y="216"/>
                  </a:lnTo>
                  <a:lnTo>
                    <a:pt x="112" y="214"/>
                  </a:lnTo>
                  <a:lnTo>
                    <a:pt x="112" y="212"/>
                  </a:lnTo>
                  <a:lnTo>
                    <a:pt x="110" y="210"/>
                  </a:lnTo>
                  <a:lnTo>
                    <a:pt x="108" y="210"/>
                  </a:lnTo>
                  <a:lnTo>
                    <a:pt x="108" y="208"/>
                  </a:lnTo>
                  <a:lnTo>
                    <a:pt x="110" y="208"/>
                  </a:lnTo>
                  <a:lnTo>
                    <a:pt x="110" y="206"/>
                  </a:lnTo>
                  <a:lnTo>
                    <a:pt x="108" y="206"/>
                  </a:lnTo>
                  <a:lnTo>
                    <a:pt x="108" y="204"/>
                  </a:lnTo>
                  <a:lnTo>
                    <a:pt x="106" y="204"/>
                  </a:lnTo>
                  <a:lnTo>
                    <a:pt x="106" y="206"/>
                  </a:lnTo>
                  <a:lnTo>
                    <a:pt x="106" y="204"/>
                  </a:lnTo>
                  <a:lnTo>
                    <a:pt x="104" y="204"/>
                  </a:lnTo>
                  <a:lnTo>
                    <a:pt x="106" y="204"/>
                  </a:lnTo>
                  <a:lnTo>
                    <a:pt x="106" y="202"/>
                  </a:lnTo>
                  <a:lnTo>
                    <a:pt x="106" y="202"/>
                  </a:lnTo>
                  <a:lnTo>
                    <a:pt x="106" y="200"/>
                  </a:lnTo>
                  <a:lnTo>
                    <a:pt x="104" y="200"/>
                  </a:lnTo>
                  <a:lnTo>
                    <a:pt x="104" y="198"/>
                  </a:lnTo>
                  <a:lnTo>
                    <a:pt x="102" y="198"/>
                  </a:lnTo>
                  <a:lnTo>
                    <a:pt x="102" y="196"/>
                  </a:lnTo>
                  <a:lnTo>
                    <a:pt x="100" y="196"/>
                  </a:lnTo>
                  <a:lnTo>
                    <a:pt x="100" y="194"/>
                  </a:lnTo>
                  <a:lnTo>
                    <a:pt x="98" y="194"/>
                  </a:lnTo>
                  <a:lnTo>
                    <a:pt x="98" y="192"/>
                  </a:lnTo>
                  <a:lnTo>
                    <a:pt x="96" y="192"/>
                  </a:lnTo>
                  <a:lnTo>
                    <a:pt x="96" y="190"/>
                  </a:lnTo>
                  <a:lnTo>
                    <a:pt x="96" y="188"/>
                  </a:lnTo>
                  <a:lnTo>
                    <a:pt x="96" y="186"/>
                  </a:lnTo>
                  <a:lnTo>
                    <a:pt x="94" y="186"/>
                  </a:lnTo>
                  <a:lnTo>
                    <a:pt x="90" y="190"/>
                  </a:lnTo>
                  <a:lnTo>
                    <a:pt x="88" y="190"/>
                  </a:lnTo>
                  <a:lnTo>
                    <a:pt x="88" y="188"/>
                  </a:lnTo>
                  <a:lnTo>
                    <a:pt x="86" y="188"/>
                  </a:lnTo>
                  <a:lnTo>
                    <a:pt x="84" y="188"/>
                  </a:lnTo>
                  <a:lnTo>
                    <a:pt x="84" y="186"/>
                  </a:lnTo>
                  <a:lnTo>
                    <a:pt x="82" y="186"/>
                  </a:lnTo>
                  <a:lnTo>
                    <a:pt x="80" y="184"/>
                  </a:lnTo>
                  <a:lnTo>
                    <a:pt x="78" y="184"/>
                  </a:lnTo>
                  <a:lnTo>
                    <a:pt x="78" y="182"/>
                  </a:lnTo>
                  <a:lnTo>
                    <a:pt x="80" y="182"/>
                  </a:lnTo>
                  <a:lnTo>
                    <a:pt x="82" y="182"/>
                  </a:lnTo>
                  <a:lnTo>
                    <a:pt x="82" y="184"/>
                  </a:lnTo>
                  <a:lnTo>
                    <a:pt x="84" y="184"/>
                  </a:lnTo>
                  <a:lnTo>
                    <a:pt x="84" y="182"/>
                  </a:lnTo>
                  <a:lnTo>
                    <a:pt x="84" y="180"/>
                  </a:lnTo>
                  <a:lnTo>
                    <a:pt x="82" y="182"/>
                  </a:lnTo>
                  <a:lnTo>
                    <a:pt x="82" y="180"/>
                  </a:lnTo>
                  <a:lnTo>
                    <a:pt x="80" y="180"/>
                  </a:lnTo>
                  <a:lnTo>
                    <a:pt x="78" y="182"/>
                  </a:lnTo>
                  <a:lnTo>
                    <a:pt x="80" y="182"/>
                  </a:lnTo>
                  <a:lnTo>
                    <a:pt x="78" y="182"/>
                  </a:lnTo>
                  <a:lnTo>
                    <a:pt x="78" y="184"/>
                  </a:lnTo>
                  <a:lnTo>
                    <a:pt x="78" y="186"/>
                  </a:lnTo>
                  <a:lnTo>
                    <a:pt x="78" y="188"/>
                  </a:lnTo>
                  <a:lnTo>
                    <a:pt x="78" y="190"/>
                  </a:lnTo>
                  <a:lnTo>
                    <a:pt x="76" y="190"/>
                  </a:lnTo>
                  <a:lnTo>
                    <a:pt x="74" y="190"/>
                  </a:lnTo>
                  <a:lnTo>
                    <a:pt x="74" y="192"/>
                  </a:lnTo>
                  <a:lnTo>
                    <a:pt x="72" y="192"/>
                  </a:lnTo>
                  <a:lnTo>
                    <a:pt x="72" y="190"/>
                  </a:lnTo>
                  <a:lnTo>
                    <a:pt x="72" y="192"/>
                  </a:lnTo>
                  <a:lnTo>
                    <a:pt x="72" y="190"/>
                  </a:lnTo>
                  <a:lnTo>
                    <a:pt x="70" y="190"/>
                  </a:lnTo>
                  <a:lnTo>
                    <a:pt x="70" y="188"/>
                  </a:lnTo>
                  <a:lnTo>
                    <a:pt x="70" y="186"/>
                  </a:lnTo>
                  <a:lnTo>
                    <a:pt x="68" y="184"/>
                  </a:lnTo>
                  <a:lnTo>
                    <a:pt x="66" y="184"/>
                  </a:lnTo>
                  <a:lnTo>
                    <a:pt x="66" y="182"/>
                  </a:lnTo>
                  <a:lnTo>
                    <a:pt x="64" y="182"/>
                  </a:lnTo>
                  <a:lnTo>
                    <a:pt x="64" y="180"/>
                  </a:lnTo>
                  <a:lnTo>
                    <a:pt x="64" y="172"/>
                  </a:lnTo>
                  <a:lnTo>
                    <a:pt x="58" y="172"/>
                  </a:lnTo>
                  <a:lnTo>
                    <a:pt x="58" y="166"/>
                  </a:lnTo>
                  <a:lnTo>
                    <a:pt x="58" y="164"/>
                  </a:lnTo>
                  <a:lnTo>
                    <a:pt x="60" y="156"/>
                  </a:lnTo>
                  <a:lnTo>
                    <a:pt x="60" y="154"/>
                  </a:lnTo>
                  <a:lnTo>
                    <a:pt x="58" y="154"/>
                  </a:lnTo>
                  <a:lnTo>
                    <a:pt x="58" y="154"/>
                  </a:lnTo>
                  <a:lnTo>
                    <a:pt x="56" y="152"/>
                  </a:lnTo>
                  <a:lnTo>
                    <a:pt x="56" y="150"/>
                  </a:lnTo>
                  <a:lnTo>
                    <a:pt x="54" y="150"/>
                  </a:lnTo>
                  <a:lnTo>
                    <a:pt x="56" y="150"/>
                  </a:lnTo>
                  <a:lnTo>
                    <a:pt x="54" y="150"/>
                  </a:lnTo>
                  <a:lnTo>
                    <a:pt x="54" y="148"/>
                  </a:lnTo>
                  <a:lnTo>
                    <a:pt x="54" y="146"/>
                  </a:lnTo>
                  <a:lnTo>
                    <a:pt x="52" y="146"/>
                  </a:lnTo>
                  <a:lnTo>
                    <a:pt x="52" y="144"/>
                  </a:lnTo>
                  <a:lnTo>
                    <a:pt x="50" y="144"/>
                  </a:lnTo>
                  <a:lnTo>
                    <a:pt x="48" y="144"/>
                  </a:lnTo>
                  <a:lnTo>
                    <a:pt x="44" y="140"/>
                  </a:lnTo>
                  <a:lnTo>
                    <a:pt x="44" y="138"/>
                  </a:lnTo>
                  <a:lnTo>
                    <a:pt x="42" y="138"/>
                  </a:lnTo>
                  <a:lnTo>
                    <a:pt x="40" y="136"/>
                  </a:lnTo>
                  <a:lnTo>
                    <a:pt x="38" y="136"/>
                  </a:lnTo>
                  <a:lnTo>
                    <a:pt x="36" y="134"/>
                  </a:lnTo>
                  <a:lnTo>
                    <a:pt x="34" y="136"/>
                  </a:lnTo>
                  <a:lnTo>
                    <a:pt x="34" y="134"/>
                  </a:lnTo>
                  <a:lnTo>
                    <a:pt x="34" y="132"/>
                  </a:lnTo>
                  <a:lnTo>
                    <a:pt x="32" y="132"/>
                  </a:lnTo>
                  <a:lnTo>
                    <a:pt x="34" y="132"/>
                  </a:lnTo>
                  <a:lnTo>
                    <a:pt x="34" y="130"/>
                  </a:lnTo>
                  <a:lnTo>
                    <a:pt x="36" y="130"/>
                  </a:lnTo>
                  <a:lnTo>
                    <a:pt x="34" y="130"/>
                  </a:lnTo>
                  <a:lnTo>
                    <a:pt x="34" y="128"/>
                  </a:lnTo>
                  <a:lnTo>
                    <a:pt x="32" y="126"/>
                  </a:lnTo>
                  <a:lnTo>
                    <a:pt x="32" y="124"/>
                  </a:lnTo>
                  <a:lnTo>
                    <a:pt x="30" y="124"/>
                  </a:lnTo>
                  <a:lnTo>
                    <a:pt x="30" y="122"/>
                  </a:lnTo>
                  <a:lnTo>
                    <a:pt x="28" y="122"/>
                  </a:lnTo>
                  <a:lnTo>
                    <a:pt x="26" y="120"/>
                  </a:lnTo>
                  <a:lnTo>
                    <a:pt x="26" y="118"/>
                  </a:lnTo>
                  <a:lnTo>
                    <a:pt x="24" y="116"/>
                  </a:lnTo>
                  <a:lnTo>
                    <a:pt x="22" y="116"/>
                  </a:lnTo>
                  <a:lnTo>
                    <a:pt x="22" y="114"/>
                  </a:lnTo>
                  <a:lnTo>
                    <a:pt x="24" y="112"/>
                  </a:lnTo>
                  <a:lnTo>
                    <a:pt x="24" y="110"/>
                  </a:lnTo>
                  <a:lnTo>
                    <a:pt x="24" y="108"/>
                  </a:lnTo>
                  <a:lnTo>
                    <a:pt x="22" y="106"/>
                  </a:lnTo>
                  <a:lnTo>
                    <a:pt x="24" y="106"/>
                  </a:lnTo>
                  <a:lnTo>
                    <a:pt x="24" y="104"/>
                  </a:lnTo>
                  <a:lnTo>
                    <a:pt x="26" y="104"/>
                  </a:lnTo>
                  <a:lnTo>
                    <a:pt x="26" y="106"/>
                  </a:lnTo>
                  <a:lnTo>
                    <a:pt x="28" y="106"/>
                  </a:lnTo>
                  <a:lnTo>
                    <a:pt x="28" y="104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6" y="100"/>
                  </a:lnTo>
                  <a:lnTo>
                    <a:pt x="28" y="100"/>
                  </a:lnTo>
                  <a:lnTo>
                    <a:pt x="28" y="98"/>
                  </a:lnTo>
                  <a:lnTo>
                    <a:pt x="30" y="98"/>
                  </a:lnTo>
                  <a:lnTo>
                    <a:pt x="30" y="96"/>
                  </a:lnTo>
                  <a:lnTo>
                    <a:pt x="30" y="94"/>
                  </a:lnTo>
                  <a:lnTo>
                    <a:pt x="32" y="94"/>
                  </a:lnTo>
                  <a:lnTo>
                    <a:pt x="34" y="94"/>
                  </a:lnTo>
                  <a:lnTo>
                    <a:pt x="34" y="92"/>
                  </a:lnTo>
                  <a:lnTo>
                    <a:pt x="34" y="90"/>
                  </a:lnTo>
                  <a:lnTo>
                    <a:pt x="32" y="88"/>
                  </a:lnTo>
                  <a:lnTo>
                    <a:pt x="32" y="86"/>
                  </a:lnTo>
                  <a:lnTo>
                    <a:pt x="32" y="84"/>
                  </a:lnTo>
                  <a:lnTo>
                    <a:pt x="32" y="82"/>
                  </a:lnTo>
                  <a:lnTo>
                    <a:pt x="34" y="82"/>
                  </a:lnTo>
                  <a:lnTo>
                    <a:pt x="36" y="82"/>
                  </a:lnTo>
                  <a:lnTo>
                    <a:pt x="36" y="80"/>
                  </a:lnTo>
                  <a:lnTo>
                    <a:pt x="38" y="80"/>
                  </a:lnTo>
                  <a:lnTo>
                    <a:pt x="36" y="80"/>
                  </a:lnTo>
                  <a:lnTo>
                    <a:pt x="34" y="80"/>
                  </a:lnTo>
                  <a:lnTo>
                    <a:pt x="34" y="78"/>
                  </a:lnTo>
                  <a:lnTo>
                    <a:pt x="32" y="78"/>
                  </a:lnTo>
                  <a:lnTo>
                    <a:pt x="32" y="80"/>
                  </a:lnTo>
                  <a:lnTo>
                    <a:pt x="32" y="78"/>
                  </a:lnTo>
                  <a:lnTo>
                    <a:pt x="30" y="80"/>
                  </a:lnTo>
                  <a:lnTo>
                    <a:pt x="28" y="80"/>
                  </a:lnTo>
                  <a:lnTo>
                    <a:pt x="28" y="78"/>
                  </a:lnTo>
                  <a:lnTo>
                    <a:pt x="26" y="78"/>
                  </a:lnTo>
                  <a:lnTo>
                    <a:pt x="26" y="76"/>
                  </a:lnTo>
                  <a:lnTo>
                    <a:pt x="24" y="76"/>
                  </a:lnTo>
                  <a:lnTo>
                    <a:pt x="22" y="76"/>
                  </a:lnTo>
                  <a:lnTo>
                    <a:pt x="20" y="76"/>
                  </a:lnTo>
                  <a:lnTo>
                    <a:pt x="22" y="74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8"/>
                  </a:lnTo>
                  <a:lnTo>
                    <a:pt x="18" y="68"/>
                  </a:lnTo>
                  <a:lnTo>
                    <a:pt x="16" y="68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6" y="62"/>
                  </a:lnTo>
                  <a:lnTo>
                    <a:pt x="16" y="60"/>
                  </a:lnTo>
                  <a:lnTo>
                    <a:pt x="14" y="60"/>
                  </a:lnTo>
                  <a:lnTo>
                    <a:pt x="12" y="60"/>
                  </a:lnTo>
                  <a:lnTo>
                    <a:pt x="12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2" y="52"/>
                  </a:lnTo>
                  <a:lnTo>
                    <a:pt x="12" y="50"/>
                  </a:lnTo>
                  <a:lnTo>
                    <a:pt x="10" y="50"/>
                  </a:lnTo>
                  <a:lnTo>
                    <a:pt x="10" y="48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8" y="44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6" y="40"/>
                  </a:lnTo>
                  <a:lnTo>
                    <a:pt x="6" y="42"/>
                  </a:lnTo>
                  <a:lnTo>
                    <a:pt x="6" y="40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4" y="36"/>
                  </a:lnTo>
                  <a:lnTo>
                    <a:pt x="4" y="34"/>
                  </a:lnTo>
                  <a:lnTo>
                    <a:pt x="6" y="32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3" name="Freeform 1842"/>
            <p:cNvSpPr>
              <a:spLocks/>
            </p:cNvSpPr>
            <p:nvPr/>
          </p:nvSpPr>
          <p:spPr bwMode="auto">
            <a:xfrm>
              <a:off x="21317438" y="5872028"/>
              <a:ext cx="1211765" cy="1243239"/>
            </a:xfrm>
            <a:custGeom>
              <a:avLst/>
              <a:gdLst>
                <a:gd name="T0" fmla="*/ 98 w 154"/>
                <a:gd name="T1" fmla="*/ 8 h 158"/>
                <a:gd name="T2" fmla="*/ 100 w 154"/>
                <a:gd name="T3" fmla="*/ 12 h 158"/>
                <a:gd name="T4" fmla="*/ 104 w 154"/>
                <a:gd name="T5" fmla="*/ 18 h 158"/>
                <a:gd name="T6" fmla="*/ 104 w 154"/>
                <a:gd name="T7" fmla="*/ 26 h 158"/>
                <a:gd name="T8" fmla="*/ 110 w 154"/>
                <a:gd name="T9" fmla="*/ 30 h 158"/>
                <a:gd name="T10" fmla="*/ 116 w 154"/>
                <a:gd name="T11" fmla="*/ 28 h 158"/>
                <a:gd name="T12" fmla="*/ 118 w 154"/>
                <a:gd name="T13" fmla="*/ 32 h 158"/>
                <a:gd name="T14" fmla="*/ 114 w 154"/>
                <a:gd name="T15" fmla="*/ 38 h 158"/>
                <a:gd name="T16" fmla="*/ 112 w 154"/>
                <a:gd name="T17" fmla="*/ 44 h 158"/>
                <a:gd name="T18" fmla="*/ 108 w 154"/>
                <a:gd name="T19" fmla="*/ 50 h 158"/>
                <a:gd name="T20" fmla="*/ 108 w 154"/>
                <a:gd name="T21" fmla="*/ 56 h 158"/>
                <a:gd name="T22" fmla="*/ 106 w 154"/>
                <a:gd name="T23" fmla="*/ 58 h 158"/>
                <a:gd name="T24" fmla="*/ 106 w 154"/>
                <a:gd name="T25" fmla="*/ 66 h 158"/>
                <a:gd name="T26" fmla="*/ 112 w 154"/>
                <a:gd name="T27" fmla="*/ 74 h 158"/>
                <a:gd name="T28" fmla="*/ 118 w 154"/>
                <a:gd name="T29" fmla="*/ 80 h 158"/>
                <a:gd name="T30" fmla="*/ 116 w 154"/>
                <a:gd name="T31" fmla="*/ 84 h 158"/>
                <a:gd name="T32" fmla="*/ 124 w 154"/>
                <a:gd name="T33" fmla="*/ 88 h 158"/>
                <a:gd name="T34" fmla="*/ 134 w 154"/>
                <a:gd name="T35" fmla="*/ 94 h 158"/>
                <a:gd name="T36" fmla="*/ 138 w 154"/>
                <a:gd name="T37" fmla="*/ 100 h 158"/>
                <a:gd name="T38" fmla="*/ 140 w 154"/>
                <a:gd name="T39" fmla="*/ 104 h 158"/>
                <a:gd name="T40" fmla="*/ 140 w 154"/>
                <a:gd name="T41" fmla="*/ 122 h 158"/>
                <a:gd name="T42" fmla="*/ 148 w 154"/>
                <a:gd name="T43" fmla="*/ 134 h 158"/>
                <a:gd name="T44" fmla="*/ 154 w 154"/>
                <a:gd name="T45" fmla="*/ 140 h 158"/>
                <a:gd name="T46" fmla="*/ 148 w 154"/>
                <a:gd name="T47" fmla="*/ 140 h 158"/>
                <a:gd name="T48" fmla="*/ 140 w 154"/>
                <a:gd name="T49" fmla="*/ 138 h 158"/>
                <a:gd name="T50" fmla="*/ 130 w 154"/>
                <a:gd name="T51" fmla="*/ 144 h 158"/>
                <a:gd name="T52" fmla="*/ 126 w 154"/>
                <a:gd name="T53" fmla="*/ 152 h 158"/>
                <a:gd name="T54" fmla="*/ 118 w 154"/>
                <a:gd name="T55" fmla="*/ 158 h 158"/>
                <a:gd name="T56" fmla="*/ 108 w 154"/>
                <a:gd name="T57" fmla="*/ 158 h 158"/>
                <a:gd name="T58" fmla="*/ 100 w 154"/>
                <a:gd name="T59" fmla="*/ 156 h 158"/>
                <a:gd name="T60" fmla="*/ 92 w 154"/>
                <a:gd name="T61" fmla="*/ 154 h 158"/>
                <a:gd name="T62" fmla="*/ 84 w 154"/>
                <a:gd name="T63" fmla="*/ 146 h 158"/>
                <a:gd name="T64" fmla="*/ 74 w 154"/>
                <a:gd name="T65" fmla="*/ 138 h 158"/>
                <a:gd name="T66" fmla="*/ 64 w 154"/>
                <a:gd name="T67" fmla="*/ 130 h 158"/>
                <a:gd name="T68" fmla="*/ 56 w 154"/>
                <a:gd name="T69" fmla="*/ 124 h 158"/>
                <a:gd name="T70" fmla="*/ 50 w 154"/>
                <a:gd name="T71" fmla="*/ 118 h 158"/>
                <a:gd name="T72" fmla="*/ 42 w 154"/>
                <a:gd name="T73" fmla="*/ 114 h 158"/>
                <a:gd name="T74" fmla="*/ 34 w 154"/>
                <a:gd name="T75" fmla="*/ 108 h 158"/>
                <a:gd name="T76" fmla="*/ 26 w 154"/>
                <a:gd name="T77" fmla="*/ 104 h 158"/>
                <a:gd name="T78" fmla="*/ 12 w 154"/>
                <a:gd name="T79" fmla="*/ 102 h 158"/>
                <a:gd name="T80" fmla="*/ 8 w 154"/>
                <a:gd name="T81" fmla="*/ 96 h 158"/>
                <a:gd name="T82" fmla="*/ 4 w 154"/>
                <a:gd name="T83" fmla="*/ 86 h 158"/>
                <a:gd name="T84" fmla="*/ 2 w 154"/>
                <a:gd name="T85" fmla="*/ 76 h 158"/>
                <a:gd name="T86" fmla="*/ 10 w 154"/>
                <a:gd name="T87" fmla="*/ 70 h 158"/>
                <a:gd name="T88" fmla="*/ 18 w 154"/>
                <a:gd name="T89" fmla="*/ 64 h 158"/>
                <a:gd name="T90" fmla="*/ 28 w 154"/>
                <a:gd name="T91" fmla="*/ 60 h 158"/>
                <a:gd name="T92" fmla="*/ 38 w 154"/>
                <a:gd name="T93" fmla="*/ 50 h 158"/>
                <a:gd name="T94" fmla="*/ 40 w 154"/>
                <a:gd name="T95" fmla="*/ 34 h 158"/>
                <a:gd name="T96" fmla="*/ 40 w 154"/>
                <a:gd name="T97" fmla="*/ 26 h 158"/>
                <a:gd name="T98" fmla="*/ 44 w 154"/>
                <a:gd name="T99" fmla="*/ 14 h 158"/>
                <a:gd name="T100" fmla="*/ 56 w 154"/>
                <a:gd name="T101" fmla="*/ 8 h 158"/>
                <a:gd name="T102" fmla="*/ 62 w 154"/>
                <a:gd name="T103" fmla="*/ 0 h 158"/>
                <a:gd name="T104" fmla="*/ 72 w 154"/>
                <a:gd name="T105" fmla="*/ 0 h 158"/>
                <a:gd name="T106" fmla="*/ 82 w 154"/>
                <a:gd name="T107" fmla="*/ 2 h 158"/>
                <a:gd name="T108" fmla="*/ 88 w 154"/>
                <a:gd name="T109" fmla="*/ 4 h 158"/>
                <a:gd name="T110" fmla="*/ 88 w 154"/>
                <a:gd name="T111" fmla="*/ 6 h 158"/>
                <a:gd name="T112" fmla="*/ 96 w 154"/>
                <a:gd name="T113" fmla="*/ 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4" h="158">
                  <a:moveTo>
                    <a:pt x="96" y="4"/>
                  </a:moveTo>
                  <a:lnTo>
                    <a:pt x="96" y="6"/>
                  </a:lnTo>
                  <a:lnTo>
                    <a:pt x="98" y="6"/>
                  </a:lnTo>
                  <a:lnTo>
                    <a:pt x="98" y="8"/>
                  </a:lnTo>
                  <a:lnTo>
                    <a:pt x="98" y="8"/>
                  </a:lnTo>
                  <a:lnTo>
                    <a:pt x="96" y="8"/>
                  </a:lnTo>
                  <a:lnTo>
                    <a:pt x="96" y="10"/>
                  </a:lnTo>
                  <a:lnTo>
                    <a:pt x="98" y="10"/>
                  </a:lnTo>
                  <a:lnTo>
                    <a:pt x="100" y="10"/>
                  </a:lnTo>
                  <a:lnTo>
                    <a:pt x="100" y="12"/>
                  </a:lnTo>
                  <a:lnTo>
                    <a:pt x="100" y="14"/>
                  </a:lnTo>
                  <a:lnTo>
                    <a:pt x="100" y="16"/>
                  </a:lnTo>
                  <a:lnTo>
                    <a:pt x="100" y="18"/>
                  </a:lnTo>
                  <a:lnTo>
                    <a:pt x="102" y="18"/>
                  </a:lnTo>
                  <a:lnTo>
                    <a:pt x="104" y="18"/>
                  </a:lnTo>
                  <a:lnTo>
                    <a:pt x="104" y="20"/>
                  </a:lnTo>
                  <a:lnTo>
                    <a:pt x="104" y="22"/>
                  </a:lnTo>
                  <a:lnTo>
                    <a:pt x="104" y="24"/>
                  </a:lnTo>
                  <a:lnTo>
                    <a:pt x="104" y="26"/>
                  </a:lnTo>
                  <a:lnTo>
                    <a:pt x="104" y="26"/>
                  </a:lnTo>
                  <a:lnTo>
                    <a:pt x="106" y="26"/>
                  </a:lnTo>
                  <a:lnTo>
                    <a:pt x="108" y="26"/>
                  </a:lnTo>
                  <a:lnTo>
                    <a:pt x="108" y="28"/>
                  </a:lnTo>
                  <a:lnTo>
                    <a:pt x="110" y="28"/>
                  </a:lnTo>
                  <a:lnTo>
                    <a:pt x="110" y="30"/>
                  </a:lnTo>
                  <a:lnTo>
                    <a:pt x="112" y="30"/>
                  </a:lnTo>
                  <a:lnTo>
                    <a:pt x="114" y="28"/>
                  </a:lnTo>
                  <a:lnTo>
                    <a:pt x="114" y="30"/>
                  </a:lnTo>
                  <a:lnTo>
                    <a:pt x="114" y="28"/>
                  </a:lnTo>
                  <a:lnTo>
                    <a:pt x="116" y="28"/>
                  </a:lnTo>
                  <a:lnTo>
                    <a:pt x="116" y="30"/>
                  </a:lnTo>
                  <a:lnTo>
                    <a:pt x="118" y="30"/>
                  </a:lnTo>
                  <a:lnTo>
                    <a:pt x="120" y="30"/>
                  </a:lnTo>
                  <a:lnTo>
                    <a:pt x="118" y="30"/>
                  </a:lnTo>
                  <a:lnTo>
                    <a:pt x="118" y="32"/>
                  </a:lnTo>
                  <a:lnTo>
                    <a:pt x="116" y="32"/>
                  </a:lnTo>
                  <a:lnTo>
                    <a:pt x="114" y="32"/>
                  </a:lnTo>
                  <a:lnTo>
                    <a:pt x="114" y="34"/>
                  </a:lnTo>
                  <a:lnTo>
                    <a:pt x="114" y="36"/>
                  </a:lnTo>
                  <a:lnTo>
                    <a:pt x="114" y="38"/>
                  </a:lnTo>
                  <a:lnTo>
                    <a:pt x="116" y="40"/>
                  </a:lnTo>
                  <a:lnTo>
                    <a:pt x="116" y="42"/>
                  </a:lnTo>
                  <a:lnTo>
                    <a:pt x="116" y="44"/>
                  </a:lnTo>
                  <a:lnTo>
                    <a:pt x="114" y="44"/>
                  </a:lnTo>
                  <a:lnTo>
                    <a:pt x="112" y="44"/>
                  </a:lnTo>
                  <a:lnTo>
                    <a:pt x="112" y="46"/>
                  </a:lnTo>
                  <a:lnTo>
                    <a:pt x="112" y="48"/>
                  </a:lnTo>
                  <a:lnTo>
                    <a:pt x="110" y="48"/>
                  </a:lnTo>
                  <a:lnTo>
                    <a:pt x="110" y="50"/>
                  </a:lnTo>
                  <a:lnTo>
                    <a:pt x="108" y="50"/>
                  </a:lnTo>
                  <a:lnTo>
                    <a:pt x="108" y="52"/>
                  </a:lnTo>
                  <a:lnTo>
                    <a:pt x="108" y="54"/>
                  </a:lnTo>
                  <a:lnTo>
                    <a:pt x="110" y="54"/>
                  </a:lnTo>
                  <a:lnTo>
                    <a:pt x="110" y="56"/>
                  </a:lnTo>
                  <a:lnTo>
                    <a:pt x="108" y="56"/>
                  </a:lnTo>
                  <a:lnTo>
                    <a:pt x="108" y="54"/>
                  </a:lnTo>
                  <a:lnTo>
                    <a:pt x="106" y="54"/>
                  </a:lnTo>
                  <a:lnTo>
                    <a:pt x="106" y="56"/>
                  </a:lnTo>
                  <a:lnTo>
                    <a:pt x="104" y="56"/>
                  </a:lnTo>
                  <a:lnTo>
                    <a:pt x="106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4"/>
                  </a:lnTo>
                  <a:lnTo>
                    <a:pt x="104" y="66"/>
                  </a:lnTo>
                  <a:lnTo>
                    <a:pt x="106" y="66"/>
                  </a:lnTo>
                  <a:lnTo>
                    <a:pt x="108" y="68"/>
                  </a:lnTo>
                  <a:lnTo>
                    <a:pt x="108" y="70"/>
                  </a:lnTo>
                  <a:lnTo>
                    <a:pt x="110" y="72"/>
                  </a:lnTo>
                  <a:lnTo>
                    <a:pt x="112" y="72"/>
                  </a:lnTo>
                  <a:lnTo>
                    <a:pt x="112" y="74"/>
                  </a:lnTo>
                  <a:lnTo>
                    <a:pt x="114" y="74"/>
                  </a:lnTo>
                  <a:lnTo>
                    <a:pt x="114" y="76"/>
                  </a:lnTo>
                  <a:lnTo>
                    <a:pt x="116" y="78"/>
                  </a:lnTo>
                  <a:lnTo>
                    <a:pt x="116" y="80"/>
                  </a:lnTo>
                  <a:lnTo>
                    <a:pt x="118" y="80"/>
                  </a:lnTo>
                  <a:lnTo>
                    <a:pt x="116" y="80"/>
                  </a:lnTo>
                  <a:lnTo>
                    <a:pt x="116" y="82"/>
                  </a:lnTo>
                  <a:lnTo>
                    <a:pt x="114" y="82"/>
                  </a:lnTo>
                  <a:lnTo>
                    <a:pt x="116" y="82"/>
                  </a:lnTo>
                  <a:lnTo>
                    <a:pt x="116" y="84"/>
                  </a:lnTo>
                  <a:lnTo>
                    <a:pt x="116" y="86"/>
                  </a:lnTo>
                  <a:lnTo>
                    <a:pt x="118" y="84"/>
                  </a:lnTo>
                  <a:lnTo>
                    <a:pt x="120" y="86"/>
                  </a:lnTo>
                  <a:lnTo>
                    <a:pt x="122" y="86"/>
                  </a:lnTo>
                  <a:lnTo>
                    <a:pt x="124" y="88"/>
                  </a:lnTo>
                  <a:lnTo>
                    <a:pt x="126" y="88"/>
                  </a:lnTo>
                  <a:lnTo>
                    <a:pt x="126" y="90"/>
                  </a:lnTo>
                  <a:lnTo>
                    <a:pt x="130" y="94"/>
                  </a:lnTo>
                  <a:lnTo>
                    <a:pt x="132" y="94"/>
                  </a:lnTo>
                  <a:lnTo>
                    <a:pt x="134" y="94"/>
                  </a:lnTo>
                  <a:lnTo>
                    <a:pt x="134" y="96"/>
                  </a:lnTo>
                  <a:lnTo>
                    <a:pt x="136" y="96"/>
                  </a:lnTo>
                  <a:lnTo>
                    <a:pt x="136" y="98"/>
                  </a:lnTo>
                  <a:lnTo>
                    <a:pt x="136" y="100"/>
                  </a:lnTo>
                  <a:lnTo>
                    <a:pt x="138" y="100"/>
                  </a:lnTo>
                  <a:lnTo>
                    <a:pt x="136" y="100"/>
                  </a:lnTo>
                  <a:lnTo>
                    <a:pt x="138" y="100"/>
                  </a:lnTo>
                  <a:lnTo>
                    <a:pt x="138" y="102"/>
                  </a:lnTo>
                  <a:lnTo>
                    <a:pt x="140" y="104"/>
                  </a:lnTo>
                  <a:lnTo>
                    <a:pt x="140" y="104"/>
                  </a:lnTo>
                  <a:lnTo>
                    <a:pt x="142" y="104"/>
                  </a:lnTo>
                  <a:lnTo>
                    <a:pt x="142" y="106"/>
                  </a:lnTo>
                  <a:lnTo>
                    <a:pt x="140" y="114"/>
                  </a:lnTo>
                  <a:lnTo>
                    <a:pt x="140" y="116"/>
                  </a:lnTo>
                  <a:lnTo>
                    <a:pt x="140" y="122"/>
                  </a:lnTo>
                  <a:lnTo>
                    <a:pt x="146" y="122"/>
                  </a:lnTo>
                  <a:lnTo>
                    <a:pt x="146" y="130"/>
                  </a:lnTo>
                  <a:lnTo>
                    <a:pt x="146" y="132"/>
                  </a:lnTo>
                  <a:lnTo>
                    <a:pt x="148" y="132"/>
                  </a:lnTo>
                  <a:lnTo>
                    <a:pt x="148" y="134"/>
                  </a:lnTo>
                  <a:lnTo>
                    <a:pt x="150" y="134"/>
                  </a:lnTo>
                  <a:lnTo>
                    <a:pt x="152" y="136"/>
                  </a:lnTo>
                  <a:lnTo>
                    <a:pt x="152" y="138"/>
                  </a:lnTo>
                  <a:lnTo>
                    <a:pt x="152" y="140"/>
                  </a:lnTo>
                  <a:lnTo>
                    <a:pt x="154" y="140"/>
                  </a:lnTo>
                  <a:lnTo>
                    <a:pt x="154" y="142"/>
                  </a:lnTo>
                  <a:lnTo>
                    <a:pt x="152" y="142"/>
                  </a:lnTo>
                  <a:lnTo>
                    <a:pt x="150" y="142"/>
                  </a:lnTo>
                  <a:lnTo>
                    <a:pt x="150" y="140"/>
                  </a:lnTo>
                  <a:lnTo>
                    <a:pt x="148" y="140"/>
                  </a:lnTo>
                  <a:lnTo>
                    <a:pt x="146" y="140"/>
                  </a:lnTo>
                  <a:lnTo>
                    <a:pt x="144" y="140"/>
                  </a:lnTo>
                  <a:lnTo>
                    <a:pt x="144" y="138"/>
                  </a:lnTo>
                  <a:lnTo>
                    <a:pt x="144" y="140"/>
                  </a:lnTo>
                  <a:lnTo>
                    <a:pt x="140" y="138"/>
                  </a:lnTo>
                  <a:lnTo>
                    <a:pt x="136" y="138"/>
                  </a:lnTo>
                  <a:lnTo>
                    <a:pt x="134" y="138"/>
                  </a:lnTo>
                  <a:lnTo>
                    <a:pt x="132" y="140"/>
                  </a:lnTo>
                  <a:lnTo>
                    <a:pt x="130" y="142"/>
                  </a:lnTo>
                  <a:lnTo>
                    <a:pt x="130" y="144"/>
                  </a:lnTo>
                  <a:lnTo>
                    <a:pt x="128" y="146"/>
                  </a:lnTo>
                  <a:lnTo>
                    <a:pt x="128" y="148"/>
                  </a:lnTo>
                  <a:lnTo>
                    <a:pt x="128" y="150"/>
                  </a:lnTo>
                  <a:lnTo>
                    <a:pt x="128" y="152"/>
                  </a:lnTo>
                  <a:lnTo>
                    <a:pt x="126" y="152"/>
                  </a:lnTo>
                  <a:lnTo>
                    <a:pt x="126" y="154"/>
                  </a:lnTo>
                  <a:lnTo>
                    <a:pt x="124" y="158"/>
                  </a:lnTo>
                  <a:lnTo>
                    <a:pt x="122" y="158"/>
                  </a:lnTo>
                  <a:lnTo>
                    <a:pt x="120" y="158"/>
                  </a:lnTo>
                  <a:lnTo>
                    <a:pt x="118" y="158"/>
                  </a:lnTo>
                  <a:lnTo>
                    <a:pt x="116" y="158"/>
                  </a:lnTo>
                  <a:lnTo>
                    <a:pt x="114" y="158"/>
                  </a:lnTo>
                  <a:lnTo>
                    <a:pt x="112" y="158"/>
                  </a:lnTo>
                  <a:lnTo>
                    <a:pt x="110" y="158"/>
                  </a:lnTo>
                  <a:lnTo>
                    <a:pt x="108" y="158"/>
                  </a:lnTo>
                  <a:lnTo>
                    <a:pt x="106" y="158"/>
                  </a:lnTo>
                  <a:lnTo>
                    <a:pt x="104" y="156"/>
                  </a:lnTo>
                  <a:lnTo>
                    <a:pt x="104" y="156"/>
                  </a:lnTo>
                  <a:lnTo>
                    <a:pt x="102" y="156"/>
                  </a:lnTo>
                  <a:lnTo>
                    <a:pt x="100" y="156"/>
                  </a:lnTo>
                  <a:lnTo>
                    <a:pt x="98" y="156"/>
                  </a:lnTo>
                  <a:lnTo>
                    <a:pt x="96" y="156"/>
                  </a:lnTo>
                  <a:lnTo>
                    <a:pt x="94" y="156"/>
                  </a:lnTo>
                  <a:lnTo>
                    <a:pt x="94" y="154"/>
                  </a:lnTo>
                  <a:lnTo>
                    <a:pt x="92" y="154"/>
                  </a:lnTo>
                  <a:lnTo>
                    <a:pt x="90" y="152"/>
                  </a:lnTo>
                  <a:lnTo>
                    <a:pt x="88" y="150"/>
                  </a:lnTo>
                  <a:lnTo>
                    <a:pt x="86" y="150"/>
                  </a:lnTo>
                  <a:lnTo>
                    <a:pt x="84" y="148"/>
                  </a:lnTo>
                  <a:lnTo>
                    <a:pt x="84" y="146"/>
                  </a:lnTo>
                  <a:lnTo>
                    <a:pt x="82" y="144"/>
                  </a:lnTo>
                  <a:lnTo>
                    <a:pt x="80" y="144"/>
                  </a:lnTo>
                  <a:lnTo>
                    <a:pt x="78" y="142"/>
                  </a:lnTo>
                  <a:lnTo>
                    <a:pt x="76" y="140"/>
                  </a:lnTo>
                  <a:lnTo>
                    <a:pt x="74" y="138"/>
                  </a:lnTo>
                  <a:lnTo>
                    <a:pt x="72" y="138"/>
                  </a:lnTo>
                  <a:lnTo>
                    <a:pt x="70" y="136"/>
                  </a:lnTo>
                  <a:lnTo>
                    <a:pt x="68" y="134"/>
                  </a:lnTo>
                  <a:lnTo>
                    <a:pt x="66" y="132"/>
                  </a:lnTo>
                  <a:lnTo>
                    <a:pt x="64" y="130"/>
                  </a:lnTo>
                  <a:lnTo>
                    <a:pt x="62" y="130"/>
                  </a:lnTo>
                  <a:lnTo>
                    <a:pt x="60" y="128"/>
                  </a:lnTo>
                  <a:lnTo>
                    <a:pt x="60" y="126"/>
                  </a:lnTo>
                  <a:lnTo>
                    <a:pt x="58" y="126"/>
                  </a:lnTo>
                  <a:lnTo>
                    <a:pt x="56" y="124"/>
                  </a:lnTo>
                  <a:lnTo>
                    <a:pt x="56" y="124"/>
                  </a:lnTo>
                  <a:lnTo>
                    <a:pt x="56" y="122"/>
                  </a:lnTo>
                  <a:lnTo>
                    <a:pt x="54" y="120"/>
                  </a:lnTo>
                  <a:lnTo>
                    <a:pt x="52" y="118"/>
                  </a:lnTo>
                  <a:lnTo>
                    <a:pt x="50" y="118"/>
                  </a:lnTo>
                  <a:lnTo>
                    <a:pt x="48" y="118"/>
                  </a:lnTo>
                  <a:lnTo>
                    <a:pt x="48" y="116"/>
                  </a:lnTo>
                  <a:lnTo>
                    <a:pt x="46" y="116"/>
                  </a:lnTo>
                  <a:lnTo>
                    <a:pt x="44" y="114"/>
                  </a:lnTo>
                  <a:lnTo>
                    <a:pt x="42" y="114"/>
                  </a:lnTo>
                  <a:lnTo>
                    <a:pt x="42" y="112"/>
                  </a:lnTo>
                  <a:lnTo>
                    <a:pt x="40" y="112"/>
                  </a:lnTo>
                  <a:lnTo>
                    <a:pt x="38" y="110"/>
                  </a:lnTo>
                  <a:lnTo>
                    <a:pt x="36" y="110"/>
                  </a:lnTo>
                  <a:lnTo>
                    <a:pt x="34" y="108"/>
                  </a:lnTo>
                  <a:lnTo>
                    <a:pt x="32" y="108"/>
                  </a:lnTo>
                  <a:lnTo>
                    <a:pt x="32" y="106"/>
                  </a:lnTo>
                  <a:lnTo>
                    <a:pt x="30" y="106"/>
                  </a:lnTo>
                  <a:lnTo>
                    <a:pt x="28" y="104"/>
                  </a:lnTo>
                  <a:lnTo>
                    <a:pt x="26" y="104"/>
                  </a:lnTo>
                  <a:lnTo>
                    <a:pt x="24" y="104"/>
                  </a:lnTo>
                  <a:lnTo>
                    <a:pt x="20" y="104"/>
                  </a:lnTo>
                  <a:lnTo>
                    <a:pt x="18" y="104"/>
                  </a:lnTo>
                  <a:lnTo>
                    <a:pt x="14" y="104"/>
                  </a:lnTo>
                  <a:lnTo>
                    <a:pt x="12" y="102"/>
                  </a:lnTo>
                  <a:lnTo>
                    <a:pt x="8" y="102"/>
                  </a:lnTo>
                  <a:lnTo>
                    <a:pt x="6" y="102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4" y="98"/>
                  </a:lnTo>
                  <a:lnTo>
                    <a:pt x="4" y="94"/>
                  </a:lnTo>
                  <a:lnTo>
                    <a:pt x="6" y="94"/>
                  </a:lnTo>
                  <a:lnTo>
                    <a:pt x="4" y="90"/>
                  </a:lnTo>
                  <a:lnTo>
                    <a:pt x="4" y="86"/>
                  </a:lnTo>
                  <a:lnTo>
                    <a:pt x="2" y="84"/>
                  </a:lnTo>
                  <a:lnTo>
                    <a:pt x="2" y="82"/>
                  </a:lnTo>
                  <a:lnTo>
                    <a:pt x="2" y="80"/>
                  </a:lnTo>
                  <a:lnTo>
                    <a:pt x="0" y="76"/>
                  </a:lnTo>
                  <a:lnTo>
                    <a:pt x="2" y="76"/>
                  </a:lnTo>
                  <a:lnTo>
                    <a:pt x="4" y="74"/>
                  </a:lnTo>
                  <a:lnTo>
                    <a:pt x="6" y="74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10" y="70"/>
                  </a:lnTo>
                  <a:lnTo>
                    <a:pt x="12" y="68"/>
                  </a:lnTo>
                  <a:lnTo>
                    <a:pt x="14" y="68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8" y="64"/>
                  </a:lnTo>
                  <a:lnTo>
                    <a:pt x="20" y="64"/>
                  </a:lnTo>
                  <a:lnTo>
                    <a:pt x="22" y="62"/>
                  </a:lnTo>
                  <a:lnTo>
                    <a:pt x="24" y="62"/>
                  </a:lnTo>
                  <a:lnTo>
                    <a:pt x="26" y="60"/>
                  </a:lnTo>
                  <a:lnTo>
                    <a:pt x="28" y="60"/>
                  </a:lnTo>
                  <a:lnTo>
                    <a:pt x="30" y="58"/>
                  </a:lnTo>
                  <a:lnTo>
                    <a:pt x="34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8" y="50"/>
                  </a:lnTo>
                  <a:lnTo>
                    <a:pt x="38" y="46"/>
                  </a:lnTo>
                  <a:lnTo>
                    <a:pt x="38" y="42"/>
                  </a:lnTo>
                  <a:lnTo>
                    <a:pt x="40" y="38"/>
                  </a:lnTo>
                  <a:lnTo>
                    <a:pt x="40" y="36"/>
                  </a:lnTo>
                  <a:lnTo>
                    <a:pt x="40" y="34"/>
                  </a:lnTo>
                  <a:lnTo>
                    <a:pt x="42" y="34"/>
                  </a:lnTo>
                  <a:lnTo>
                    <a:pt x="42" y="32"/>
                  </a:lnTo>
                  <a:lnTo>
                    <a:pt x="42" y="30"/>
                  </a:lnTo>
                  <a:lnTo>
                    <a:pt x="40" y="28"/>
                  </a:lnTo>
                  <a:lnTo>
                    <a:pt x="40" y="26"/>
                  </a:lnTo>
                  <a:lnTo>
                    <a:pt x="40" y="24"/>
                  </a:lnTo>
                  <a:lnTo>
                    <a:pt x="40" y="18"/>
                  </a:lnTo>
                  <a:lnTo>
                    <a:pt x="42" y="16"/>
                  </a:lnTo>
                  <a:lnTo>
                    <a:pt x="42" y="14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50" y="14"/>
                  </a:lnTo>
                  <a:lnTo>
                    <a:pt x="52" y="10"/>
                  </a:lnTo>
                  <a:lnTo>
                    <a:pt x="54" y="8"/>
                  </a:lnTo>
                  <a:lnTo>
                    <a:pt x="56" y="8"/>
                  </a:lnTo>
                  <a:lnTo>
                    <a:pt x="56" y="6"/>
                  </a:lnTo>
                  <a:lnTo>
                    <a:pt x="56" y="4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70" y="0"/>
                  </a:lnTo>
                  <a:lnTo>
                    <a:pt x="72" y="0"/>
                  </a:lnTo>
                  <a:lnTo>
                    <a:pt x="74" y="2"/>
                  </a:lnTo>
                  <a:lnTo>
                    <a:pt x="76" y="2"/>
                  </a:lnTo>
                  <a:lnTo>
                    <a:pt x="78" y="2"/>
                  </a:lnTo>
                  <a:lnTo>
                    <a:pt x="80" y="2"/>
                  </a:lnTo>
                  <a:lnTo>
                    <a:pt x="82" y="2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6" y="2"/>
                  </a:lnTo>
                  <a:lnTo>
                    <a:pt x="88" y="2"/>
                  </a:lnTo>
                  <a:lnTo>
                    <a:pt x="88" y="4"/>
                  </a:lnTo>
                  <a:lnTo>
                    <a:pt x="86" y="4"/>
                  </a:lnTo>
                  <a:lnTo>
                    <a:pt x="86" y="6"/>
                  </a:lnTo>
                  <a:lnTo>
                    <a:pt x="86" y="8"/>
                  </a:lnTo>
                  <a:lnTo>
                    <a:pt x="88" y="8"/>
                  </a:lnTo>
                  <a:lnTo>
                    <a:pt x="88" y="6"/>
                  </a:lnTo>
                  <a:lnTo>
                    <a:pt x="90" y="6"/>
                  </a:lnTo>
                  <a:lnTo>
                    <a:pt x="92" y="4"/>
                  </a:lnTo>
                  <a:lnTo>
                    <a:pt x="94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6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4" name="Freeform 1848"/>
            <p:cNvSpPr>
              <a:spLocks/>
            </p:cNvSpPr>
            <p:nvPr/>
          </p:nvSpPr>
          <p:spPr bwMode="auto">
            <a:xfrm>
              <a:off x="20750898" y="6470042"/>
              <a:ext cx="204584" cy="582277"/>
            </a:xfrm>
            <a:custGeom>
              <a:avLst/>
              <a:gdLst>
                <a:gd name="T0" fmla="*/ 22 w 26"/>
                <a:gd name="T1" fmla="*/ 14 h 74"/>
                <a:gd name="T2" fmla="*/ 22 w 26"/>
                <a:gd name="T3" fmla="*/ 16 h 74"/>
                <a:gd name="T4" fmla="*/ 22 w 26"/>
                <a:gd name="T5" fmla="*/ 16 h 74"/>
                <a:gd name="T6" fmla="*/ 22 w 26"/>
                <a:gd name="T7" fmla="*/ 18 h 74"/>
                <a:gd name="T8" fmla="*/ 22 w 26"/>
                <a:gd name="T9" fmla="*/ 18 h 74"/>
                <a:gd name="T10" fmla="*/ 22 w 26"/>
                <a:gd name="T11" fmla="*/ 18 h 74"/>
                <a:gd name="T12" fmla="*/ 22 w 26"/>
                <a:gd name="T13" fmla="*/ 18 h 74"/>
                <a:gd name="T14" fmla="*/ 22 w 26"/>
                <a:gd name="T15" fmla="*/ 20 h 74"/>
                <a:gd name="T16" fmla="*/ 20 w 26"/>
                <a:gd name="T17" fmla="*/ 20 h 74"/>
                <a:gd name="T18" fmla="*/ 18 w 26"/>
                <a:gd name="T19" fmla="*/ 20 h 74"/>
                <a:gd name="T20" fmla="*/ 16 w 26"/>
                <a:gd name="T21" fmla="*/ 18 h 74"/>
                <a:gd name="T22" fmla="*/ 14 w 26"/>
                <a:gd name="T23" fmla="*/ 18 h 74"/>
                <a:gd name="T24" fmla="*/ 12 w 26"/>
                <a:gd name="T25" fmla="*/ 22 h 74"/>
                <a:gd name="T26" fmla="*/ 12 w 26"/>
                <a:gd name="T27" fmla="*/ 22 h 74"/>
                <a:gd name="T28" fmla="*/ 12 w 26"/>
                <a:gd name="T29" fmla="*/ 24 h 74"/>
                <a:gd name="T30" fmla="*/ 12 w 26"/>
                <a:gd name="T31" fmla="*/ 28 h 74"/>
                <a:gd name="T32" fmla="*/ 12 w 26"/>
                <a:gd name="T33" fmla="*/ 28 h 74"/>
                <a:gd name="T34" fmla="*/ 12 w 26"/>
                <a:gd name="T35" fmla="*/ 30 h 74"/>
                <a:gd name="T36" fmla="*/ 14 w 26"/>
                <a:gd name="T37" fmla="*/ 30 h 74"/>
                <a:gd name="T38" fmla="*/ 16 w 26"/>
                <a:gd name="T39" fmla="*/ 30 h 74"/>
                <a:gd name="T40" fmla="*/ 12 w 26"/>
                <a:gd name="T41" fmla="*/ 32 h 74"/>
                <a:gd name="T42" fmla="*/ 10 w 26"/>
                <a:gd name="T43" fmla="*/ 36 h 74"/>
                <a:gd name="T44" fmla="*/ 12 w 26"/>
                <a:gd name="T45" fmla="*/ 38 h 74"/>
                <a:gd name="T46" fmla="*/ 18 w 26"/>
                <a:gd name="T47" fmla="*/ 36 h 74"/>
                <a:gd name="T48" fmla="*/ 18 w 26"/>
                <a:gd name="T49" fmla="*/ 40 h 74"/>
                <a:gd name="T50" fmla="*/ 18 w 26"/>
                <a:gd name="T51" fmla="*/ 42 h 74"/>
                <a:gd name="T52" fmla="*/ 18 w 26"/>
                <a:gd name="T53" fmla="*/ 46 h 74"/>
                <a:gd name="T54" fmla="*/ 18 w 26"/>
                <a:gd name="T55" fmla="*/ 48 h 74"/>
                <a:gd name="T56" fmla="*/ 16 w 26"/>
                <a:gd name="T57" fmla="*/ 50 h 74"/>
                <a:gd name="T58" fmla="*/ 14 w 26"/>
                <a:gd name="T59" fmla="*/ 56 h 74"/>
                <a:gd name="T60" fmla="*/ 14 w 26"/>
                <a:gd name="T61" fmla="*/ 60 h 74"/>
                <a:gd name="T62" fmla="*/ 14 w 26"/>
                <a:gd name="T63" fmla="*/ 64 h 74"/>
                <a:gd name="T64" fmla="*/ 12 w 26"/>
                <a:gd name="T65" fmla="*/ 68 h 74"/>
                <a:gd name="T66" fmla="*/ 12 w 26"/>
                <a:gd name="T67" fmla="*/ 72 h 74"/>
                <a:gd name="T68" fmla="*/ 10 w 26"/>
                <a:gd name="T69" fmla="*/ 74 h 74"/>
                <a:gd name="T70" fmla="*/ 10 w 26"/>
                <a:gd name="T71" fmla="*/ 72 h 74"/>
                <a:gd name="T72" fmla="*/ 8 w 26"/>
                <a:gd name="T73" fmla="*/ 64 h 74"/>
                <a:gd name="T74" fmla="*/ 4 w 26"/>
                <a:gd name="T75" fmla="*/ 56 h 74"/>
                <a:gd name="T76" fmla="*/ 4 w 26"/>
                <a:gd name="T77" fmla="*/ 54 h 74"/>
                <a:gd name="T78" fmla="*/ 0 w 26"/>
                <a:gd name="T79" fmla="*/ 46 h 74"/>
                <a:gd name="T80" fmla="*/ 2 w 26"/>
                <a:gd name="T81" fmla="*/ 40 h 74"/>
                <a:gd name="T82" fmla="*/ 4 w 26"/>
                <a:gd name="T83" fmla="*/ 36 h 74"/>
                <a:gd name="T84" fmla="*/ 6 w 26"/>
                <a:gd name="T85" fmla="*/ 30 h 74"/>
                <a:gd name="T86" fmla="*/ 8 w 26"/>
                <a:gd name="T87" fmla="*/ 26 h 74"/>
                <a:gd name="T88" fmla="*/ 10 w 26"/>
                <a:gd name="T89" fmla="*/ 16 h 74"/>
                <a:gd name="T90" fmla="*/ 12 w 26"/>
                <a:gd name="T91" fmla="*/ 12 h 74"/>
                <a:gd name="T92" fmla="*/ 14 w 26"/>
                <a:gd name="T93" fmla="*/ 10 h 74"/>
                <a:gd name="T94" fmla="*/ 14 w 26"/>
                <a:gd name="T95" fmla="*/ 6 h 74"/>
                <a:gd name="T96" fmla="*/ 14 w 26"/>
                <a:gd name="T97" fmla="*/ 6 h 74"/>
                <a:gd name="T98" fmla="*/ 16 w 26"/>
                <a:gd name="T99" fmla="*/ 6 h 74"/>
                <a:gd name="T100" fmla="*/ 18 w 26"/>
                <a:gd name="T101" fmla="*/ 6 h 74"/>
                <a:gd name="T102" fmla="*/ 20 w 26"/>
                <a:gd name="T103" fmla="*/ 6 h 74"/>
                <a:gd name="T104" fmla="*/ 22 w 26"/>
                <a:gd name="T105" fmla="*/ 2 h 74"/>
                <a:gd name="T106" fmla="*/ 22 w 26"/>
                <a:gd name="T107" fmla="*/ 4 h 74"/>
                <a:gd name="T108" fmla="*/ 22 w 26"/>
                <a:gd name="T109" fmla="*/ 2 h 74"/>
                <a:gd name="T110" fmla="*/ 24 w 26"/>
                <a:gd name="T111" fmla="*/ 2 h 74"/>
                <a:gd name="T112" fmla="*/ 26 w 26"/>
                <a:gd name="T113" fmla="*/ 0 h 74"/>
                <a:gd name="T114" fmla="*/ 24 w 26"/>
                <a:gd name="T115" fmla="*/ 2 h 74"/>
                <a:gd name="T116" fmla="*/ 26 w 26"/>
                <a:gd name="T117" fmla="*/ 6 h 74"/>
                <a:gd name="T118" fmla="*/ 26 w 26"/>
                <a:gd name="T119" fmla="*/ 10 h 74"/>
                <a:gd name="T120" fmla="*/ 24 w 26"/>
                <a:gd name="T121" fmla="*/ 1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" h="74">
                  <a:moveTo>
                    <a:pt x="24" y="14"/>
                  </a:move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2" y="38"/>
                  </a:lnTo>
                  <a:lnTo>
                    <a:pt x="14" y="38"/>
                  </a:lnTo>
                  <a:lnTo>
                    <a:pt x="16" y="38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38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0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6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8" y="48"/>
                  </a:lnTo>
                  <a:lnTo>
                    <a:pt x="16" y="48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6" y="52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4" y="64"/>
                  </a:lnTo>
                  <a:lnTo>
                    <a:pt x="12" y="64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2" y="70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8" y="70"/>
                  </a:lnTo>
                  <a:lnTo>
                    <a:pt x="8" y="68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6" y="62"/>
                  </a:lnTo>
                  <a:lnTo>
                    <a:pt x="6" y="60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2" y="50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2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4" y="14"/>
                  </a:lnTo>
                  <a:lnTo>
                    <a:pt x="24" y="1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5" name="Freeform 1849"/>
            <p:cNvSpPr>
              <a:spLocks/>
            </p:cNvSpPr>
            <p:nvPr/>
          </p:nvSpPr>
          <p:spPr bwMode="auto">
            <a:xfrm>
              <a:off x="18051970" y="6092349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6" name="Freeform 1850"/>
            <p:cNvSpPr>
              <a:spLocks/>
            </p:cNvSpPr>
            <p:nvPr/>
          </p:nvSpPr>
          <p:spPr bwMode="auto">
            <a:xfrm>
              <a:off x="17941809" y="5934977"/>
              <a:ext cx="15737" cy="1573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7" name="Freeform 1851"/>
            <p:cNvSpPr>
              <a:spLocks/>
            </p:cNvSpPr>
            <p:nvPr/>
          </p:nvSpPr>
          <p:spPr bwMode="auto">
            <a:xfrm>
              <a:off x="17957546" y="5761868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8" name="Freeform 1852"/>
            <p:cNvSpPr>
              <a:spLocks/>
            </p:cNvSpPr>
            <p:nvPr/>
          </p:nvSpPr>
          <p:spPr bwMode="auto">
            <a:xfrm>
              <a:off x="18004758" y="5714656"/>
              <a:ext cx="409167" cy="251795"/>
            </a:xfrm>
            <a:custGeom>
              <a:avLst/>
              <a:gdLst>
                <a:gd name="T0" fmla="*/ 50 w 52"/>
                <a:gd name="T1" fmla="*/ 2 h 32"/>
                <a:gd name="T2" fmla="*/ 48 w 52"/>
                <a:gd name="T3" fmla="*/ 4 h 32"/>
                <a:gd name="T4" fmla="*/ 46 w 52"/>
                <a:gd name="T5" fmla="*/ 10 h 32"/>
                <a:gd name="T6" fmla="*/ 44 w 52"/>
                <a:gd name="T7" fmla="*/ 12 h 32"/>
                <a:gd name="T8" fmla="*/ 44 w 52"/>
                <a:gd name="T9" fmla="*/ 16 h 32"/>
                <a:gd name="T10" fmla="*/ 42 w 52"/>
                <a:gd name="T11" fmla="*/ 18 h 32"/>
                <a:gd name="T12" fmla="*/ 44 w 52"/>
                <a:gd name="T13" fmla="*/ 22 h 32"/>
                <a:gd name="T14" fmla="*/ 46 w 52"/>
                <a:gd name="T15" fmla="*/ 24 h 32"/>
                <a:gd name="T16" fmla="*/ 44 w 52"/>
                <a:gd name="T17" fmla="*/ 26 h 32"/>
                <a:gd name="T18" fmla="*/ 44 w 52"/>
                <a:gd name="T19" fmla="*/ 28 h 32"/>
                <a:gd name="T20" fmla="*/ 42 w 52"/>
                <a:gd name="T21" fmla="*/ 28 h 32"/>
                <a:gd name="T22" fmla="*/ 42 w 52"/>
                <a:gd name="T23" fmla="*/ 32 h 32"/>
                <a:gd name="T24" fmla="*/ 38 w 52"/>
                <a:gd name="T25" fmla="*/ 30 h 32"/>
                <a:gd name="T26" fmla="*/ 36 w 52"/>
                <a:gd name="T27" fmla="*/ 30 h 32"/>
                <a:gd name="T28" fmla="*/ 32 w 52"/>
                <a:gd name="T29" fmla="*/ 30 h 32"/>
                <a:gd name="T30" fmla="*/ 28 w 52"/>
                <a:gd name="T31" fmla="*/ 26 h 32"/>
                <a:gd name="T32" fmla="*/ 24 w 52"/>
                <a:gd name="T33" fmla="*/ 24 h 32"/>
                <a:gd name="T34" fmla="*/ 20 w 52"/>
                <a:gd name="T35" fmla="*/ 24 h 32"/>
                <a:gd name="T36" fmla="*/ 20 w 52"/>
                <a:gd name="T37" fmla="*/ 22 h 32"/>
                <a:gd name="T38" fmla="*/ 16 w 52"/>
                <a:gd name="T39" fmla="*/ 20 h 32"/>
                <a:gd name="T40" fmla="*/ 14 w 52"/>
                <a:gd name="T41" fmla="*/ 18 h 32"/>
                <a:gd name="T42" fmla="*/ 12 w 52"/>
                <a:gd name="T43" fmla="*/ 16 h 32"/>
                <a:gd name="T44" fmla="*/ 8 w 52"/>
                <a:gd name="T45" fmla="*/ 16 h 32"/>
                <a:gd name="T46" fmla="*/ 4 w 52"/>
                <a:gd name="T47" fmla="*/ 16 h 32"/>
                <a:gd name="T48" fmla="*/ 2 w 52"/>
                <a:gd name="T49" fmla="*/ 14 h 32"/>
                <a:gd name="T50" fmla="*/ 0 w 52"/>
                <a:gd name="T51" fmla="*/ 12 h 32"/>
                <a:gd name="T52" fmla="*/ 0 w 52"/>
                <a:gd name="T53" fmla="*/ 8 h 32"/>
                <a:gd name="T54" fmla="*/ 2 w 52"/>
                <a:gd name="T55" fmla="*/ 6 h 32"/>
                <a:gd name="T56" fmla="*/ 4 w 52"/>
                <a:gd name="T57" fmla="*/ 4 h 32"/>
                <a:gd name="T58" fmla="*/ 6 w 52"/>
                <a:gd name="T59" fmla="*/ 2 h 32"/>
                <a:gd name="T60" fmla="*/ 8 w 52"/>
                <a:gd name="T61" fmla="*/ 6 h 32"/>
                <a:gd name="T62" fmla="*/ 10 w 52"/>
                <a:gd name="T63" fmla="*/ 2 h 32"/>
                <a:gd name="T64" fmla="*/ 14 w 52"/>
                <a:gd name="T65" fmla="*/ 2 h 32"/>
                <a:gd name="T66" fmla="*/ 16 w 52"/>
                <a:gd name="T67" fmla="*/ 4 h 32"/>
                <a:gd name="T68" fmla="*/ 18 w 52"/>
                <a:gd name="T69" fmla="*/ 6 h 32"/>
                <a:gd name="T70" fmla="*/ 20 w 52"/>
                <a:gd name="T71" fmla="*/ 6 h 32"/>
                <a:gd name="T72" fmla="*/ 24 w 52"/>
                <a:gd name="T73" fmla="*/ 6 h 32"/>
                <a:gd name="T74" fmla="*/ 28 w 52"/>
                <a:gd name="T75" fmla="*/ 6 h 32"/>
                <a:gd name="T76" fmla="*/ 32 w 52"/>
                <a:gd name="T77" fmla="*/ 6 h 32"/>
                <a:gd name="T78" fmla="*/ 36 w 52"/>
                <a:gd name="T79" fmla="*/ 4 h 32"/>
                <a:gd name="T80" fmla="*/ 38 w 52"/>
                <a:gd name="T81" fmla="*/ 2 h 32"/>
                <a:gd name="T82" fmla="*/ 40 w 52"/>
                <a:gd name="T83" fmla="*/ 4 h 32"/>
                <a:gd name="T84" fmla="*/ 42 w 52"/>
                <a:gd name="T85" fmla="*/ 4 h 32"/>
                <a:gd name="T86" fmla="*/ 44 w 52"/>
                <a:gd name="T87" fmla="*/ 0 h 32"/>
                <a:gd name="T88" fmla="*/ 46 w 52"/>
                <a:gd name="T89" fmla="*/ 2 h 32"/>
                <a:gd name="T90" fmla="*/ 48 w 52"/>
                <a:gd name="T91" fmla="*/ 0 h 32"/>
                <a:gd name="T92" fmla="*/ 52 w 52"/>
                <a:gd name="T93" fmla="*/ 0 h 32"/>
                <a:gd name="T94" fmla="*/ 50 w 52"/>
                <a:gd name="T9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2" h="32">
                  <a:moveTo>
                    <a:pt x="50" y="0"/>
                  </a:moveTo>
                  <a:lnTo>
                    <a:pt x="50" y="2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6" y="6"/>
                  </a:lnTo>
                  <a:lnTo>
                    <a:pt x="46" y="10"/>
                  </a:lnTo>
                  <a:lnTo>
                    <a:pt x="44" y="10"/>
                  </a:lnTo>
                  <a:lnTo>
                    <a:pt x="44" y="12"/>
                  </a:lnTo>
                  <a:lnTo>
                    <a:pt x="44" y="14"/>
                  </a:lnTo>
                  <a:lnTo>
                    <a:pt x="44" y="16"/>
                  </a:lnTo>
                  <a:lnTo>
                    <a:pt x="42" y="16"/>
                  </a:lnTo>
                  <a:lnTo>
                    <a:pt x="42" y="18"/>
                  </a:lnTo>
                  <a:lnTo>
                    <a:pt x="42" y="20"/>
                  </a:lnTo>
                  <a:lnTo>
                    <a:pt x="44" y="22"/>
                  </a:lnTo>
                  <a:lnTo>
                    <a:pt x="44" y="24"/>
                  </a:lnTo>
                  <a:lnTo>
                    <a:pt x="46" y="24"/>
                  </a:lnTo>
                  <a:lnTo>
                    <a:pt x="46" y="26"/>
                  </a:lnTo>
                  <a:lnTo>
                    <a:pt x="44" y="26"/>
                  </a:lnTo>
                  <a:lnTo>
                    <a:pt x="46" y="26"/>
                  </a:lnTo>
                  <a:lnTo>
                    <a:pt x="44" y="28"/>
                  </a:lnTo>
                  <a:lnTo>
                    <a:pt x="42" y="28"/>
                  </a:lnTo>
                  <a:lnTo>
                    <a:pt x="42" y="28"/>
                  </a:lnTo>
                  <a:lnTo>
                    <a:pt x="42" y="30"/>
                  </a:lnTo>
                  <a:lnTo>
                    <a:pt x="42" y="32"/>
                  </a:lnTo>
                  <a:lnTo>
                    <a:pt x="40" y="32"/>
                  </a:lnTo>
                  <a:lnTo>
                    <a:pt x="38" y="30"/>
                  </a:lnTo>
                  <a:lnTo>
                    <a:pt x="36" y="32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2" y="30"/>
                  </a:lnTo>
                  <a:lnTo>
                    <a:pt x="30" y="28"/>
                  </a:lnTo>
                  <a:lnTo>
                    <a:pt x="28" y="26"/>
                  </a:lnTo>
                  <a:lnTo>
                    <a:pt x="26" y="24"/>
                  </a:lnTo>
                  <a:lnTo>
                    <a:pt x="24" y="24"/>
                  </a:lnTo>
                  <a:lnTo>
                    <a:pt x="22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0" y="2"/>
                  </a:lnTo>
                  <a:lnTo>
                    <a:pt x="42" y="4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44" y="2"/>
                  </a:lnTo>
                  <a:lnTo>
                    <a:pt x="46" y="2"/>
                  </a:lnTo>
                  <a:lnTo>
                    <a:pt x="48" y="2"/>
                  </a:lnTo>
                  <a:lnTo>
                    <a:pt x="48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49" name="Freeform 1853"/>
            <p:cNvSpPr>
              <a:spLocks/>
            </p:cNvSpPr>
            <p:nvPr/>
          </p:nvSpPr>
          <p:spPr bwMode="auto">
            <a:xfrm>
              <a:off x="18303765" y="5683182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50" name="Freeform 1854"/>
            <p:cNvSpPr>
              <a:spLocks/>
            </p:cNvSpPr>
            <p:nvPr/>
          </p:nvSpPr>
          <p:spPr bwMode="auto">
            <a:xfrm>
              <a:off x="18288028" y="5667444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51" name="Freeform 1855"/>
            <p:cNvSpPr>
              <a:spLocks/>
            </p:cNvSpPr>
            <p:nvPr/>
          </p:nvSpPr>
          <p:spPr bwMode="auto">
            <a:xfrm>
              <a:off x="18256553" y="5667444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52" name="Freeform 1856"/>
            <p:cNvSpPr>
              <a:spLocks/>
            </p:cNvSpPr>
            <p:nvPr/>
          </p:nvSpPr>
          <p:spPr bwMode="auto">
            <a:xfrm>
              <a:off x="17485430" y="5573021"/>
              <a:ext cx="15737" cy="31474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0 h 4"/>
                <a:gd name="T4" fmla="*/ 2 w 2"/>
                <a:gd name="T5" fmla="*/ 2 h 4"/>
                <a:gd name="T6" fmla="*/ 2 w 2"/>
                <a:gd name="T7" fmla="*/ 4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0 h 4"/>
                <a:gd name="T14" fmla="*/ 0 w 2"/>
                <a:gd name="T15" fmla="*/ 0 h 4"/>
                <a:gd name="T16" fmla="*/ 0 w 2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53" name="Freeform 1857"/>
            <p:cNvSpPr>
              <a:spLocks/>
            </p:cNvSpPr>
            <p:nvPr/>
          </p:nvSpPr>
          <p:spPr bwMode="auto">
            <a:xfrm>
              <a:off x="17469693" y="5557284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54" name="Freeform 1858"/>
            <p:cNvSpPr>
              <a:spLocks/>
            </p:cNvSpPr>
            <p:nvPr/>
          </p:nvSpPr>
          <p:spPr bwMode="auto">
            <a:xfrm>
              <a:off x="18177867" y="5305489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55" name="Freeform 1859"/>
            <p:cNvSpPr>
              <a:spLocks/>
            </p:cNvSpPr>
            <p:nvPr/>
          </p:nvSpPr>
          <p:spPr bwMode="auto">
            <a:xfrm>
              <a:off x="17469693" y="5242540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2 h 4"/>
                <a:gd name="T4" fmla="*/ 0 w 2"/>
                <a:gd name="T5" fmla="*/ 4 h 4"/>
                <a:gd name="T6" fmla="*/ 0 w 2"/>
                <a:gd name="T7" fmla="*/ 2 h 4"/>
                <a:gd name="T8" fmla="*/ 2 w 2"/>
                <a:gd name="T9" fmla="*/ 2 h 4"/>
                <a:gd name="T10" fmla="*/ 2 w 2"/>
                <a:gd name="T11" fmla="*/ 0 h 4"/>
                <a:gd name="T12" fmla="*/ 2 w 2"/>
                <a:gd name="T13" fmla="*/ 2 h 4"/>
                <a:gd name="T14" fmla="*/ 2 w 2"/>
                <a:gd name="T15" fmla="*/ 2 h 4"/>
                <a:gd name="T16" fmla="*/ 2 w 2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56" name="Freeform 1860"/>
            <p:cNvSpPr>
              <a:spLocks/>
            </p:cNvSpPr>
            <p:nvPr/>
          </p:nvSpPr>
          <p:spPr bwMode="auto">
            <a:xfrm>
              <a:off x="17627065" y="5226803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57" name="Freeform 1861"/>
            <p:cNvSpPr>
              <a:spLocks/>
            </p:cNvSpPr>
            <p:nvPr/>
          </p:nvSpPr>
          <p:spPr bwMode="auto">
            <a:xfrm>
              <a:off x="17627065" y="5226803"/>
              <a:ext cx="0" cy="157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58" name="Freeform 1862"/>
            <p:cNvSpPr>
              <a:spLocks/>
            </p:cNvSpPr>
            <p:nvPr/>
          </p:nvSpPr>
          <p:spPr bwMode="auto">
            <a:xfrm>
              <a:off x="17453956" y="5226803"/>
              <a:ext cx="220321" cy="393430"/>
            </a:xfrm>
            <a:custGeom>
              <a:avLst/>
              <a:gdLst>
                <a:gd name="T0" fmla="*/ 20 w 28"/>
                <a:gd name="T1" fmla="*/ 0 h 50"/>
                <a:gd name="T2" fmla="*/ 20 w 28"/>
                <a:gd name="T3" fmla="*/ 0 h 50"/>
                <a:gd name="T4" fmla="*/ 22 w 28"/>
                <a:gd name="T5" fmla="*/ 2 h 50"/>
                <a:gd name="T6" fmla="*/ 22 w 28"/>
                <a:gd name="T7" fmla="*/ 2 h 50"/>
                <a:gd name="T8" fmla="*/ 24 w 28"/>
                <a:gd name="T9" fmla="*/ 4 h 50"/>
                <a:gd name="T10" fmla="*/ 24 w 28"/>
                <a:gd name="T11" fmla="*/ 4 h 50"/>
                <a:gd name="T12" fmla="*/ 24 w 28"/>
                <a:gd name="T13" fmla="*/ 4 h 50"/>
                <a:gd name="T14" fmla="*/ 26 w 28"/>
                <a:gd name="T15" fmla="*/ 6 h 50"/>
                <a:gd name="T16" fmla="*/ 24 w 28"/>
                <a:gd name="T17" fmla="*/ 8 h 50"/>
                <a:gd name="T18" fmla="*/ 26 w 28"/>
                <a:gd name="T19" fmla="*/ 10 h 50"/>
                <a:gd name="T20" fmla="*/ 28 w 28"/>
                <a:gd name="T21" fmla="*/ 12 h 50"/>
                <a:gd name="T22" fmla="*/ 28 w 28"/>
                <a:gd name="T23" fmla="*/ 16 h 50"/>
                <a:gd name="T24" fmla="*/ 28 w 28"/>
                <a:gd name="T25" fmla="*/ 20 h 50"/>
                <a:gd name="T26" fmla="*/ 26 w 28"/>
                <a:gd name="T27" fmla="*/ 22 h 50"/>
                <a:gd name="T28" fmla="*/ 26 w 28"/>
                <a:gd name="T29" fmla="*/ 26 h 50"/>
                <a:gd name="T30" fmla="*/ 26 w 28"/>
                <a:gd name="T31" fmla="*/ 26 h 50"/>
                <a:gd name="T32" fmla="*/ 26 w 28"/>
                <a:gd name="T33" fmla="*/ 30 h 50"/>
                <a:gd name="T34" fmla="*/ 26 w 28"/>
                <a:gd name="T35" fmla="*/ 34 h 50"/>
                <a:gd name="T36" fmla="*/ 26 w 28"/>
                <a:gd name="T37" fmla="*/ 38 h 50"/>
                <a:gd name="T38" fmla="*/ 24 w 28"/>
                <a:gd name="T39" fmla="*/ 42 h 50"/>
                <a:gd name="T40" fmla="*/ 24 w 28"/>
                <a:gd name="T41" fmla="*/ 42 h 50"/>
                <a:gd name="T42" fmla="*/ 24 w 28"/>
                <a:gd name="T43" fmla="*/ 44 h 50"/>
                <a:gd name="T44" fmla="*/ 20 w 28"/>
                <a:gd name="T45" fmla="*/ 44 h 50"/>
                <a:gd name="T46" fmla="*/ 18 w 28"/>
                <a:gd name="T47" fmla="*/ 42 h 50"/>
                <a:gd name="T48" fmla="*/ 18 w 28"/>
                <a:gd name="T49" fmla="*/ 42 h 50"/>
                <a:gd name="T50" fmla="*/ 16 w 28"/>
                <a:gd name="T51" fmla="*/ 44 h 50"/>
                <a:gd name="T52" fmla="*/ 16 w 28"/>
                <a:gd name="T53" fmla="*/ 48 h 50"/>
                <a:gd name="T54" fmla="*/ 14 w 28"/>
                <a:gd name="T55" fmla="*/ 50 h 50"/>
                <a:gd name="T56" fmla="*/ 12 w 28"/>
                <a:gd name="T57" fmla="*/ 48 h 50"/>
                <a:gd name="T58" fmla="*/ 10 w 28"/>
                <a:gd name="T59" fmla="*/ 50 h 50"/>
                <a:gd name="T60" fmla="*/ 8 w 28"/>
                <a:gd name="T61" fmla="*/ 48 h 50"/>
                <a:gd name="T62" fmla="*/ 6 w 28"/>
                <a:gd name="T63" fmla="*/ 46 h 50"/>
                <a:gd name="T64" fmla="*/ 4 w 28"/>
                <a:gd name="T65" fmla="*/ 44 h 50"/>
                <a:gd name="T66" fmla="*/ 6 w 28"/>
                <a:gd name="T67" fmla="*/ 42 h 50"/>
                <a:gd name="T68" fmla="*/ 4 w 28"/>
                <a:gd name="T69" fmla="*/ 40 h 50"/>
                <a:gd name="T70" fmla="*/ 4 w 28"/>
                <a:gd name="T71" fmla="*/ 40 h 50"/>
                <a:gd name="T72" fmla="*/ 6 w 28"/>
                <a:gd name="T73" fmla="*/ 38 h 50"/>
                <a:gd name="T74" fmla="*/ 6 w 28"/>
                <a:gd name="T75" fmla="*/ 34 h 50"/>
                <a:gd name="T76" fmla="*/ 6 w 28"/>
                <a:gd name="T77" fmla="*/ 34 h 50"/>
                <a:gd name="T78" fmla="*/ 6 w 28"/>
                <a:gd name="T79" fmla="*/ 34 h 50"/>
                <a:gd name="T80" fmla="*/ 8 w 28"/>
                <a:gd name="T81" fmla="*/ 32 h 50"/>
                <a:gd name="T82" fmla="*/ 8 w 28"/>
                <a:gd name="T83" fmla="*/ 32 h 50"/>
                <a:gd name="T84" fmla="*/ 6 w 28"/>
                <a:gd name="T85" fmla="*/ 30 h 50"/>
                <a:gd name="T86" fmla="*/ 4 w 28"/>
                <a:gd name="T87" fmla="*/ 28 h 50"/>
                <a:gd name="T88" fmla="*/ 4 w 28"/>
                <a:gd name="T89" fmla="*/ 26 h 50"/>
                <a:gd name="T90" fmla="*/ 6 w 28"/>
                <a:gd name="T91" fmla="*/ 24 h 50"/>
                <a:gd name="T92" fmla="*/ 6 w 28"/>
                <a:gd name="T93" fmla="*/ 20 h 50"/>
                <a:gd name="T94" fmla="*/ 4 w 28"/>
                <a:gd name="T95" fmla="*/ 18 h 50"/>
                <a:gd name="T96" fmla="*/ 4 w 28"/>
                <a:gd name="T97" fmla="*/ 14 h 50"/>
                <a:gd name="T98" fmla="*/ 2 w 28"/>
                <a:gd name="T99" fmla="*/ 16 h 50"/>
                <a:gd name="T100" fmla="*/ 0 w 28"/>
                <a:gd name="T101" fmla="*/ 16 h 50"/>
                <a:gd name="T102" fmla="*/ 2 w 28"/>
                <a:gd name="T103" fmla="*/ 14 h 50"/>
                <a:gd name="T104" fmla="*/ 0 w 28"/>
                <a:gd name="T105" fmla="*/ 12 h 50"/>
                <a:gd name="T106" fmla="*/ 2 w 28"/>
                <a:gd name="T107" fmla="*/ 6 h 50"/>
                <a:gd name="T108" fmla="*/ 4 w 28"/>
                <a:gd name="T109" fmla="*/ 10 h 50"/>
                <a:gd name="T110" fmla="*/ 8 w 28"/>
                <a:gd name="T111" fmla="*/ 8 h 50"/>
                <a:gd name="T112" fmla="*/ 12 w 28"/>
                <a:gd name="T113" fmla="*/ 6 h 50"/>
                <a:gd name="T114" fmla="*/ 12 w 28"/>
                <a:gd name="T115" fmla="*/ 6 h 50"/>
                <a:gd name="T116" fmla="*/ 14 w 28"/>
                <a:gd name="T117" fmla="*/ 4 h 50"/>
                <a:gd name="T118" fmla="*/ 18 w 28"/>
                <a:gd name="T119" fmla="*/ 2 h 50"/>
                <a:gd name="T120" fmla="*/ 18 w 28"/>
                <a:gd name="T1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" h="50">
                  <a:moveTo>
                    <a:pt x="18" y="0"/>
                  </a:moveTo>
                  <a:lnTo>
                    <a:pt x="20" y="0"/>
                  </a:lnTo>
                  <a:lnTo>
                    <a:pt x="20" y="2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26" y="8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8" y="18"/>
                  </a:lnTo>
                  <a:lnTo>
                    <a:pt x="28" y="20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6" y="24"/>
                  </a:lnTo>
                  <a:lnTo>
                    <a:pt x="26" y="26"/>
                  </a:lnTo>
                  <a:lnTo>
                    <a:pt x="28" y="26"/>
                  </a:lnTo>
                  <a:lnTo>
                    <a:pt x="26" y="26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2"/>
                  </a:lnTo>
                  <a:lnTo>
                    <a:pt x="26" y="34"/>
                  </a:lnTo>
                  <a:lnTo>
                    <a:pt x="26" y="36"/>
                  </a:lnTo>
                  <a:lnTo>
                    <a:pt x="26" y="38"/>
                  </a:lnTo>
                  <a:lnTo>
                    <a:pt x="26" y="40"/>
                  </a:lnTo>
                  <a:lnTo>
                    <a:pt x="24" y="42"/>
                  </a:lnTo>
                  <a:lnTo>
                    <a:pt x="26" y="42"/>
                  </a:lnTo>
                  <a:lnTo>
                    <a:pt x="24" y="42"/>
                  </a:lnTo>
                  <a:lnTo>
                    <a:pt x="24" y="42"/>
                  </a:lnTo>
                  <a:lnTo>
                    <a:pt x="24" y="44"/>
                  </a:lnTo>
                  <a:lnTo>
                    <a:pt x="22" y="44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2"/>
                  </a:lnTo>
                  <a:lnTo>
                    <a:pt x="16" y="42"/>
                  </a:lnTo>
                  <a:lnTo>
                    <a:pt x="16" y="44"/>
                  </a:lnTo>
                  <a:lnTo>
                    <a:pt x="16" y="46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4" y="50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0" y="48"/>
                  </a:lnTo>
                  <a:lnTo>
                    <a:pt x="10" y="50"/>
                  </a:lnTo>
                  <a:lnTo>
                    <a:pt x="8" y="50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6" y="46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6" y="42"/>
                  </a:lnTo>
                  <a:lnTo>
                    <a:pt x="4" y="42"/>
                  </a:lnTo>
                  <a:lnTo>
                    <a:pt x="4" y="40"/>
                  </a:lnTo>
                  <a:lnTo>
                    <a:pt x="6" y="40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59" name="Freeform 1863"/>
            <p:cNvSpPr>
              <a:spLocks/>
            </p:cNvSpPr>
            <p:nvPr/>
          </p:nvSpPr>
          <p:spPr bwMode="auto">
            <a:xfrm>
              <a:off x="17800174" y="5037956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60" name="Freeform 1864"/>
            <p:cNvSpPr>
              <a:spLocks/>
            </p:cNvSpPr>
            <p:nvPr/>
          </p:nvSpPr>
          <p:spPr bwMode="auto">
            <a:xfrm>
              <a:off x="17705751" y="5006482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61" name="Freeform 1865"/>
            <p:cNvSpPr>
              <a:spLocks/>
            </p:cNvSpPr>
            <p:nvPr/>
          </p:nvSpPr>
          <p:spPr bwMode="auto">
            <a:xfrm>
              <a:off x="17721488" y="4959270"/>
              <a:ext cx="31474" cy="31474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4 h 4"/>
                <a:gd name="T4" fmla="*/ 4 w 4"/>
                <a:gd name="T5" fmla="*/ 2 h 4"/>
                <a:gd name="T6" fmla="*/ 2 w 4"/>
                <a:gd name="T7" fmla="*/ 2 h 4"/>
                <a:gd name="T8" fmla="*/ 2 w 4"/>
                <a:gd name="T9" fmla="*/ 4 h 4"/>
                <a:gd name="T10" fmla="*/ 0 w 4"/>
                <a:gd name="T11" fmla="*/ 4 h 4"/>
                <a:gd name="T12" fmla="*/ 0 w 4"/>
                <a:gd name="T13" fmla="*/ 2 h 4"/>
                <a:gd name="T14" fmla="*/ 2 w 4"/>
                <a:gd name="T15" fmla="*/ 2 h 4"/>
                <a:gd name="T16" fmla="*/ 4 w 4"/>
                <a:gd name="T17" fmla="*/ 2 h 4"/>
                <a:gd name="T18" fmla="*/ 4 w 4"/>
                <a:gd name="T19" fmla="*/ 0 h 4"/>
                <a:gd name="T20" fmla="*/ 4 w 4"/>
                <a:gd name="T21" fmla="*/ 2 h 4"/>
                <a:gd name="T22" fmla="*/ 4 w 4"/>
                <a:gd name="T23" fmla="*/ 2 h 4"/>
                <a:gd name="T24" fmla="*/ 4 w 4"/>
                <a:gd name="T2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62" name="Freeform 1866"/>
            <p:cNvSpPr>
              <a:spLocks/>
            </p:cNvSpPr>
            <p:nvPr/>
          </p:nvSpPr>
          <p:spPr bwMode="auto">
            <a:xfrm>
              <a:off x="17674277" y="4927796"/>
              <a:ext cx="15737" cy="0"/>
            </a:xfrm>
            <a:custGeom>
              <a:avLst/>
              <a:gdLst>
                <a:gd name="T0" fmla="*/ 0 w 2"/>
                <a:gd name="T1" fmla="*/ 2 w 2"/>
                <a:gd name="T2" fmla="*/ 0 w 2"/>
                <a:gd name="T3" fmla="*/ 0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63" name="Freeform 1867"/>
            <p:cNvSpPr>
              <a:spLocks/>
            </p:cNvSpPr>
            <p:nvPr/>
          </p:nvSpPr>
          <p:spPr bwMode="auto">
            <a:xfrm>
              <a:off x="17989021" y="4502891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64" name="Freeform 1868"/>
            <p:cNvSpPr>
              <a:spLocks/>
            </p:cNvSpPr>
            <p:nvPr/>
          </p:nvSpPr>
          <p:spPr bwMode="auto">
            <a:xfrm>
              <a:off x="17280847" y="4219621"/>
              <a:ext cx="1487169" cy="1557984"/>
            </a:xfrm>
            <a:custGeom>
              <a:avLst/>
              <a:gdLst>
                <a:gd name="T0" fmla="*/ 94 w 189"/>
                <a:gd name="T1" fmla="*/ 10 h 198"/>
                <a:gd name="T2" fmla="*/ 112 w 189"/>
                <a:gd name="T3" fmla="*/ 14 h 198"/>
                <a:gd name="T4" fmla="*/ 110 w 189"/>
                <a:gd name="T5" fmla="*/ 26 h 198"/>
                <a:gd name="T6" fmla="*/ 114 w 189"/>
                <a:gd name="T7" fmla="*/ 32 h 198"/>
                <a:gd name="T8" fmla="*/ 110 w 189"/>
                <a:gd name="T9" fmla="*/ 28 h 198"/>
                <a:gd name="T10" fmla="*/ 102 w 189"/>
                <a:gd name="T11" fmla="*/ 30 h 198"/>
                <a:gd name="T12" fmla="*/ 94 w 189"/>
                <a:gd name="T13" fmla="*/ 36 h 198"/>
                <a:gd name="T14" fmla="*/ 88 w 189"/>
                <a:gd name="T15" fmla="*/ 40 h 198"/>
                <a:gd name="T16" fmla="*/ 92 w 189"/>
                <a:gd name="T17" fmla="*/ 46 h 198"/>
                <a:gd name="T18" fmla="*/ 92 w 189"/>
                <a:gd name="T19" fmla="*/ 52 h 198"/>
                <a:gd name="T20" fmla="*/ 90 w 189"/>
                <a:gd name="T21" fmla="*/ 62 h 198"/>
                <a:gd name="T22" fmla="*/ 106 w 189"/>
                <a:gd name="T23" fmla="*/ 76 h 198"/>
                <a:gd name="T24" fmla="*/ 114 w 189"/>
                <a:gd name="T25" fmla="*/ 88 h 198"/>
                <a:gd name="T26" fmla="*/ 126 w 189"/>
                <a:gd name="T27" fmla="*/ 108 h 198"/>
                <a:gd name="T28" fmla="*/ 138 w 189"/>
                <a:gd name="T29" fmla="*/ 116 h 198"/>
                <a:gd name="T30" fmla="*/ 150 w 189"/>
                <a:gd name="T31" fmla="*/ 120 h 198"/>
                <a:gd name="T32" fmla="*/ 158 w 189"/>
                <a:gd name="T33" fmla="*/ 130 h 198"/>
                <a:gd name="T34" fmla="*/ 175 w 189"/>
                <a:gd name="T35" fmla="*/ 138 h 198"/>
                <a:gd name="T36" fmla="*/ 187 w 189"/>
                <a:gd name="T37" fmla="*/ 148 h 198"/>
                <a:gd name="T38" fmla="*/ 185 w 189"/>
                <a:gd name="T39" fmla="*/ 158 h 198"/>
                <a:gd name="T40" fmla="*/ 168 w 189"/>
                <a:gd name="T41" fmla="*/ 148 h 198"/>
                <a:gd name="T42" fmla="*/ 162 w 189"/>
                <a:gd name="T43" fmla="*/ 146 h 198"/>
                <a:gd name="T44" fmla="*/ 158 w 189"/>
                <a:gd name="T45" fmla="*/ 158 h 198"/>
                <a:gd name="T46" fmla="*/ 164 w 189"/>
                <a:gd name="T47" fmla="*/ 168 h 198"/>
                <a:gd name="T48" fmla="*/ 164 w 189"/>
                <a:gd name="T49" fmla="*/ 176 h 198"/>
                <a:gd name="T50" fmla="*/ 158 w 189"/>
                <a:gd name="T51" fmla="*/ 186 h 198"/>
                <a:gd name="T52" fmla="*/ 144 w 189"/>
                <a:gd name="T53" fmla="*/ 198 h 198"/>
                <a:gd name="T54" fmla="*/ 144 w 189"/>
                <a:gd name="T55" fmla="*/ 190 h 198"/>
                <a:gd name="T56" fmla="*/ 150 w 189"/>
                <a:gd name="T57" fmla="*/ 180 h 198"/>
                <a:gd name="T58" fmla="*/ 146 w 189"/>
                <a:gd name="T59" fmla="*/ 164 h 198"/>
                <a:gd name="T60" fmla="*/ 140 w 189"/>
                <a:gd name="T61" fmla="*/ 156 h 198"/>
                <a:gd name="T62" fmla="*/ 132 w 189"/>
                <a:gd name="T63" fmla="*/ 150 h 198"/>
                <a:gd name="T64" fmla="*/ 122 w 189"/>
                <a:gd name="T65" fmla="*/ 142 h 198"/>
                <a:gd name="T66" fmla="*/ 116 w 189"/>
                <a:gd name="T67" fmla="*/ 136 h 198"/>
                <a:gd name="T68" fmla="*/ 110 w 189"/>
                <a:gd name="T69" fmla="*/ 130 h 198"/>
                <a:gd name="T70" fmla="*/ 96 w 189"/>
                <a:gd name="T71" fmla="*/ 124 h 198"/>
                <a:gd name="T72" fmla="*/ 84 w 189"/>
                <a:gd name="T73" fmla="*/ 114 h 198"/>
                <a:gd name="T74" fmla="*/ 72 w 189"/>
                <a:gd name="T75" fmla="*/ 104 h 198"/>
                <a:gd name="T76" fmla="*/ 70 w 189"/>
                <a:gd name="T77" fmla="*/ 100 h 198"/>
                <a:gd name="T78" fmla="*/ 62 w 189"/>
                <a:gd name="T79" fmla="*/ 92 h 198"/>
                <a:gd name="T80" fmla="*/ 56 w 189"/>
                <a:gd name="T81" fmla="*/ 72 h 198"/>
                <a:gd name="T82" fmla="*/ 50 w 189"/>
                <a:gd name="T83" fmla="*/ 68 h 198"/>
                <a:gd name="T84" fmla="*/ 40 w 189"/>
                <a:gd name="T85" fmla="*/ 62 h 198"/>
                <a:gd name="T86" fmla="*/ 28 w 189"/>
                <a:gd name="T87" fmla="*/ 66 h 198"/>
                <a:gd name="T88" fmla="*/ 16 w 189"/>
                <a:gd name="T89" fmla="*/ 74 h 198"/>
                <a:gd name="T90" fmla="*/ 16 w 189"/>
                <a:gd name="T91" fmla="*/ 68 h 198"/>
                <a:gd name="T92" fmla="*/ 4 w 189"/>
                <a:gd name="T93" fmla="*/ 62 h 198"/>
                <a:gd name="T94" fmla="*/ 2 w 189"/>
                <a:gd name="T95" fmla="*/ 50 h 198"/>
                <a:gd name="T96" fmla="*/ 8 w 189"/>
                <a:gd name="T97" fmla="*/ 42 h 198"/>
                <a:gd name="T98" fmla="*/ 4 w 189"/>
                <a:gd name="T99" fmla="*/ 32 h 198"/>
                <a:gd name="T100" fmla="*/ 12 w 189"/>
                <a:gd name="T101" fmla="*/ 26 h 198"/>
                <a:gd name="T102" fmla="*/ 22 w 189"/>
                <a:gd name="T103" fmla="*/ 22 h 198"/>
                <a:gd name="T104" fmla="*/ 28 w 189"/>
                <a:gd name="T105" fmla="*/ 18 h 198"/>
                <a:gd name="T106" fmla="*/ 34 w 189"/>
                <a:gd name="T107" fmla="*/ 26 h 198"/>
                <a:gd name="T108" fmla="*/ 38 w 189"/>
                <a:gd name="T109" fmla="*/ 22 h 198"/>
                <a:gd name="T110" fmla="*/ 44 w 189"/>
                <a:gd name="T111" fmla="*/ 16 h 198"/>
                <a:gd name="T112" fmla="*/ 54 w 189"/>
                <a:gd name="T113" fmla="*/ 20 h 198"/>
                <a:gd name="T114" fmla="*/ 56 w 189"/>
                <a:gd name="T115" fmla="*/ 10 h 198"/>
                <a:gd name="T116" fmla="*/ 60 w 189"/>
                <a:gd name="T117" fmla="*/ 4 h 198"/>
                <a:gd name="T118" fmla="*/ 70 w 189"/>
                <a:gd name="T119" fmla="*/ 2 h 198"/>
                <a:gd name="T120" fmla="*/ 86 w 189"/>
                <a:gd name="T12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9" h="198">
                  <a:moveTo>
                    <a:pt x="86" y="2"/>
                  </a:moveTo>
                  <a:lnTo>
                    <a:pt x="86" y="4"/>
                  </a:lnTo>
                  <a:lnTo>
                    <a:pt x="88" y="4"/>
                  </a:lnTo>
                  <a:lnTo>
                    <a:pt x="90" y="4"/>
                  </a:lnTo>
                  <a:lnTo>
                    <a:pt x="90" y="6"/>
                  </a:lnTo>
                  <a:lnTo>
                    <a:pt x="90" y="8"/>
                  </a:lnTo>
                  <a:lnTo>
                    <a:pt x="92" y="8"/>
                  </a:lnTo>
                  <a:lnTo>
                    <a:pt x="92" y="10"/>
                  </a:lnTo>
                  <a:lnTo>
                    <a:pt x="94" y="10"/>
                  </a:lnTo>
                  <a:lnTo>
                    <a:pt x="96" y="10"/>
                  </a:lnTo>
                  <a:lnTo>
                    <a:pt x="98" y="10"/>
                  </a:lnTo>
                  <a:lnTo>
                    <a:pt x="102" y="12"/>
                  </a:lnTo>
                  <a:lnTo>
                    <a:pt x="104" y="12"/>
                  </a:lnTo>
                  <a:lnTo>
                    <a:pt x="106" y="12"/>
                  </a:lnTo>
                  <a:lnTo>
                    <a:pt x="108" y="12"/>
                  </a:lnTo>
                  <a:lnTo>
                    <a:pt x="110" y="12"/>
                  </a:lnTo>
                  <a:lnTo>
                    <a:pt x="112" y="12"/>
                  </a:lnTo>
                  <a:lnTo>
                    <a:pt x="112" y="14"/>
                  </a:lnTo>
                  <a:lnTo>
                    <a:pt x="110" y="16"/>
                  </a:lnTo>
                  <a:lnTo>
                    <a:pt x="108" y="16"/>
                  </a:lnTo>
                  <a:lnTo>
                    <a:pt x="108" y="18"/>
                  </a:lnTo>
                  <a:lnTo>
                    <a:pt x="108" y="20"/>
                  </a:lnTo>
                  <a:lnTo>
                    <a:pt x="110" y="20"/>
                  </a:lnTo>
                  <a:lnTo>
                    <a:pt x="110" y="22"/>
                  </a:lnTo>
                  <a:lnTo>
                    <a:pt x="112" y="22"/>
                  </a:lnTo>
                  <a:lnTo>
                    <a:pt x="110" y="24"/>
                  </a:lnTo>
                  <a:lnTo>
                    <a:pt x="110" y="26"/>
                  </a:lnTo>
                  <a:lnTo>
                    <a:pt x="108" y="26"/>
                  </a:lnTo>
                  <a:lnTo>
                    <a:pt x="110" y="26"/>
                  </a:lnTo>
                  <a:lnTo>
                    <a:pt x="112" y="26"/>
                  </a:lnTo>
                  <a:lnTo>
                    <a:pt x="112" y="26"/>
                  </a:lnTo>
                  <a:lnTo>
                    <a:pt x="110" y="26"/>
                  </a:lnTo>
                  <a:lnTo>
                    <a:pt x="110" y="28"/>
                  </a:lnTo>
                  <a:lnTo>
                    <a:pt x="112" y="28"/>
                  </a:lnTo>
                  <a:lnTo>
                    <a:pt x="112" y="30"/>
                  </a:lnTo>
                  <a:lnTo>
                    <a:pt x="114" y="32"/>
                  </a:lnTo>
                  <a:lnTo>
                    <a:pt x="114" y="34"/>
                  </a:lnTo>
                  <a:lnTo>
                    <a:pt x="112" y="34"/>
                  </a:lnTo>
                  <a:lnTo>
                    <a:pt x="112" y="32"/>
                  </a:lnTo>
                  <a:lnTo>
                    <a:pt x="112" y="34"/>
                  </a:lnTo>
                  <a:lnTo>
                    <a:pt x="112" y="32"/>
                  </a:lnTo>
                  <a:lnTo>
                    <a:pt x="112" y="30"/>
                  </a:lnTo>
                  <a:lnTo>
                    <a:pt x="112" y="30"/>
                  </a:lnTo>
                  <a:lnTo>
                    <a:pt x="112" y="28"/>
                  </a:lnTo>
                  <a:lnTo>
                    <a:pt x="110" y="28"/>
                  </a:lnTo>
                  <a:lnTo>
                    <a:pt x="110" y="30"/>
                  </a:lnTo>
                  <a:lnTo>
                    <a:pt x="108" y="30"/>
                  </a:lnTo>
                  <a:lnTo>
                    <a:pt x="108" y="32"/>
                  </a:lnTo>
                  <a:lnTo>
                    <a:pt x="108" y="30"/>
                  </a:lnTo>
                  <a:lnTo>
                    <a:pt x="106" y="30"/>
                  </a:lnTo>
                  <a:lnTo>
                    <a:pt x="104" y="28"/>
                  </a:lnTo>
                  <a:lnTo>
                    <a:pt x="104" y="30"/>
                  </a:lnTo>
                  <a:lnTo>
                    <a:pt x="104" y="28"/>
                  </a:lnTo>
                  <a:lnTo>
                    <a:pt x="102" y="30"/>
                  </a:lnTo>
                  <a:lnTo>
                    <a:pt x="104" y="30"/>
                  </a:lnTo>
                  <a:lnTo>
                    <a:pt x="102" y="30"/>
                  </a:lnTo>
                  <a:lnTo>
                    <a:pt x="104" y="30"/>
                  </a:lnTo>
                  <a:lnTo>
                    <a:pt x="102" y="32"/>
                  </a:lnTo>
                  <a:lnTo>
                    <a:pt x="100" y="32"/>
                  </a:lnTo>
                  <a:lnTo>
                    <a:pt x="98" y="34"/>
                  </a:lnTo>
                  <a:lnTo>
                    <a:pt x="94" y="36"/>
                  </a:lnTo>
                  <a:lnTo>
                    <a:pt x="92" y="36"/>
                  </a:lnTo>
                  <a:lnTo>
                    <a:pt x="94" y="36"/>
                  </a:lnTo>
                  <a:lnTo>
                    <a:pt x="94" y="34"/>
                  </a:lnTo>
                  <a:lnTo>
                    <a:pt x="92" y="34"/>
                  </a:lnTo>
                  <a:lnTo>
                    <a:pt x="90" y="34"/>
                  </a:lnTo>
                  <a:lnTo>
                    <a:pt x="92" y="34"/>
                  </a:lnTo>
                  <a:lnTo>
                    <a:pt x="92" y="36"/>
                  </a:lnTo>
                  <a:lnTo>
                    <a:pt x="90" y="36"/>
                  </a:lnTo>
                  <a:lnTo>
                    <a:pt x="88" y="36"/>
                  </a:lnTo>
                  <a:lnTo>
                    <a:pt x="88" y="38"/>
                  </a:lnTo>
                  <a:lnTo>
                    <a:pt x="88" y="40"/>
                  </a:lnTo>
                  <a:lnTo>
                    <a:pt x="88" y="42"/>
                  </a:lnTo>
                  <a:lnTo>
                    <a:pt x="90" y="42"/>
                  </a:lnTo>
                  <a:lnTo>
                    <a:pt x="88" y="42"/>
                  </a:lnTo>
                  <a:lnTo>
                    <a:pt x="90" y="42"/>
                  </a:lnTo>
                  <a:lnTo>
                    <a:pt x="90" y="44"/>
                  </a:lnTo>
                  <a:lnTo>
                    <a:pt x="90" y="46"/>
                  </a:lnTo>
                  <a:lnTo>
                    <a:pt x="90" y="44"/>
                  </a:lnTo>
                  <a:lnTo>
                    <a:pt x="90" y="46"/>
                  </a:lnTo>
                  <a:lnTo>
                    <a:pt x="92" y="46"/>
                  </a:lnTo>
                  <a:lnTo>
                    <a:pt x="90" y="46"/>
                  </a:lnTo>
                  <a:lnTo>
                    <a:pt x="92" y="46"/>
                  </a:lnTo>
                  <a:lnTo>
                    <a:pt x="92" y="48"/>
                  </a:lnTo>
                  <a:lnTo>
                    <a:pt x="94" y="48"/>
                  </a:lnTo>
                  <a:lnTo>
                    <a:pt x="92" y="48"/>
                  </a:lnTo>
                  <a:lnTo>
                    <a:pt x="92" y="50"/>
                  </a:lnTo>
                  <a:lnTo>
                    <a:pt x="92" y="52"/>
                  </a:lnTo>
                  <a:lnTo>
                    <a:pt x="92" y="50"/>
                  </a:lnTo>
                  <a:lnTo>
                    <a:pt x="92" y="52"/>
                  </a:lnTo>
                  <a:lnTo>
                    <a:pt x="90" y="52"/>
                  </a:lnTo>
                  <a:lnTo>
                    <a:pt x="90" y="50"/>
                  </a:lnTo>
                  <a:lnTo>
                    <a:pt x="90" y="52"/>
                  </a:lnTo>
                  <a:lnTo>
                    <a:pt x="88" y="52"/>
                  </a:lnTo>
                  <a:lnTo>
                    <a:pt x="88" y="54"/>
                  </a:lnTo>
                  <a:lnTo>
                    <a:pt x="90" y="56"/>
                  </a:lnTo>
                  <a:lnTo>
                    <a:pt x="90" y="58"/>
                  </a:lnTo>
                  <a:lnTo>
                    <a:pt x="90" y="60"/>
                  </a:lnTo>
                  <a:lnTo>
                    <a:pt x="90" y="62"/>
                  </a:lnTo>
                  <a:lnTo>
                    <a:pt x="90" y="64"/>
                  </a:lnTo>
                  <a:lnTo>
                    <a:pt x="92" y="66"/>
                  </a:lnTo>
                  <a:lnTo>
                    <a:pt x="92" y="68"/>
                  </a:lnTo>
                  <a:lnTo>
                    <a:pt x="94" y="68"/>
                  </a:lnTo>
                  <a:lnTo>
                    <a:pt x="96" y="70"/>
                  </a:lnTo>
                  <a:lnTo>
                    <a:pt x="98" y="70"/>
                  </a:lnTo>
                  <a:lnTo>
                    <a:pt x="98" y="72"/>
                  </a:lnTo>
                  <a:lnTo>
                    <a:pt x="100" y="72"/>
                  </a:lnTo>
                  <a:lnTo>
                    <a:pt x="106" y="76"/>
                  </a:lnTo>
                  <a:lnTo>
                    <a:pt x="108" y="76"/>
                  </a:lnTo>
                  <a:lnTo>
                    <a:pt x="110" y="78"/>
                  </a:lnTo>
                  <a:lnTo>
                    <a:pt x="110" y="76"/>
                  </a:lnTo>
                  <a:lnTo>
                    <a:pt x="110" y="78"/>
                  </a:lnTo>
                  <a:lnTo>
                    <a:pt x="112" y="78"/>
                  </a:lnTo>
                  <a:lnTo>
                    <a:pt x="112" y="80"/>
                  </a:lnTo>
                  <a:lnTo>
                    <a:pt x="112" y="86"/>
                  </a:lnTo>
                  <a:lnTo>
                    <a:pt x="112" y="88"/>
                  </a:lnTo>
                  <a:lnTo>
                    <a:pt x="114" y="88"/>
                  </a:lnTo>
                  <a:lnTo>
                    <a:pt x="114" y="90"/>
                  </a:lnTo>
                  <a:lnTo>
                    <a:pt x="114" y="94"/>
                  </a:lnTo>
                  <a:lnTo>
                    <a:pt x="114" y="96"/>
                  </a:lnTo>
                  <a:lnTo>
                    <a:pt x="116" y="98"/>
                  </a:lnTo>
                  <a:lnTo>
                    <a:pt x="116" y="100"/>
                  </a:lnTo>
                  <a:lnTo>
                    <a:pt x="120" y="104"/>
                  </a:lnTo>
                  <a:lnTo>
                    <a:pt x="122" y="104"/>
                  </a:lnTo>
                  <a:lnTo>
                    <a:pt x="122" y="106"/>
                  </a:lnTo>
                  <a:lnTo>
                    <a:pt x="126" y="108"/>
                  </a:lnTo>
                  <a:lnTo>
                    <a:pt x="126" y="110"/>
                  </a:lnTo>
                  <a:lnTo>
                    <a:pt x="128" y="110"/>
                  </a:lnTo>
                  <a:lnTo>
                    <a:pt x="128" y="112"/>
                  </a:lnTo>
                  <a:lnTo>
                    <a:pt x="130" y="112"/>
                  </a:lnTo>
                  <a:lnTo>
                    <a:pt x="132" y="114"/>
                  </a:lnTo>
                  <a:lnTo>
                    <a:pt x="134" y="114"/>
                  </a:lnTo>
                  <a:lnTo>
                    <a:pt x="134" y="116"/>
                  </a:lnTo>
                  <a:lnTo>
                    <a:pt x="136" y="116"/>
                  </a:lnTo>
                  <a:lnTo>
                    <a:pt x="138" y="116"/>
                  </a:lnTo>
                  <a:lnTo>
                    <a:pt x="140" y="116"/>
                  </a:lnTo>
                  <a:lnTo>
                    <a:pt x="142" y="116"/>
                  </a:lnTo>
                  <a:lnTo>
                    <a:pt x="146" y="116"/>
                  </a:lnTo>
                  <a:lnTo>
                    <a:pt x="150" y="114"/>
                  </a:lnTo>
                  <a:lnTo>
                    <a:pt x="150" y="116"/>
                  </a:lnTo>
                  <a:lnTo>
                    <a:pt x="152" y="116"/>
                  </a:lnTo>
                  <a:lnTo>
                    <a:pt x="152" y="118"/>
                  </a:lnTo>
                  <a:lnTo>
                    <a:pt x="152" y="120"/>
                  </a:lnTo>
                  <a:lnTo>
                    <a:pt x="150" y="120"/>
                  </a:lnTo>
                  <a:lnTo>
                    <a:pt x="148" y="122"/>
                  </a:lnTo>
                  <a:lnTo>
                    <a:pt x="148" y="122"/>
                  </a:lnTo>
                  <a:lnTo>
                    <a:pt x="148" y="124"/>
                  </a:lnTo>
                  <a:lnTo>
                    <a:pt x="150" y="124"/>
                  </a:lnTo>
                  <a:lnTo>
                    <a:pt x="150" y="126"/>
                  </a:lnTo>
                  <a:lnTo>
                    <a:pt x="154" y="126"/>
                  </a:lnTo>
                  <a:lnTo>
                    <a:pt x="156" y="128"/>
                  </a:lnTo>
                  <a:lnTo>
                    <a:pt x="158" y="128"/>
                  </a:lnTo>
                  <a:lnTo>
                    <a:pt x="158" y="130"/>
                  </a:lnTo>
                  <a:lnTo>
                    <a:pt x="160" y="130"/>
                  </a:lnTo>
                  <a:lnTo>
                    <a:pt x="162" y="130"/>
                  </a:lnTo>
                  <a:lnTo>
                    <a:pt x="162" y="132"/>
                  </a:lnTo>
                  <a:lnTo>
                    <a:pt x="164" y="132"/>
                  </a:lnTo>
                  <a:lnTo>
                    <a:pt x="166" y="134"/>
                  </a:lnTo>
                  <a:lnTo>
                    <a:pt x="168" y="134"/>
                  </a:lnTo>
                  <a:lnTo>
                    <a:pt x="171" y="136"/>
                  </a:lnTo>
                  <a:lnTo>
                    <a:pt x="173" y="138"/>
                  </a:lnTo>
                  <a:lnTo>
                    <a:pt x="175" y="138"/>
                  </a:lnTo>
                  <a:lnTo>
                    <a:pt x="177" y="140"/>
                  </a:lnTo>
                  <a:lnTo>
                    <a:pt x="179" y="140"/>
                  </a:lnTo>
                  <a:lnTo>
                    <a:pt x="181" y="140"/>
                  </a:lnTo>
                  <a:lnTo>
                    <a:pt x="181" y="142"/>
                  </a:lnTo>
                  <a:lnTo>
                    <a:pt x="181" y="144"/>
                  </a:lnTo>
                  <a:lnTo>
                    <a:pt x="183" y="144"/>
                  </a:lnTo>
                  <a:lnTo>
                    <a:pt x="185" y="146"/>
                  </a:lnTo>
                  <a:lnTo>
                    <a:pt x="187" y="146"/>
                  </a:lnTo>
                  <a:lnTo>
                    <a:pt x="187" y="148"/>
                  </a:lnTo>
                  <a:lnTo>
                    <a:pt x="189" y="150"/>
                  </a:lnTo>
                  <a:lnTo>
                    <a:pt x="189" y="152"/>
                  </a:lnTo>
                  <a:lnTo>
                    <a:pt x="189" y="154"/>
                  </a:lnTo>
                  <a:lnTo>
                    <a:pt x="189" y="156"/>
                  </a:lnTo>
                  <a:lnTo>
                    <a:pt x="187" y="156"/>
                  </a:lnTo>
                  <a:lnTo>
                    <a:pt x="187" y="158"/>
                  </a:lnTo>
                  <a:lnTo>
                    <a:pt x="187" y="160"/>
                  </a:lnTo>
                  <a:lnTo>
                    <a:pt x="185" y="160"/>
                  </a:lnTo>
                  <a:lnTo>
                    <a:pt x="185" y="158"/>
                  </a:lnTo>
                  <a:lnTo>
                    <a:pt x="183" y="158"/>
                  </a:lnTo>
                  <a:lnTo>
                    <a:pt x="181" y="156"/>
                  </a:lnTo>
                  <a:lnTo>
                    <a:pt x="181" y="154"/>
                  </a:lnTo>
                  <a:lnTo>
                    <a:pt x="181" y="152"/>
                  </a:lnTo>
                  <a:lnTo>
                    <a:pt x="179" y="152"/>
                  </a:lnTo>
                  <a:lnTo>
                    <a:pt x="179" y="150"/>
                  </a:lnTo>
                  <a:lnTo>
                    <a:pt x="173" y="148"/>
                  </a:lnTo>
                  <a:lnTo>
                    <a:pt x="171" y="148"/>
                  </a:lnTo>
                  <a:lnTo>
                    <a:pt x="168" y="148"/>
                  </a:lnTo>
                  <a:lnTo>
                    <a:pt x="168" y="146"/>
                  </a:lnTo>
                  <a:lnTo>
                    <a:pt x="166" y="146"/>
                  </a:lnTo>
                  <a:lnTo>
                    <a:pt x="168" y="146"/>
                  </a:lnTo>
                  <a:lnTo>
                    <a:pt x="168" y="144"/>
                  </a:lnTo>
                  <a:lnTo>
                    <a:pt x="166" y="144"/>
                  </a:lnTo>
                  <a:lnTo>
                    <a:pt x="166" y="146"/>
                  </a:lnTo>
                  <a:lnTo>
                    <a:pt x="166" y="144"/>
                  </a:lnTo>
                  <a:lnTo>
                    <a:pt x="164" y="144"/>
                  </a:lnTo>
                  <a:lnTo>
                    <a:pt x="162" y="146"/>
                  </a:lnTo>
                  <a:lnTo>
                    <a:pt x="162" y="148"/>
                  </a:lnTo>
                  <a:lnTo>
                    <a:pt x="160" y="150"/>
                  </a:lnTo>
                  <a:lnTo>
                    <a:pt x="160" y="152"/>
                  </a:lnTo>
                  <a:lnTo>
                    <a:pt x="160" y="152"/>
                  </a:lnTo>
                  <a:lnTo>
                    <a:pt x="160" y="154"/>
                  </a:lnTo>
                  <a:lnTo>
                    <a:pt x="158" y="154"/>
                  </a:lnTo>
                  <a:lnTo>
                    <a:pt x="160" y="156"/>
                  </a:lnTo>
                  <a:lnTo>
                    <a:pt x="158" y="156"/>
                  </a:lnTo>
                  <a:lnTo>
                    <a:pt x="158" y="158"/>
                  </a:lnTo>
                  <a:lnTo>
                    <a:pt x="158" y="160"/>
                  </a:lnTo>
                  <a:lnTo>
                    <a:pt x="158" y="162"/>
                  </a:lnTo>
                  <a:lnTo>
                    <a:pt x="158" y="164"/>
                  </a:lnTo>
                  <a:lnTo>
                    <a:pt x="160" y="164"/>
                  </a:lnTo>
                  <a:lnTo>
                    <a:pt x="160" y="164"/>
                  </a:lnTo>
                  <a:lnTo>
                    <a:pt x="160" y="166"/>
                  </a:lnTo>
                  <a:lnTo>
                    <a:pt x="162" y="166"/>
                  </a:lnTo>
                  <a:lnTo>
                    <a:pt x="164" y="166"/>
                  </a:lnTo>
                  <a:lnTo>
                    <a:pt x="164" y="168"/>
                  </a:lnTo>
                  <a:lnTo>
                    <a:pt x="166" y="168"/>
                  </a:lnTo>
                  <a:lnTo>
                    <a:pt x="166" y="170"/>
                  </a:lnTo>
                  <a:lnTo>
                    <a:pt x="166" y="170"/>
                  </a:lnTo>
                  <a:lnTo>
                    <a:pt x="166" y="172"/>
                  </a:lnTo>
                  <a:lnTo>
                    <a:pt x="166" y="174"/>
                  </a:lnTo>
                  <a:lnTo>
                    <a:pt x="166" y="176"/>
                  </a:lnTo>
                  <a:lnTo>
                    <a:pt x="166" y="178"/>
                  </a:lnTo>
                  <a:lnTo>
                    <a:pt x="166" y="176"/>
                  </a:lnTo>
                  <a:lnTo>
                    <a:pt x="164" y="176"/>
                  </a:lnTo>
                  <a:lnTo>
                    <a:pt x="164" y="178"/>
                  </a:lnTo>
                  <a:lnTo>
                    <a:pt x="164" y="176"/>
                  </a:lnTo>
                  <a:lnTo>
                    <a:pt x="162" y="176"/>
                  </a:lnTo>
                  <a:lnTo>
                    <a:pt x="160" y="176"/>
                  </a:lnTo>
                  <a:lnTo>
                    <a:pt x="160" y="178"/>
                  </a:lnTo>
                  <a:lnTo>
                    <a:pt x="158" y="180"/>
                  </a:lnTo>
                  <a:lnTo>
                    <a:pt x="158" y="182"/>
                  </a:lnTo>
                  <a:lnTo>
                    <a:pt x="158" y="184"/>
                  </a:lnTo>
                  <a:lnTo>
                    <a:pt x="158" y="186"/>
                  </a:lnTo>
                  <a:lnTo>
                    <a:pt x="158" y="188"/>
                  </a:lnTo>
                  <a:lnTo>
                    <a:pt x="156" y="188"/>
                  </a:lnTo>
                  <a:lnTo>
                    <a:pt x="156" y="190"/>
                  </a:lnTo>
                  <a:lnTo>
                    <a:pt x="154" y="190"/>
                  </a:lnTo>
                  <a:lnTo>
                    <a:pt x="152" y="194"/>
                  </a:lnTo>
                  <a:lnTo>
                    <a:pt x="150" y="196"/>
                  </a:lnTo>
                  <a:lnTo>
                    <a:pt x="150" y="198"/>
                  </a:lnTo>
                  <a:lnTo>
                    <a:pt x="148" y="198"/>
                  </a:lnTo>
                  <a:lnTo>
                    <a:pt x="144" y="198"/>
                  </a:lnTo>
                  <a:lnTo>
                    <a:pt x="144" y="196"/>
                  </a:lnTo>
                  <a:lnTo>
                    <a:pt x="142" y="196"/>
                  </a:lnTo>
                  <a:lnTo>
                    <a:pt x="144" y="196"/>
                  </a:lnTo>
                  <a:lnTo>
                    <a:pt x="142" y="194"/>
                  </a:lnTo>
                  <a:lnTo>
                    <a:pt x="144" y="194"/>
                  </a:lnTo>
                  <a:lnTo>
                    <a:pt x="144" y="192"/>
                  </a:lnTo>
                  <a:lnTo>
                    <a:pt x="142" y="192"/>
                  </a:lnTo>
                  <a:lnTo>
                    <a:pt x="144" y="192"/>
                  </a:lnTo>
                  <a:lnTo>
                    <a:pt x="144" y="190"/>
                  </a:lnTo>
                  <a:lnTo>
                    <a:pt x="146" y="190"/>
                  </a:lnTo>
                  <a:lnTo>
                    <a:pt x="146" y="188"/>
                  </a:lnTo>
                  <a:lnTo>
                    <a:pt x="148" y="186"/>
                  </a:lnTo>
                  <a:lnTo>
                    <a:pt x="148" y="184"/>
                  </a:lnTo>
                  <a:lnTo>
                    <a:pt x="146" y="184"/>
                  </a:lnTo>
                  <a:lnTo>
                    <a:pt x="146" y="182"/>
                  </a:lnTo>
                  <a:lnTo>
                    <a:pt x="148" y="182"/>
                  </a:lnTo>
                  <a:lnTo>
                    <a:pt x="148" y="180"/>
                  </a:lnTo>
                  <a:lnTo>
                    <a:pt x="150" y="180"/>
                  </a:lnTo>
                  <a:lnTo>
                    <a:pt x="152" y="180"/>
                  </a:lnTo>
                  <a:lnTo>
                    <a:pt x="152" y="178"/>
                  </a:lnTo>
                  <a:lnTo>
                    <a:pt x="152" y="176"/>
                  </a:lnTo>
                  <a:lnTo>
                    <a:pt x="150" y="174"/>
                  </a:lnTo>
                  <a:lnTo>
                    <a:pt x="150" y="170"/>
                  </a:lnTo>
                  <a:lnTo>
                    <a:pt x="148" y="168"/>
                  </a:lnTo>
                  <a:lnTo>
                    <a:pt x="148" y="166"/>
                  </a:lnTo>
                  <a:lnTo>
                    <a:pt x="146" y="166"/>
                  </a:lnTo>
                  <a:lnTo>
                    <a:pt x="146" y="164"/>
                  </a:lnTo>
                  <a:lnTo>
                    <a:pt x="146" y="162"/>
                  </a:lnTo>
                  <a:lnTo>
                    <a:pt x="146" y="160"/>
                  </a:lnTo>
                  <a:lnTo>
                    <a:pt x="146" y="158"/>
                  </a:lnTo>
                  <a:lnTo>
                    <a:pt x="144" y="158"/>
                  </a:lnTo>
                  <a:lnTo>
                    <a:pt x="144" y="156"/>
                  </a:lnTo>
                  <a:lnTo>
                    <a:pt x="144" y="154"/>
                  </a:lnTo>
                  <a:lnTo>
                    <a:pt x="142" y="154"/>
                  </a:lnTo>
                  <a:lnTo>
                    <a:pt x="140" y="154"/>
                  </a:lnTo>
                  <a:lnTo>
                    <a:pt x="140" y="156"/>
                  </a:lnTo>
                  <a:lnTo>
                    <a:pt x="138" y="156"/>
                  </a:lnTo>
                  <a:lnTo>
                    <a:pt x="138" y="154"/>
                  </a:lnTo>
                  <a:lnTo>
                    <a:pt x="136" y="154"/>
                  </a:lnTo>
                  <a:lnTo>
                    <a:pt x="136" y="152"/>
                  </a:lnTo>
                  <a:lnTo>
                    <a:pt x="134" y="152"/>
                  </a:lnTo>
                  <a:lnTo>
                    <a:pt x="132" y="152"/>
                  </a:lnTo>
                  <a:lnTo>
                    <a:pt x="132" y="150"/>
                  </a:lnTo>
                  <a:lnTo>
                    <a:pt x="130" y="150"/>
                  </a:lnTo>
                  <a:lnTo>
                    <a:pt x="132" y="150"/>
                  </a:lnTo>
                  <a:lnTo>
                    <a:pt x="132" y="148"/>
                  </a:lnTo>
                  <a:lnTo>
                    <a:pt x="132" y="146"/>
                  </a:lnTo>
                  <a:lnTo>
                    <a:pt x="130" y="144"/>
                  </a:lnTo>
                  <a:lnTo>
                    <a:pt x="130" y="142"/>
                  </a:lnTo>
                  <a:lnTo>
                    <a:pt x="128" y="140"/>
                  </a:lnTo>
                  <a:lnTo>
                    <a:pt x="128" y="142"/>
                  </a:lnTo>
                  <a:lnTo>
                    <a:pt x="126" y="142"/>
                  </a:lnTo>
                  <a:lnTo>
                    <a:pt x="124" y="142"/>
                  </a:lnTo>
                  <a:lnTo>
                    <a:pt x="122" y="142"/>
                  </a:lnTo>
                  <a:lnTo>
                    <a:pt x="122" y="144"/>
                  </a:lnTo>
                  <a:lnTo>
                    <a:pt x="122" y="142"/>
                  </a:lnTo>
                  <a:lnTo>
                    <a:pt x="124" y="140"/>
                  </a:lnTo>
                  <a:lnTo>
                    <a:pt x="122" y="140"/>
                  </a:lnTo>
                  <a:lnTo>
                    <a:pt x="122" y="138"/>
                  </a:lnTo>
                  <a:lnTo>
                    <a:pt x="120" y="138"/>
                  </a:lnTo>
                  <a:lnTo>
                    <a:pt x="118" y="138"/>
                  </a:lnTo>
                  <a:lnTo>
                    <a:pt x="116" y="138"/>
                  </a:lnTo>
                  <a:lnTo>
                    <a:pt x="116" y="136"/>
                  </a:lnTo>
                  <a:lnTo>
                    <a:pt x="116" y="134"/>
                  </a:lnTo>
                  <a:lnTo>
                    <a:pt x="114" y="134"/>
                  </a:lnTo>
                  <a:lnTo>
                    <a:pt x="114" y="132"/>
                  </a:lnTo>
                  <a:lnTo>
                    <a:pt x="114" y="130"/>
                  </a:lnTo>
                  <a:lnTo>
                    <a:pt x="112" y="130"/>
                  </a:lnTo>
                  <a:lnTo>
                    <a:pt x="112" y="128"/>
                  </a:lnTo>
                  <a:lnTo>
                    <a:pt x="112" y="128"/>
                  </a:lnTo>
                  <a:lnTo>
                    <a:pt x="110" y="128"/>
                  </a:lnTo>
                  <a:lnTo>
                    <a:pt x="110" y="130"/>
                  </a:lnTo>
                  <a:lnTo>
                    <a:pt x="110" y="128"/>
                  </a:lnTo>
                  <a:lnTo>
                    <a:pt x="106" y="128"/>
                  </a:lnTo>
                  <a:lnTo>
                    <a:pt x="104" y="128"/>
                  </a:lnTo>
                  <a:lnTo>
                    <a:pt x="102" y="128"/>
                  </a:lnTo>
                  <a:lnTo>
                    <a:pt x="102" y="126"/>
                  </a:lnTo>
                  <a:lnTo>
                    <a:pt x="100" y="126"/>
                  </a:lnTo>
                  <a:lnTo>
                    <a:pt x="100" y="124"/>
                  </a:lnTo>
                  <a:lnTo>
                    <a:pt x="98" y="124"/>
                  </a:lnTo>
                  <a:lnTo>
                    <a:pt x="96" y="124"/>
                  </a:lnTo>
                  <a:lnTo>
                    <a:pt x="94" y="124"/>
                  </a:lnTo>
                  <a:lnTo>
                    <a:pt x="94" y="122"/>
                  </a:lnTo>
                  <a:lnTo>
                    <a:pt x="92" y="122"/>
                  </a:lnTo>
                  <a:lnTo>
                    <a:pt x="90" y="120"/>
                  </a:lnTo>
                  <a:lnTo>
                    <a:pt x="88" y="120"/>
                  </a:lnTo>
                  <a:lnTo>
                    <a:pt x="88" y="118"/>
                  </a:lnTo>
                  <a:lnTo>
                    <a:pt x="88" y="116"/>
                  </a:lnTo>
                  <a:lnTo>
                    <a:pt x="86" y="114"/>
                  </a:lnTo>
                  <a:lnTo>
                    <a:pt x="84" y="114"/>
                  </a:lnTo>
                  <a:lnTo>
                    <a:pt x="84" y="112"/>
                  </a:lnTo>
                  <a:lnTo>
                    <a:pt x="82" y="112"/>
                  </a:lnTo>
                  <a:lnTo>
                    <a:pt x="80" y="112"/>
                  </a:lnTo>
                  <a:lnTo>
                    <a:pt x="80" y="110"/>
                  </a:lnTo>
                  <a:lnTo>
                    <a:pt x="80" y="108"/>
                  </a:lnTo>
                  <a:lnTo>
                    <a:pt x="78" y="108"/>
                  </a:lnTo>
                  <a:lnTo>
                    <a:pt x="76" y="106"/>
                  </a:lnTo>
                  <a:lnTo>
                    <a:pt x="74" y="104"/>
                  </a:lnTo>
                  <a:lnTo>
                    <a:pt x="72" y="104"/>
                  </a:lnTo>
                  <a:lnTo>
                    <a:pt x="72" y="106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2" y="104"/>
                  </a:lnTo>
                  <a:lnTo>
                    <a:pt x="72" y="102"/>
                  </a:lnTo>
                  <a:lnTo>
                    <a:pt x="70" y="102"/>
                  </a:lnTo>
                  <a:lnTo>
                    <a:pt x="70" y="100"/>
                  </a:lnTo>
                  <a:lnTo>
                    <a:pt x="70" y="102"/>
                  </a:lnTo>
                  <a:lnTo>
                    <a:pt x="70" y="100"/>
                  </a:lnTo>
                  <a:lnTo>
                    <a:pt x="68" y="100"/>
                  </a:lnTo>
                  <a:lnTo>
                    <a:pt x="68" y="98"/>
                  </a:lnTo>
                  <a:lnTo>
                    <a:pt x="68" y="96"/>
                  </a:lnTo>
                  <a:lnTo>
                    <a:pt x="66" y="96"/>
                  </a:lnTo>
                  <a:lnTo>
                    <a:pt x="64" y="96"/>
                  </a:lnTo>
                  <a:lnTo>
                    <a:pt x="64" y="94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2" y="92"/>
                  </a:lnTo>
                  <a:lnTo>
                    <a:pt x="62" y="90"/>
                  </a:lnTo>
                  <a:lnTo>
                    <a:pt x="62" y="88"/>
                  </a:lnTo>
                  <a:lnTo>
                    <a:pt x="62" y="86"/>
                  </a:lnTo>
                  <a:lnTo>
                    <a:pt x="60" y="82"/>
                  </a:lnTo>
                  <a:lnTo>
                    <a:pt x="60" y="80"/>
                  </a:lnTo>
                  <a:lnTo>
                    <a:pt x="58" y="80"/>
                  </a:lnTo>
                  <a:lnTo>
                    <a:pt x="58" y="78"/>
                  </a:lnTo>
                  <a:lnTo>
                    <a:pt x="58" y="74"/>
                  </a:lnTo>
                  <a:lnTo>
                    <a:pt x="56" y="72"/>
                  </a:lnTo>
                  <a:lnTo>
                    <a:pt x="56" y="70"/>
                  </a:lnTo>
                  <a:lnTo>
                    <a:pt x="54" y="70"/>
                  </a:lnTo>
                  <a:lnTo>
                    <a:pt x="54" y="68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52" y="68"/>
                  </a:lnTo>
                  <a:lnTo>
                    <a:pt x="50" y="68"/>
                  </a:lnTo>
                  <a:lnTo>
                    <a:pt x="50" y="70"/>
                  </a:lnTo>
                  <a:lnTo>
                    <a:pt x="50" y="68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6" y="66"/>
                  </a:lnTo>
                  <a:lnTo>
                    <a:pt x="44" y="64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0" y="62"/>
                  </a:lnTo>
                  <a:lnTo>
                    <a:pt x="40" y="64"/>
                  </a:lnTo>
                  <a:lnTo>
                    <a:pt x="40" y="62"/>
                  </a:lnTo>
                  <a:lnTo>
                    <a:pt x="38" y="62"/>
                  </a:lnTo>
                  <a:lnTo>
                    <a:pt x="36" y="62"/>
                  </a:lnTo>
                  <a:lnTo>
                    <a:pt x="36" y="60"/>
                  </a:lnTo>
                  <a:lnTo>
                    <a:pt x="34" y="60"/>
                  </a:lnTo>
                  <a:lnTo>
                    <a:pt x="32" y="60"/>
                  </a:lnTo>
                  <a:lnTo>
                    <a:pt x="32" y="62"/>
                  </a:lnTo>
                  <a:lnTo>
                    <a:pt x="30" y="62"/>
                  </a:lnTo>
                  <a:lnTo>
                    <a:pt x="28" y="64"/>
                  </a:lnTo>
                  <a:lnTo>
                    <a:pt x="28" y="66"/>
                  </a:lnTo>
                  <a:lnTo>
                    <a:pt x="26" y="66"/>
                  </a:lnTo>
                  <a:lnTo>
                    <a:pt x="24" y="68"/>
                  </a:lnTo>
                  <a:lnTo>
                    <a:pt x="24" y="70"/>
                  </a:lnTo>
                  <a:lnTo>
                    <a:pt x="22" y="70"/>
                  </a:lnTo>
                  <a:lnTo>
                    <a:pt x="24" y="72"/>
                  </a:lnTo>
                  <a:lnTo>
                    <a:pt x="22" y="72"/>
                  </a:lnTo>
                  <a:lnTo>
                    <a:pt x="20" y="72"/>
                  </a:lnTo>
                  <a:lnTo>
                    <a:pt x="20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6" y="74"/>
                  </a:lnTo>
                  <a:lnTo>
                    <a:pt x="14" y="74"/>
                  </a:lnTo>
                  <a:lnTo>
                    <a:pt x="14" y="74"/>
                  </a:lnTo>
                  <a:lnTo>
                    <a:pt x="14" y="72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6"/>
                  </a:lnTo>
                  <a:lnTo>
                    <a:pt x="14" y="66"/>
                  </a:lnTo>
                  <a:lnTo>
                    <a:pt x="12" y="68"/>
                  </a:lnTo>
                  <a:lnTo>
                    <a:pt x="10" y="68"/>
                  </a:lnTo>
                  <a:lnTo>
                    <a:pt x="10" y="66"/>
                  </a:lnTo>
                  <a:lnTo>
                    <a:pt x="8" y="66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4" y="58"/>
                  </a:lnTo>
                  <a:lnTo>
                    <a:pt x="4" y="56"/>
                  </a:lnTo>
                  <a:lnTo>
                    <a:pt x="4" y="54"/>
                  </a:lnTo>
                  <a:lnTo>
                    <a:pt x="6" y="54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4" y="50"/>
                  </a:lnTo>
                  <a:lnTo>
                    <a:pt x="2" y="50"/>
                  </a:lnTo>
                  <a:lnTo>
                    <a:pt x="2" y="48"/>
                  </a:lnTo>
                  <a:lnTo>
                    <a:pt x="2" y="46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6" y="42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4" y="34"/>
                  </a:lnTo>
                  <a:lnTo>
                    <a:pt x="4" y="3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4" y="18"/>
                  </a:lnTo>
                  <a:lnTo>
                    <a:pt x="24" y="16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8" y="18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6" y="26"/>
                  </a:lnTo>
                  <a:lnTo>
                    <a:pt x="36" y="28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8" y="26"/>
                  </a:lnTo>
                  <a:lnTo>
                    <a:pt x="36" y="24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40" y="22"/>
                  </a:lnTo>
                  <a:lnTo>
                    <a:pt x="40" y="20"/>
                  </a:lnTo>
                  <a:lnTo>
                    <a:pt x="42" y="18"/>
                  </a:lnTo>
                  <a:lnTo>
                    <a:pt x="42" y="16"/>
                  </a:lnTo>
                  <a:lnTo>
                    <a:pt x="40" y="16"/>
                  </a:lnTo>
                  <a:lnTo>
                    <a:pt x="40" y="14"/>
                  </a:lnTo>
                  <a:lnTo>
                    <a:pt x="42" y="14"/>
                  </a:lnTo>
                  <a:lnTo>
                    <a:pt x="44" y="14"/>
                  </a:lnTo>
                  <a:lnTo>
                    <a:pt x="44" y="16"/>
                  </a:lnTo>
                  <a:lnTo>
                    <a:pt x="46" y="18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8" y="18"/>
                  </a:lnTo>
                  <a:lnTo>
                    <a:pt x="50" y="18"/>
                  </a:lnTo>
                  <a:lnTo>
                    <a:pt x="52" y="16"/>
                  </a:lnTo>
                  <a:lnTo>
                    <a:pt x="52" y="18"/>
                  </a:lnTo>
                  <a:lnTo>
                    <a:pt x="54" y="18"/>
                  </a:lnTo>
                  <a:lnTo>
                    <a:pt x="54" y="20"/>
                  </a:lnTo>
                  <a:lnTo>
                    <a:pt x="56" y="20"/>
                  </a:lnTo>
                  <a:lnTo>
                    <a:pt x="56" y="18"/>
                  </a:lnTo>
                  <a:lnTo>
                    <a:pt x="54" y="18"/>
                  </a:lnTo>
                  <a:lnTo>
                    <a:pt x="56" y="16"/>
                  </a:lnTo>
                  <a:lnTo>
                    <a:pt x="54" y="16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6" y="10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60" y="12"/>
                  </a:lnTo>
                  <a:lnTo>
                    <a:pt x="62" y="12"/>
                  </a:lnTo>
                  <a:lnTo>
                    <a:pt x="62" y="10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6"/>
                  </a:lnTo>
                  <a:lnTo>
                    <a:pt x="60" y="4"/>
                  </a:lnTo>
                  <a:lnTo>
                    <a:pt x="62" y="6"/>
                  </a:lnTo>
                  <a:lnTo>
                    <a:pt x="64" y="4"/>
                  </a:lnTo>
                  <a:lnTo>
                    <a:pt x="64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70" y="2"/>
                  </a:lnTo>
                  <a:lnTo>
                    <a:pt x="72" y="2"/>
                  </a:lnTo>
                  <a:lnTo>
                    <a:pt x="74" y="2"/>
                  </a:lnTo>
                  <a:lnTo>
                    <a:pt x="76" y="2"/>
                  </a:lnTo>
                  <a:lnTo>
                    <a:pt x="78" y="2"/>
                  </a:lnTo>
                  <a:lnTo>
                    <a:pt x="80" y="2"/>
                  </a:lnTo>
                  <a:lnTo>
                    <a:pt x="82" y="2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6" y="0"/>
                  </a:lnTo>
                  <a:lnTo>
                    <a:pt x="88" y="0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65" name="Freeform 1869"/>
            <p:cNvSpPr>
              <a:spLocks/>
            </p:cNvSpPr>
            <p:nvPr/>
          </p:nvSpPr>
          <p:spPr bwMode="auto">
            <a:xfrm>
              <a:off x="17989021" y="4770424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66" name="Freeform 1871"/>
            <p:cNvSpPr>
              <a:spLocks/>
            </p:cNvSpPr>
            <p:nvPr/>
          </p:nvSpPr>
          <p:spPr bwMode="auto">
            <a:xfrm>
              <a:off x="16163505" y="3810454"/>
              <a:ext cx="31474" cy="15737"/>
            </a:xfrm>
            <a:custGeom>
              <a:avLst/>
              <a:gdLst>
                <a:gd name="T0" fmla="*/ 2 w 4"/>
                <a:gd name="T1" fmla="*/ 0 h 2"/>
                <a:gd name="T2" fmla="*/ 2 w 4"/>
                <a:gd name="T3" fmla="*/ 0 h 2"/>
                <a:gd name="T4" fmla="*/ 2 w 4"/>
                <a:gd name="T5" fmla="*/ 0 h 2"/>
                <a:gd name="T6" fmla="*/ 2 w 4"/>
                <a:gd name="T7" fmla="*/ 0 h 2"/>
                <a:gd name="T8" fmla="*/ 4 w 4"/>
                <a:gd name="T9" fmla="*/ 0 h 2"/>
                <a:gd name="T10" fmla="*/ 4 w 4"/>
                <a:gd name="T11" fmla="*/ 0 h 2"/>
                <a:gd name="T12" fmla="*/ 4 w 4"/>
                <a:gd name="T13" fmla="*/ 0 h 2"/>
                <a:gd name="T14" fmla="*/ 4 w 4"/>
                <a:gd name="T15" fmla="*/ 0 h 2"/>
                <a:gd name="T16" fmla="*/ 4 w 4"/>
                <a:gd name="T17" fmla="*/ 0 h 2"/>
                <a:gd name="T18" fmla="*/ 4 w 4"/>
                <a:gd name="T19" fmla="*/ 0 h 2"/>
                <a:gd name="T20" fmla="*/ 4 w 4"/>
                <a:gd name="T21" fmla="*/ 0 h 2"/>
                <a:gd name="T22" fmla="*/ 4 w 4"/>
                <a:gd name="T23" fmla="*/ 0 h 2"/>
                <a:gd name="T24" fmla="*/ 4 w 4"/>
                <a:gd name="T25" fmla="*/ 0 h 2"/>
                <a:gd name="T26" fmla="*/ 4 w 4"/>
                <a:gd name="T27" fmla="*/ 0 h 2"/>
                <a:gd name="T28" fmla="*/ 4 w 4"/>
                <a:gd name="T29" fmla="*/ 2 h 2"/>
                <a:gd name="T30" fmla="*/ 4 w 4"/>
                <a:gd name="T31" fmla="*/ 2 h 2"/>
                <a:gd name="T32" fmla="*/ 4 w 4"/>
                <a:gd name="T33" fmla="*/ 2 h 2"/>
                <a:gd name="T34" fmla="*/ 4 w 4"/>
                <a:gd name="T35" fmla="*/ 2 h 2"/>
                <a:gd name="T36" fmla="*/ 4 w 4"/>
                <a:gd name="T37" fmla="*/ 2 h 2"/>
                <a:gd name="T38" fmla="*/ 4 w 4"/>
                <a:gd name="T39" fmla="*/ 2 h 2"/>
                <a:gd name="T40" fmla="*/ 2 w 4"/>
                <a:gd name="T41" fmla="*/ 2 h 2"/>
                <a:gd name="T42" fmla="*/ 2 w 4"/>
                <a:gd name="T43" fmla="*/ 0 h 2"/>
                <a:gd name="T44" fmla="*/ 2 w 4"/>
                <a:gd name="T45" fmla="*/ 0 h 2"/>
                <a:gd name="T46" fmla="*/ 2 w 4"/>
                <a:gd name="T47" fmla="*/ 0 h 2"/>
                <a:gd name="T48" fmla="*/ 2 w 4"/>
                <a:gd name="T49" fmla="*/ 0 h 2"/>
                <a:gd name="T50" fmla="*/ 2 w 4"/>
                <a:gd name="T51" fmla="*/ 0 h 2"/>
                <a:gd name="T52" fmla="*/ 2 w 4"/>
                <a:gd name="T53" fmla="*/ 0 h 2"/>
                <a:gd name="T54" fmla="*/ 2 w 4"/>
                <a:gd name="T55" fmla="*/ 2 h 2"/>
                <a:gd name="T56" fmla="*/ 2 w 4"/>
                <a:gd name="T57" fmla="*/ 2 h 2"/>
                <a:gd name="T58" fmla="*/ 2 w 4"/>
                <a:gd name="T59" fmla="*/ 0 h 2"/>
                <a:gd name="T60" fmla="*/ 2 w 4"/>
                <a:gd name="T61" fmla="*/ 0 h 2"/>
                <a:gd name="T62" fmla="*/ 2 w 4"/>
                <a:gd name="T63" fmla="*/ 0 h 2"/>
                <a:gd name="T64" fmla="*/ 0 w 4"/>
                <a:gd name="T65" fmla="*/ 2 h 2"/>
                <a:gd name="T66" fmla="*/ 0 w 4"/>
                <a:gd name="T67" fmla="*/ 2 h 2"/>
                <a:gd name="T68" fmla="*/ 0 w 4"/>
                <a:gd name="T69" fmla="*/ 0 h 2"/>
                <a:gd name="T70" fmla="*/ 0 w 4"/>
                <a:gd name="T71" fmla="*/ 0 h 2"/>
                <a:gd name="T72" fmla="*/ 0 w 4"/>
                <a:gd name="T73" fmla="*/ 0 h 2"/>
                <a:gd name="T74" fmla="*/ 0 w 4"/>
                <a:gd name="T75" fmla="*/ 0 h 2"/>
                <a:gd name="T76" fmla="*/ 0 w 4"/>
                <a:gd name="T77" fmla="*/ 0 h 2"/>
                <a:gd name="T78" fmla="*/ 0 w 4"/>
                <a:gd name="T79" fmla="*/ 0 h 2"/>
                <a:gd name="T80" fmla="*/ 2 w 4"/>
                <a:gd name="T81" fmla="*/ 0 h 2"/>
                <a:gd name="T82" fmla="*/ 2 w 4"/>
                <a:gd name="T83" fmla="*/ 0 h 2"/>
                <a:gd name="T84" fmla="*/ 2 w 4"/>
                <a:gd name="T85" fmla="*/ 0 h 2"/>
                <a:gd name="T86" fmla="*/ 2 w 4"/>
                <a:gd name="T87" fmla="*/ 0 h 2"/>
                <a:gd name="T88" fmla="*/ 2 w 4"/>
                <a:gd name="T89" fmla="*/ 0 h 2"/>
                <a:gd name="T90" fmla="*/ 2 w 4"/>
                <a:gd name="T91" fmla="*/ 0 h 2"/>
                <a:gd name="T92" fmla="*/ 2 w 4"/>
                <a:gd name="T93" fmla="*/ 0 h 2"/>
                <a:gd name="T94" fmla="*/ 2 w 4"/>
                <a:gd name="T95" fmla="*/ 0 h 2"/>
                <a:gd name="T96" fmla="*/ 2 w 4"/>
                <a:gd name="T9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67" name="Freeform 1872"/>
            <p:cNvSpPr>
              <a:spLocks/>
            </p:cNvSpPr>
            <p:nvPr/>
          </p:nvSpPr>
          <p:spPr bwMode="auto">
            <a:xfrm>
              <a:off x="20813847" y="6470042"/>
              <a:ext cx="550802" cy="629488"/>
            </a:xfrm>
            <a:custGeom>
              <a:avLst/>
              <a:gdLst>
                <a:gd name="T0" fmla="*/ 66 w 70"/>
                <a:gd name="T1" fmla="*/ 28 h 80"/>
                <a:gd name="T2" fmla="*/ 48 w 70"/>
                <a:gd name="T3" fmla="*/ 32 h 80"/>
                <a:gd name="T4" fmla="*/ 38 w 70"/>
                <a:gd name="T5" fmla="*/ 40 h 80"/>
                <a:gd name="T6" fmla="*/ 44 w 70"/>
                <a:gd name="T7" fmla="*/ 46 h 80"/>
                <a:gd name="T8" fmla="*/ 50 w 70"/>
                <a:gd name="T9" fmla="*/ 54 h 80"/>
                <a:gd name="T10" fmla="*/ 46 w 70"/>
                <a:gd name="T11" fmla="*/ 58 h 80"/>
                <a:gd name="T12" fmla="*/ 38 w 70"/>
                <a:gd name="T13" fmla="*/ 66 h 80"/>
                <a:gd name="T14" fmla="*/ 30 w 70"/>
                <a:gd name="T15" fmla="*/ 70 h 80"/>
                <a:gd name="T16" fmla="*/ 20 w 70"/>
                <a:gd name="T17" fmla="*/ 80 h 80"/>
                <a:gd name="T18" fmla="*/ 10 w 70"/>
                <a:gd name="T19" fmla="*/ 78 h 80"/>
                <a:gd name="T20" fmla="*/ 2 w 70"/>
                <a:gd name="T21" fmla="*/ 74 h 80"/>
                <a:gd name="T22" fmla="*/ 2 w 70"/>
                <a:gd name="T23" fmla="*/ 72 h 80"/>
                <a:gd name="T24" fmla="*/ 2 w 70"/>
                <a:gd name="T25" fmla="*/ 70 h 80"/>
                <a:gd name="T26" fmla="*/ 2 w 70"/>
                <a:gd name="T27" fmla="*/ 64 h 80"/>
                <a:gd name="T28" fmla="*/ 4 w 70"/>
                <a:gd name="T29" fmla="*/ 60 h 80"/>
                <a:gd name="T30" fmla="*/ 4 w 70"/>
                <a:gd name="T31" fmla="*/ 58 h 80"/>
                <a:gd name="T32" fmla="*/ 6 w 70"/>
                <a:gd name="T33" fmla="*/ 52 h 80"/>
                <a:gd name="T34" fmla="*/ 6 w 70"/>
                <a:gd name="T35" fmla="*/ 50 h 80"/>
                <a:gd name="T36" fmla="*/ 8 w 70"/>
                <a:gd name="T37" fmla="*/ 46 h 80"/>
                <a:gd name="T38" fmla="*/ 10 w 70"/>
                <a:gd name="T39" fmla="*/ 44 h 80"/>
                <a:gd name="T40" fmla="*/ 10 w 70"/>
                <a:gd name="T41" fmla="*/ 42 h 80"/>
                <a:gd name="T42" fmla="*/ 10 w 70"/>
                <a:gd name="T43" fmla="*/ 42 h 80"/>
                <a:gd name="T44" fmla="*/ 8 w 70"/>
                <a:gd name="T45" fmla="*/ 40 h 80"/>
                <a:gd name="T46" fmla="*/ 10 w 70"/>
                <a:gd name="T47" fmla="*/ 40 h 80"/>
                <a:gd name="T48" fmla="*/ 10 w 70"/>
                <a:gd name="T49" fmla="*/ 38 h 80"/>
                <a:gd name="T50" fmla="*/ 12 w 70"/>
                <a:gd name="T51" fmla="*/ 30 h 80"/>
                <a:gd name="T52" fmla="*/ 10 w 70"/>
                <a:gd name="T53" fmla="*/ 28 h 80"/>
                <a:gd name="T54" fmla="*/ 10 w 70"/>
                <a:gd name="T55" fmla="*/ 28 h 80"/>
                <a:gd name="T56" fmla="*/ 10 w 70"/>
                <a:gd name="T57" fmla="*/ 26 h 80"/>
                <a:gd name="T58" fmla="*/ 12 w 70"/>
                <a:gd name="T59" fmla="*/ 24 h 80"/>
                <a:gd name="T60" fmla="*/ 12 w 70"/>
                <a:gd name="T61" fmla="*/ 22 h 80"/>
                <a:gd name="T62" fmla="*/ 10 w 70"/>
                <a:gd name="T63" fmla="*/ 20 h 80"/>
                <a:gd name="T64" fmla="*/ 10 w 70"/>
                <a:gd name="T65" fmla="*/ 20 h 80"/>
                <a:gd name="T66" fmla="*/ 10 w 70"/>
                <a:gd name="T67" fmla="*/ 20 h 80"/>
                <a:gd name="T68" fmla="*/ 12 w 70"/>
                <a:gd name="T69" fmla="*/ 18 h 80"/>
                <a:gd name="T70" fmla="*/ 12 w 70"/>
                <a:gd name="T71" fmla="*/ 18 h 80"/>
                <a:gd name="T72" fmla="*/ 12 w 70"/>
                <a:gd name="T73" fmla="*/ 18 h 80"/>
                <a:gd name="T74" fmla="*/ 12 w 70"/>
                <a:gd name="T75" fmla="*/ 16 h 80"/>
                <a:gd name="T76" fmla="*/ 12 w 70"/>
                <a:gd name="T77" fmla="*/ 16 h 80"/>
                <a:gd name="T78" fmla="*/ 12 w 70"/>
                <a:gd name="T79" fmla="*/ 16 h 80"/>
                <a:gd name="T80" fmla="*/ 12 w 70"/>
                <a:gd name="T81" fmla="*/ 14 h 80"/>
                <a:gd name="T82" fmla="*/ 14 w 70"/>
                <a:gd name="T83" fmla="*/ 14 h 80"/>
                <a:gd name="T84" fmla="*/ 14 w 70"/>
                <a:gd name="T85" fmla="*/ 14 h 80"/>
                <a:gd name="T86" fmla="*/ 18 w 70"/>
                <a:gd name="T87" fmla="*/ 14 h 80"/>
                <a:gd name="T88" fmla="*/ 18 w 70"/>
                <a:gd name="T89" fmla="*/ 14 h 80"/>
                <a:gd name="T90" fmla="*/ 20 w 70"/>
                <a:gd name="T91" fmla="*/ 18 h 80"/>
                <a:gd name="T92" fmla="*/ 20 w 70"/>
                <a:gd name="T93" fmla="*/ 18 h 80"/>
                <a:gd name="T94" fmla="*/ 22 w 70"/>
                <a:gd name="T95" fmla="*/ 18 h 80"/>
                <a:gd name="T96" fmla="*/ 26 w 70"/>
                <a:gd name="T97" fmla="*/ 20 h 80"/>
                <a:gd name="T98" fmla="*/ 32 w 70"/>
                <a:gd name="T99" fmla="*/ 22 h 80"/>
                <a:gd name="T100" fmla="*/ 42 w 70"/>
                <a:gd name="T101" fmla="*/ 16 h 80"/>
                <a:gd name="T102" fmla="*/ 54 w 70"/>
                <a:gd name="T103" fmla="*/ 6 h 80"/>
                <a:gd name="T104" fmla="*/ 66 w 70"/>
                <a:gd name="T105" fmla="*/ 10 h 80"/>
                <a:gd name="T106" fmla="*/ 66 w 70"/>
                <a:gd name="T107" fmla="*/ 18 h 80"/>
                <a:gd name="T108" fmla="*/ 70 w 70"/>
                <a:gd name="T10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" h="80">
                  <a:moveTo>
                    <a:pt x="68" y="26"/>
                  </a:moveTo>
                  <a:lnTo>
                    <a:pt x="68" y="26"/>
                  </a:lnTo>
                  <a:lnTo>
                    <a:pt x="68" y="26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4" y="28"/>
                  </a:lnTo>
                  <a:lnTo>
                    <a:pt x="60" y="28"/>
                  </a:lnTo>
                  <a:lnTo>
                    <a:pt x="56" y="28"/>
                  </a:lnTo>
                  <a:lnTo>
                    <a:pt x="52" y="30"/>
                  </a:lnTo>
                  <a:lnTo>
                    <a:pt x="50" y="30"/>
                  </a:lnTo>
                  <a:lnTo>
                    <a:pt x="48" y="30"/>
                  </a:lnTo>
                  <a:lnTo>
                    <a:pt x="48" y="32"/>
                  </a:lnTo>
                  <a:lnTo>
                    <a:pt x="46" y="32"/>
                  </a:lnTo>
                  <a:lnTo>
                    <a:pt x="42" y="34"/>
                  </a:lnTo>
                  <a:lnTo>
                    <a:pt x="38" y="34"/>
                  </a:lnTo>
                  <a:lnTo>
                    <a:pt x="34" y="36"/>
                  </a:lnTo>
                  <a:lnTo>
                    <a:pt x="34" y="36"/>
                  </a:lnTo>
                  <a:lnTo>
                    <a:pt x="36" y="38"/>
                  </a:lnTo>
                  <a:lnTo>
                    <a:pt x="38" y="40"/>
                  </a:lnTo>
                  <a:lnTo>
                    <a:pt x="38" y="40"/>
                  </a:lnTo>
                  <a:lnTo>
                    <a:pt x="40" y="42"/>
                  </a:lnTo>
                  <a:lnTo>
                    <a:pt x="42" y="46"/>
                  </a:lnTo>
                  <a:lnTo>
                    <a:pt x="42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4" y="46"/>
                  </a:lnTo>
                  <a:lnTo>
                    <a:pt x="44" y="48"/>
                  </a:lnTo>
                  <a:lnTo>
                    <a:pt x="46" y="50"/>
                  </a:lnTo>
                  <a:lnTo>
                    <a:pt x="48" y="52"/>
                  </a:lnTo>
                  <a:lnTo>
                    <a:pt x="48" y="54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50" y="54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46" y="58"/>
                  </a:lnTo>
                  <a:lnTo>
                    <a:pt x="46" y="60"/>
                  </a:lnTo>
                  <a:lnTo>
                    <a:pt x="44" y="62"/>
                  </a:lnTo>
                  <a:lnTo>
                    <a:pt x="44" y="62"/>
                  </a:lnTo>
                  <a:lnTo>
                    <a:pt x="44" y="64"/>
                  </a:lnTo>
                  <a:lnTo>
                    <a:pt x="42" y="64"/>
                  </a:lnTo>
                  <a:lnTo>
                    <a:pt x="40" y="64"/>
                  </a:lnTo>
                  <a:lnTo>
                    <a:pt x="38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2" y="66"/>
                  </a:lnTo>
                  <a:lnTo>
                    <a:pt x="30" y="66"/>
                  </a:lnTo>
                  <a:lnTo>
                    <a:pt x="30" y="68"/>
                  </a:lnTo>
                  <a:lnTo>
                    <a:pt x="30" y="68"/>
                  </a:lnTo>
                  <a:lnTo>
                    <a:pt x="30" y="70"/>
                  </a:lnTo>
                  <a:lnTo>
                    <a:pt x="28" y="70"/>
                  </a:lnTo>
                  <a:lnTo>
                    <a:pt x="28" y="72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4" y="76"/>
                  </a:lnTo>
                  <a:lnTo>
                    <a:pt x="22" y="78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8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4" y="80"/>
                  </a:lnTo>
                  <a:lnTo>
                    <a:pt x="12" y="78"/>
                  </a:lnTo>
                  <a:lnTo>
                    <a:pt x="10" y="78"/>
                  </a:lnTo>
                  <a:lnTo>
                    <a:pt x="8" y="78"/>
                  </a:lnTo>
                  <a:lnTo>
                    <a:pt x="4" y="78"/>
                  </a:lnTo>
                  <a:lnTo>
                    <a:pt x="2" y="78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2"/>
                  </a:lnTo>
                  <a:lnTo>
                    <a:pt x="2" y="70"/>
                  </a:lnTo>
                  <a:lnTo>
                    <a:pt x="2" y="70"/>
                  </a:lnTo>
                  <a:lnTo>
                    <a:pt x="2" y="68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2" y="66"/>
                  </a:lnTo>
                  <a:lnTo>
                    <a:pt x="2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4"/>
                  </a:lnTo>
                  <a:lnTo>
                    <a:pt x="6" y="52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50"/>
                  </a:lnTo>
                  <a:lnTo>
                    <a:pt x="6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6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2"/>
                  </a:lnTo>
                  <a:lnTo>
                    <a:pt x="10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0" y="38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2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4" y="18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2" y="22"/>
                  </a:lnTo>
                  <a:lnTo>
                    <a:pt x="34" y="20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40" y="16"/>
                  </a:lnTo>
                  <a:lnTo>
                    <a:pt x="42" y="16"/>
                  </a:lnTo>
                  <a:lnTo>
                    <a:pt x="44" y="14"/>
                  </a:lnTo>
                  <a:lnTo>
                    <a:pt x="44" y="14"/>
                  </a:lnTo>
                  <a:lnTo>
                    <a:pt x="48" y="12"/>
                  </a:lnTo>
                  <a:lnTo>
                    <a:pt x="48" y="10"/>
                  </a:lnTo>
                  <a:lnTo>
                    <a:pt x="50" y="8"/>
                  </a:lnTo>
                  <a:lnTo>
                    <a:pt x="50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8" y="4"/>
                  </a:lnTo>
                  <a:lnTo>
                    <a:pt x="62" y="0"/>
                  </a:lnTo>
                  <a:lnTo>
                    <a:pt x="64" y="4"/>
                  </a:lnTo>
                  <a:lnTo>
                    <a:pt x="64" y="6"/>
                  </a:lnTo>
                  <a:lnTo>
                    <a:pt x="64" y="8"/>
                  </a:lnTo>
                  <a:lnTo>
                    <a:pt x="66" y="10"/>
                  </a:lnTo>
                  <a:lnTo>
                    <a:pt x="66" y="14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66" y="22"/>
                  </a:lnTo>
                  <a:lnTo>
                    <a:pt x="70" y="20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0" y="22"/>
                  </a:lnTo>
                  <a:lnTo>
                    <a:pt x="70" y="24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26"/>
                  </a:lnTo>
                  <a:lnTo>
                    <a:pt x="68" y="26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68" name="Freeform 2048"/>
            <p:cNvSpPr>
              <a:spLocks/>
            </p:cNvSpPr>
            <p:nvPr/>
          </p:nvSpPr>
          <p:spPr bwMode="auto">
            <a:xfrm>
              <a:off x="18956857" y="4896321"/>
              <a:ext cx="220321" cy="251795"/>
            </a:xfrm>
            <a:custGeom>
              <a:avLst/>
              <a:gdLst>
                <a:gd name="T0" fmla="*/ 24 w 28"/>
                <a:gd name="T1" fmla="*/ 22 h 32"/>
                <a:gd name="T2" fmla="*/ 24 w 28"/>
                <a:gd name="T3" fmla="*/ 22 h 32"/>
                <a:gd name="T4" fmla="*/ 22 w 28"/>
                <a:gd name="T5" fmla="*/ 22 h 32"/>
                <a:gd name="T6" fmla="*/ 20 w 28"/>
                <a:gd name="T7" fmla="*/ 24 h 32"/>
                <a:gd name="T8" fmla="*/ 20 w 28"/>
                <a:gd name="T9" fmla="*/ 26 h 32"/>
                <a:gd name="T10" fmla="*/ 20 w 28"/>
                <a:gd name="T11" fmla="*/ 26 h 32"/>
                <a:gd name="T12" fmla="*/ 18 w 28"/>
                <a:gd name="T13" fmla="*/ 24 h 32"/>
                <a:gd name="T14" fmla="*/ 18 w 28"/>
                <a:gd name="T15" fmla="*/ 24 h 32"/>
                <a:gd name="T16" fmla="*/ 14 w 28"/>
                <a:gd name="T17" fmla="*/ 26 h 32"/>
                <a:gd name="T18" fmla="*/ 12 w 28"/>
                <a:gd name="T19" fmla="*/ 28 h 32"/>
                <a:gd name="T20" fmla="*/ 12 w 28"/>
                <a:gd name="T21" fmla="*/ 30 h 32"/>
                <a:gd name="T22" fmla="*/ 10 w 28"/>
                <a:gd name="T23" fmla="*/ 32 h 32"/>
                <a:gd name="T24" fmla="*/ 10 w 28"/>
                <a:gd name="T25" fmla="*/ 30 h 32"/>
                <a:gd name="T26" fmla="*/ 8 w 28"/>
                <a:gd name="T27" fmla="*/ 30 h 32"/>
                <a:gd name="T28" fmla="*/ 8 w 28"/>
                <a:gd name="T29" fmla="*/ 30 h 32"/>
                <a:gd name="T30" fmla="*/ 8 w 28"/>
                <a:gd name="T31" fmla="*/ 28 h 32"/>
                <a:gd name="T32" fmla="*/ 8 w 28"/>
                <a:gd name="T33" fmla="*/ 24 h 32"/>
                <a:gd name="T34" fmla="*/ 4 w 28"/>
                <a:gd name="T35" fmla="*/ 20 h 32"/>
                <a:gd name="T36" fmla="*/ 2 w 28"/>
                <a:gd name="T37" fmla="*/ 20 h 32"/>
                <a:gd name="T38" fmla="*/ 2 w 28"/>
                <a:gd name="T39" fmla="*/ 18 h 32"/>
                <a:gd name="T40" fmla="*/ 2 w 28"/>
                <a:gd name="T41" fmla="*/ 18 h 32"/>
                <a:gd name="T42" fmla="*/ 2 w 28"/>
                <a:gd name="T43" fmla="*/ 16 h 32"/>
                <a:gd name="T44" fmla="*/ 0 w 28"/>
                <a:gd name="T45" fmla="*/ 16 h 32"/>
                <a:gd name="T46" fmla="*/ 0 w 28"/>
                <a:gd name="T47" fmla="*/ 14 h 32"/>
                <a:gd name="T48" fmla="*/ 0 w 28"/>
                <a:gd name="T49" fmla="*/ 12 h 32"/>
                <a:gd name="T50" fmla="*/ 0 w 28"/>
                <a:gd name="T51" fmla="*/ 10 h 32"/>
                <a:gd name="T52" fmla="*/ 2 w 28"/>
                <a:gd name="T53" fmla="*/ 10 h 32"/>
                <a:gd name="T54" fmla="*/ 2 w 28"/>
                <a:gd name="T55" fmla="*/ 10 h 32"/>
                <a:gd name="T56" fmla="*/ 8 w 28"/>
                <a:gd name="T57" fmla="*/ 8 h 32"/>
                <a:gd name="T58" fmla="*/ 6 w 28"/>
                <a:gd name="T59" fmla="*/ 6 h 32"/>
                <a:gd name="T60" fmla="*/ 8 w 28"/>
                <a:gd name="T61" fmla="*/ 6 h 32"/>
                <a:gd name="T62" fmla="*/ 8 w 28"/>
                <a:gd name="T63" fmla="*/ 4 h 32"/>
                <a:gd name="T64" fmla="*/ 10 w 28"/>
                <a:gd name="T65" fmla="*/ 4 h 32"/>
                <a:gd name="T66" fmla="*/ 10 w 28"/>
                <a:gd name="T67" fmla="*/ 2 h 32"/>
                <a:gd name="T68" fmla="*/ 10 w 28"/>
                <a:gd name="T69" fmla="*/ 0 h 32"/>
                <a:gd name="T70" fmla="*/ 12 w 28"/>
                <a:gd name="T71" fmla="*/ 0 h 32"/>
                <a:gd name="T72" fmla="*/ 14 w 28"/>
                <a:gd name="T73" fmla="*/ 0 h 32"/>
                <a:gd name="T74" fmla="*/ 14 w 28"/>
                <a:gd name="T75" fmla="*/ 0 h 32"/>
                <a:gd name="T76" fmla="*/ 12 w 28"/>
                <a:gd name="T77" fmla="*/ 2 h 32"/>
                <a:gd name="T78" fmla="*/ 16 w 28"/>
                <a:gd name="T79" fmla="*/ 4 h 32"/>
                <a:gd name="T80" fmla="*/ 18 w 28"/>
                <a:gd name="T81" fmla="*/ 6 h 32"/>
                <a:gd name="T82" fmla="*/ 20 w 28"/>
                <a:gd name="T83" fmla="*/ 6 h 32"/>
                <a:gd name="T84" fmla="*/ 20 w 28"/>
                <a:gd name="T85" fmla="*/ 8 h 32"/>
                <a:gd name="T86" fmla="*/ 22 w 28"/>
                <a:gd name="T87" fmla="*/ 8 h 32"/>
                <a:gd name="T88" fmla="*/ 22 w 28"/>
                <a:gd name="T89" fmla="*/ 10 h 32"/>
                <a:gd name="T90" fmla="*/ 22 w 28"/>
                <a:gd name="T91" fmla="*/ 10 h 32"/>
                <a:gd name="T92" fmla="*/ 24 w 28"/>
                <a:gd name="T93" fmla="*/ 12 h 32"/>
                <a:gd name="T94" fmla="*/ 26 w 28"/>
                <a:gd name="T95" fmla="*/ 12 h 32"/>
                <a:gd name="T96" fmla="*/ 28 w 28"/>
                <a:gd name="T97" fmla="*/ 12 h 32"/>
                <a:gd name="T98" fmla="*/ 28 w 28"/>
                <a:gd name="T99" fmla="*/ 14 h 32"/>
                <a:gd name="T100" fmla="*/ 28 w 28"/>
                <a:gd name="T101" fmla="*/ 14 h 32"/>
                <a:gd name="T102" fmla="*/ 28 w 28"/>
                <a:gd name="T103" fmla="*/ 16 h 32"/>
                <a:gd name="T104" fmla="*/ 26 w 28"/>
                <a:gd name="T105" fmla="*/ 18 h 32"/>
                <a:gd name="T106" fmla="*/ 24 w 28"/>
                <a:gd name="T107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8" h="32">
                  <a:moveTo>
                    <a:pt x="26" y="22"/>
                  </a:moveTo>
                  <a:lnTo>
                    <a:pt x="26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4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8" y="22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6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69" name="Freeform 2054"/>
            <p:cNvSpPr>
              <a:spLocks/>
            </p:cNvSpPr>
            <p:nvPr/>
          </p:nvSpPr>
          <p:spPr bwMode="auto">
            <a:xfrm>
              <a:off x="20845322" y="6281196"/>
              <a:ext cx="188846" cy="236058"/>
            </a:xfrm>
            <a:custGeom>
              <a:avLst/>
              <a:gdLst>
                <a:gd name="T0" fmla="*/ 10 w 24"/>
                <a:gd name="T1" fmla="*/ 26 h 30"/>
                <a:gd name="T2" fmla="*/ 8 w 24"/>
                <a:gd name="T3" fmla="*/ 26 h 30"/>
                <a:gd name="T4" fmla="*/ 8 w 24"/>
                <a:gd name="T5" fmla="*/ 28 h 30"/>
                <a:gd name="T6" fmla="*/ 8 w 24"/>
                <a:gd name="T7" fmla="*/ 28 h 30"/>
                <a:gd name="T8" fmla="*/ 8 w 24"/>
                <a:gd name="T9" fmla="*/ 26 h 30"/>
                <a:gd name="T10" fmla="*/ 6 w 24"/>
                <a:gd name="T11" fmla="*/ 28 h 30"/>
                <a:gd name="T12" fmla="*/ 6 w 24"/>
                <a:gd name="T13" fmla="*/ 30 h 30"/>
                <a:gd name="T14" fmla="*/ 4 w 24"/>
                <a:gd name="T15" fmla="*/ 30 h 30"/>
                <a:gd name="T16" fmla="*/ 2 w 24"/>
                <a:gd name="T17" fmla="*/ 30 h 30"/>
                <a:gd name="T18" fmla="*/ 2 w 24"/>
                <a:gd name="T19" fmla="*/ 30 h 30"/>
                <a:gd name="T20" fmla="*/ 0 w 24"/>
                <a:gd name="T21" fmla="*/ 30 h 30"/>
                <a:gd name="T22" fmla="*/ 0 w 24"/>
                <a:gd name="T23" fmla="*/ 30 h 30"/>
                <a:gd name="T24" fmla="*/ 0 w 24"/>
                <a:gd name="T25" fmla="*/ 30 h 30"/>
                <a:gd name="T26" fmla="*/ 0 w 24"/>
                <a:gd name="T27" fmla="*/ 28 h 30"/>
                <a:gd name="T28" fmla="*/ 2 w 24"/>
                <a:gd name="T29" fmla="*/ 26 h 30"/>
                <a:gd name="T30" fmla="*/ 2 w 24"/>
                <a:gd name="T31" fmla="*/ 24 h 30"/>
                <a:gd name="T32" fmla="*/ 4 w 24"/>
                <a:gd name="T33" fmla="*/ 22 h 30"/>
                <a:gd name="T34" fmla="*/ 4 w 24"/>
                <a:gd name="T35" fmla="*/ 18 h 30"/>
                <a:gd name="T36" fmla="*/ 6 w 24"/>
                <a:gd name="T37" fmla="*/ 16 h 30"/>
                <a:gd name="T38" fmla="*/ 6 w 24"/>
                <a:gd name="T39" fmla="*/ 14 h 30"/>
                <a:gd name="T40" fmla="*/ 6 w 24"/>
                <a:gd name="T41" fmla="*/ 14 h 30"/>
                <a:gd name="T42" fmla="*/ 8 w 24"/>
                <a:gd name="T43" fmla="*/ 14 h 30"/>
                <a:gd name="T44" fmla="*/ 8 w 24"/>
                <a:gd name="T45" fmla="*/ 14 h 30"/>
                <a:gd name="T46" fmla="*/ 8 w 24"/>
                <a:gd name="T47" fmla="*/ 12 h 30"/>
                <a:gd name="T48" fmla="*/ 8 w 24"/>
                <a:gd name="T49" fmla="*/ 12 h 30"/>
                <a:gd name="T50" fmla="*/ 8 w 24"/>
                <a:gd name="T51" fmla="*/ 10 h 30"/>
                <a:gd name="T52" fmla="*/ 8 w 24"/>
                <a:gd name="T53" fmla="*/ 8 h 30"/>
                <a:gd name="T54" fmla="*/ 10 w 24"/>
                <a:gd name="T55" fmla="*/ 6 h 30"/>
                <a:gd name="T56" fmla="*/ 12 w 24"/>
                <a:gd name="T57" fmla="*/ 4 h 30"/>
                <a:gd name="T58" fmla="*/ 12 w 24"/>
                <a:gd name="T59" fmla="*/ 4 h 30"/>
                <a:gd name="T60" fmla="*/ 14 w 24"/>
                <a:gd name="T61" fmla="*/ 2 h 30"/>
                <a:gd name="T62" fmla="*/ 14 w 24"/>
                <a:gd name="T63" fmla="*/ 2 h 30"/>
                <a:gd name="T64" fmla="*/ 16 w 24"/>
                <a:gd name="T65" fmla="*/ 2 h 30"/>
                <a:gd name="T66" fmla="*/ 18 w 24"/>
                <a:gd name="T67" fmla="*/ 2 h 30"/>
                <a:gd name="T68" fmla="*/ 18 w 24"/>
                <a:gd name="T69" fmla="*/ 2 h 30"/>
                <a:gd name="T70" fmla="*/ 20 w 24"/>
                <a:gd name="T71" fmla="*/ 0 h 30"/>
                <a:gd name="T72" fmla="*/ 20 w 24"/>
                <a:gd name="T73" fmla="*/ 2 h 30"/>
                <a:gd name="T74" fmla="*/ 22 w 24"/>
                <a:gd name="T75" fmla="*/ 2 h 30"/>
                <a:gd name="T76" fmla="*/ 20 w 24"/>
                <a:gd name="T77" fmla="*/ 4 h 30"/>
                <a:gd name="T78" fmla="*/ 20 w 24"/>
                <a:gd name="T79" fmla="*/ 4 h 30"/>
                <a:gd name="T80" fmla="*/ 20 w 24"/>
                <a:gd name="T81" fmla="*/ 4 h 30"/>
                <a:gd name="T82" fmla="*/ 22 w 24"/>
                <a:gd name="T83" fmla="*/ 4 h 30"/>
                <a:gd name="T84" fmla="*/ 22 w 24"/>
                <a:gd name="T85" fmla="*/ 4 h 30"/>
                <a:gd name="T86" fmla="*/ 24 w 24"/>
                <a:gd name="T87" fmla="*/ 4 h 30"/>
                <a:gd name="T88" fmla="*/ 22 w 24"/>
                <a:gd name="T89" fmla="*/ 6 h 30"/>
                <a:gd name="T90" fmla="*/ 24 w 24"/>
                <a:gd name="T91" fmla="*/ 6 h 30"/>
                <a:gd name="T92" fmla="*/ 24 w 24"/>
                <a:gd name="T93" fmla="*/ 6 h 30"/>
                <a:gd name="T94" fmla="*/ 24 w 24"/>
                <a:gd name="T95" fmla="*/ 8 h 30"/>
                <a:gd name="T96" fmla="*/ 22 w 24"/>
                <a:gd name="T97" fmla="*/ 10 h 30"/>
                <a:gd name="T98" fmla="*/ 22 w 24"/>
                <a:gd name="T99" fmla="*/ 12 h 30"/>
                <a:gd name="T100" fmla="*/ 20 w 24"/>
                <a:gd name="T101" fmla="*/ 12 h 30"/>
                <a:gd name="T102" fmla="*/ 20 w 24"/>
                <a:gd name="T103" fmla="*/ 14 h 30"/>
                <a:gd name="T104" fmla="*/ 20 w 24"/>
                <a:gd name="T105" fmla="*/ 16 h 30"/>
                <a:gd name="T106" fmla="*/ 18 w 24"/>
                <a:gd name="T107" fmla="*/ 16 h 30"/>
                <a:gd name="T108" fmla="*/ 16 w 24"/>
                <a:gd name="T109" fmla="*/ 16 h 30"/>
                <a:gd name="T110" fmla="*/ 16 w 24"/>
                <a:gd name="T111" fmla="*/ 16 h 30"/>
                <a:gd name="T112" fmla="*/ 14 w 24"/>
                <a:gd name="T113" fmla="*/ 18 h 30"/>
                <a:gd name="T114" fmla="*/ 14 w 24"/>
                <a:gd name="T115" fmla="*/ 18 h 30"/>
                <a:gd name="T116" fmla="*/ 14 w 24"/>
                <a:gd name="T117" fmla="*/ 20 h 30"/>
                <a:gd name="T118" fmla="*/ 14 w 24"/>
                <a:gd name="T119" fmla="*/ 20 h 30"/>
                <a:gd name="T120" fmla="*/ 14 w 24"/>
                <a:gd name="T121" fmla="*/ 22 h 30"/>
                <a:gd name="T122" fmla="*/ 14 w 24"/>
                <a:gd name="T123" fmla="*/ 22 h 30"/>
                <a:gd name="T124" fmla="*/ 12 w 24"/>
                <a:gd name="T125" fmla="*/ 2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" h="30">
                  <a:moveTo>
                    <a:pt x="12" y="24"/>
                  </a:moveTo>
                  <a:lnTo>
                    <a:pt x="12" y="24"/>
                  </a:lnTo>
                  <a:lnTo>
                    <a:pt x="10" y="24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4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18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4" y="20"/>
                  </a:lnTo>
                  <a:lnTo>
                    <a:pt x="16" y="20"/>
                  </a:lnTo>
                  <a:lnTo>
                    <a:pt x="14" y="20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4" y="22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70" name="Freeform 2056"/>
            <p:cNvSpPr>
              <a:spLocks/>
            </p:cNvSpPr>
            <p:nvPr/>
          </p:nvSpPr>
          <p:spPr bwMode="auto">
            <a:xfrm>
              <a:off x="17611328" y="6501516"/>
              <a:ext cx="1990759" cy="1927810"/>
            </a:xfrm>
            <a:custGeom>
              <a:avLst/>
              <a:gdLst>
                <a:gd name="T0" fmla="*/ 249 w 253"/>
                <a:gd name="T1" fmla="*/ 40 h 245"/>
                <a:gd name="T2" fmla="*/ 249 w 253"/>
                <a:gd name="T3" fmla="*/ 52 h 245"/>
                <a:gd name="T4" fmla="*/ 249 w 253"/>
                <a:gd name="T5" fmla="*/ 62 h 245"/>
                <a:gd name="T6" fmla="*/ 251 w 253"/>
                <a:gd name="T7" fmla="*/ 72 h 245"/>
                <a:gd name="T8" fmla="*/ 251 w 253"/>
                <a:gd name="T9" fmla="*/ 102 h 245"/>
                <a:gd name="T10" fmla="*/ 251 w 253"/>
                <a:gd name="T11" fmla="*/ 124 h 245"/>
                <a:gd name="T12" fmla="*/ 251 w 253"/>
                <a:gd name="T13" fmla="*/ 162 h 245"/>
                <a:gd name="T14" fmla="*/ 251 w 253"/>
                <a:gd name="T15" fmla="*/ 196 h 245"/>
                <a:gd name="T16" fmla="*/ 251 w 253"/>
                <a:gd name="T17" fmla="*/ 215 h 245"/>
                <a:gd name="T18" fmla="*/ 251 w 253"/>
                <a:gd name="T19" fmla="*/ 231 h 245"/>
                <a:gd name="T20" fmla="*/ 245 w 253"/>
                <a:gd name="T21" fmla="*/ 239 h 245"/>
                <a:gd name="T22" fmla="*/ 237 w 253"/>
                <a:gd name="T23" fmla="*/ 241 h 245"/>
                <a:gd name="T24" fmla="*/ 225 w 253"/>
                <a:gd name="T25" fmla="*/ 241 h 245"/>
                <a:gd name="T26" fmla="*/ 211 w 253"/>
                <a:gd name="T27" fmla="*/ 235 h 245"/>
                <a:gd name="T28" fmla="*/ 197 w 253"/>
                <a:gd name="T29" fmla="*/ 225 h 245"/>
                <a:gd name="T30" fmla="*/ 185 w 253"/>
                <a:gd name="T31" fmla="*/ 217 h 245"/>
                <a:gd name="T32" fmla="*/ 171 w 253"/>
                <a:gd name="T33" fmla="*/ 210 h 245"/>
                <a:gd name="T34" fmla="*/ 157 w 253"/>
                <a:gd name="T35" fmla="*/ 204 h 245"/>
                <a:gd name="T36" fmla="*/ 143 w 253"/>
                <a:gd name="T37" fmla="*/ 196 h 245"/>
                <a:gd name="T38" fmla="*/ 129 w 253"/>
                <a:gd name="T39" fmla="*/ 188 h 245"/>
                <a:gd name="T40" fmla="*/ 114 w 253"/>
                <a:gd name="T41" fmla="*/ 180 h 245"/>
                <a:gd name="T42" fmla="*/ 100 w 253"/>
                <a:gd name="T43" fmla="*/ 178 h 245"/>
                <a:gd name="T44" fmla="*/ 92 w 253"/>
                <a:gd name="T45" fmla="*/ 184 h 245"/>
                <a:gd name="T46" fmla="*/ 78 w 253"/>
                <a:gd name="T47" fmla="*/ 190 h 245"/>
                <a:gd name="T48" fmla="*/ 64 w 253"/>
                <a:gd name="T49" fmla="*/ 180 h 245"/>
                <a:gd name="T50" fmla="*/ 50 w 253"/>
                <a:gd name="T51" fmla="*/ 176 h 245"/>
                <a:gd name="T52" fmla="*/ 38 w 253"/>
                <a:gd name="T53" fmla="*/ 166 h 245"/>
                <a:gd name="T54" fmla="*/ 22 w 253"/>
                <a:gd name="T55" fmla="*/ 158 h 245"/>
                <a:gd name="T56" fmla="*/ 12 w 253"/>
                <a:gd name="T57" fmla="*/ 150 h 245"/>
                <a:gd name="T58" fmla="*/ 2 w 253"/>
                <a:gd name="T59" fmla="*/ 130 h 245"/>
                <a:gd name="T60" fmla="*/ 10 w 253"/>
                <a:gd name="T61" fmla="*/ 118 h 245"/>
                <a:gd name="T62" fmla="*/ 8 w 253"/>
                <a:gd name="T63" fmla="*/ 106 h 245"/>
                <a:gd name="T64" fmla="*/ 8 w 253"/>
                <a:gd name="T65" fmla="*/ 82 h 245"/>
                <a:gd name="T66" fmla="*/ 0 w 253"/>
                <a:gd name="T67" fmla="*/ 60 h 245"/>
                <a:gd name="T68" fmla="*/ 14 w 253"/>
                <a:gd name="T69" fmla="*/ 46 h 245"/>
                <a:gd name="T70" fmla="*/ 14 w 253"/>
                <a:gd name="T71" fmla="*/ 32 h 245"/>
                <a:gd name="T72" fmla="*/ 22 w 253"/>
                <a:gd name="T73" fmla="*/ 24 h 245"/>
                <a:gd name="T74" fmla="*/ 34 w 253"/>
                <a:gd name="T75" fmla="*/ 12 h 245"/>
                <a:gd name="T76" fmla="*/ 36 w 253"/>
                <a:gd name="T77" fmla="*/ 0 h 245"/>
                <a:gd name="T78" fmla="*/ 44 w 253"/>
                <a:gd name="T79" fmla="*/ 6 h 245"/>
                <a:gd name="T80" fmla="*/ 64 w 253"/>
                <a:gd name="T81" fmla="*/ 6 h 245"/>
                <a:gd name="T82" fmla="*/ 78 w 253"/>
                <a:gd name="T83" fmla="*/ 10 h 245"/>
                <a:gd name="T84" fmla="*/ 94 w 253"/>
                <a:gd name="T85" fmla="*/ 16 h 245"/>
                <a:gd name="T86" fmla="*/ 96 w 253"/>
                <a:gd name="T87" fmla="*/ 24 h 245"/>
                <a:gd name="T88" fmla="*/ 118 w 253"/>
                <a:gd name="T89" fmla="*/ 36 h 245"/>
                <a:gd name="T90" fmla="*/ 137 w 253"/>
                <a:gd name="T91" fmla="*/ 42 h 245"/>
                <a:gd name="T92" fmla="*/ 149 w 253"/>
                <a:gd name="T93" fmla="*/ 50 h 245"/>
                <a:gd name="T94" fmla="*/ 159 w 253"/>
                <a:gd name="T95" fmla="*/ 56 h 245"/>
                <a:gd name="T96" fmla="*/ 173 w 253"/>
                <a:gd name="T97" fmla="*/ 44 h 245"/>
                <a:gd name="T98" fmla="*/ 171 w 253"/>
                <a:gd name="T99" fmla="*/ 28 h 245"/>
                <a:gd name="T100" fmla="*/ 179 w 253"/>
                <a:gd name="T101" fmla="*/ 16 h 245"/>
                <a:gd name="T102" fmla="*/ 191 w 253"/>
                <a:gd name="T103" fmla="*/ 8 h 245"/>
                <a:gd name="T104" fmla="*/ 207 w 253"/>
                <a:gd name="T105" fmla="*/ 6 h 245"/>
                <a:gd name="T106" fmla="*/ 221 w 253"/>
                <a:gd name="T107" fmla="*/ 12 h 245"/>
                <a:gd name="T108" fmla="*/ 223 w 253"/>
                <a:gd name="T109" fmla="*/ 20 h 245"/>
                <a:gd name="T110" fmla="*/ 237 w 253"/>
                <a:gd name="T111" fmla="*/ 24 h 245"/>
                <a:gd name="T112" fmla="*/ 251 w 253"/>
                <a:gd name="T113" fmla="*/ 24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3" h="245">
                  <a:moveTo>
                    <a:pt x="253" y="28"/>
                  </a:moveTo>
                  <a:lnTo>
                    <a:pt x="253" y="30"/>
                  </a:lnTo>
                  <a:lnTo>
                    <a:pt x="251" y="32"/>
                  </a:lnTo>
                  <a:lnTo>
                    <a:pt x="249" y="34"/>
                  </a:lnTo>
                  <a:lnTo>
                    <a:pt x="249" y="36"/>
                  </a:lnTo>
                  <a:lnTo>
                    <a:pt x="249" y="38"/>
                  </a:lnTo>
                  <a:lnTo>
                    <a:pt x="249" y="40"/>
                  </a:lnTo>
                  <a:lnTo>
                    <a:pt x="249" y="42"/>
                  </a:lnTo>
                  <a:lnTo>
                    <a:pt x="251" y="42"/>
                  </a:lnTo>
                  <a:lnTo>
                    <a:pt x="251" y="44"/>
                  </a:lnTo>
                  <a:lnTo>
                    <a:pt x="251" y="46"/>
                  </a:lnTo>
                  <a:lnTo>
                    <a:pt x="251" y="48"/>
                  </a:lnTo>
                  <a:lnTo>
                    <a:pt x="249" y="50"/>
                  </a:lnTo>
                  <a:lnTo>
                    <a:pt x="249" y="52"/>
                  </a:lnTo>
                  <a:lnTo>
                    <a:pt x="247" y="54"/>
                  </a:lnTo>
                  <a:lnTo>
                    <a:pt x="247" y="56"/>
                  </a:lnTo>
                  <a:lnTo>
                    <a:pt x="245" y="56"/>
                  </a:lnTo>
                  <a:lnTo>
                    <a:pt x="245" y="58"/>
                  </a:lnTo>
                  <a:lnTo>
                    <a:pt x="247" y="58"/>
                  </a:lnTo>
                  <a:lnTo>
                    <a:pt x="247" y="62"/>
                  </a:lnTo>
                  <a:lnTo>
                    <a:pt x="249" y="62"/>
                  </a:lnTo>
                  <a:lnTo>
                    <a:pt x="249" y="64"/>
                  </a:lnTo>
                  <a:lnTo>
                    <a:pt x="247" y="64"/>
                  </a:lnTo>
                  <a:lnTo>
                    <a:pt x="247" y="66"/>
                  </a:lnTo>
                  <a:lnTo>
                    <a:pt x="249" y="66"/>
                  </a:lnTo>
                  <a:lnTo>
                    <a:pt x="249" y="68"/>
                  </a:lnTo>
                  <a:lnTo>
                    <a:pt x="249" y="70"/>
                  </a:lnTo>
                  <a:lnTo>
                    <a:pt x="251" y="72"/>
                  </a:lnTo>
                  <a:lnTo>
                    <a:pt x="251" y="74"/>
                  </a:lnTo>
                  <a:lnTo>
                    <a:pt x="251" y="76"/>
                  </a:lnTo>
                  <a:lnTo>
                    <a:pt x="251" y="80"/>
                  </a:lnTo>
                  <a:lnTo>
                    <a:pt x="251" y="88"/>
                  </a:lnTo>
                  <a:lnTo>
                    <a:pt x="251" y="94"/>
                  </a:lnTo>
                  <a:lnTo>
                    <a:pt x="251" y="96"/>
                  </a:lnTo>
                  <a:lnTo>
                    <a:pt x="251" y="102"/>
                  </a:lnTo>
                  <a:lnTo>
                    <a:pt x="251" y="104"/>
                  </a:lnTo>
                  <a:lnTo>
                    <a:pt x="251" y="106"/>
                  </a:lnTo>
                  <a:lnTo>
                    <a:pt x="251" y="112"/>
                  </a:lnTo>
                  <a:lnTo>
                    <a:pt x="251" y="114"/>
                  </a:lnTo>
                  <a:lnTo>
                    <a:pt x="251" y="118"/>
                  </a:lnTo>
                  <a:lnTo>
                    <a:pt x="251" y="120"/>
                  </a:lnTo>
                  <a:lnTo>
                    <a:pt x="251" y="124"/>
                  </a:lnTo>
                  <a:lnTo>
                    <a:pt x="251" y="130"/>
                  </a:lnTo>
                  <a:lnTo>
                    <a:pt x="251" y="136"/>
                  </a:lnTo>
                  <a:lnTo>
                    <a:pt x="251" y="140"/>
                  </a:lnTo>
                  <a:lnTo>
                    <a:pt x="251" y="146"/>
                  </a:lnTo>
                  <a:lnTo>
                    <a:pt x="251" y="152"/>
                  </a:lnTo>
                  <a:lnTo>
                    <a:pt x="251" y="156"/>
                  </a:lnTo>
                  <a:lnTo>
                    <a:pt x="251" y="162"/>
                  </a:lnTo>
                  <a:lnTo>
                    <a:pt x="251" y="166"/>
                  </a:lnTo>
                  <a:lnTo>
                    <a:pt x="251" y="170"/>
                  </a:lnTo>
                  <a:lnTo>
                    <a:pt x="251" y="176"/>
                  </a:lnTo>
                  <a:lnTo>
                    <a:pt x="251" y="182"/>
                  </a:lnTo>
                  <a:lnTo>
                    <a:pt x="251" y="186"/>
                  </a:lnTo>
                  <a:lnTo>
                    <a:pt x="251" y="192"/>
                  </a:lnTo>
                  <a:lnTo>
                    <a:pt x="251" y="196"/>
                  </a:lnTo>
                  <a:lnTo>
                    <a:pt x="251" y="202"/>
                  </a:lnTo>
                  <a:lnTo>
                    <a:pt x="251" y="204"/>
                  </a:lnTo>
                  <a:lnTo>
                    <a:pt x="251" y="206"/>
                  </a:lnTo>
                  <a:lnTo>
                    <a:pt x="251" y="208"/>
                  </a:lnTo>
                  <a:lnTo>
                    <a:pt x="251" y="212"/>
                  </a:lnTo>
                  <a:lnTo>
                    <a:pt x="251" y="215"/>
                  </a:lnTo>
                  <a:lnTo>
                    <a:pt x="251" y="215"/>
                  </a:lnTo>
                  <a:lnTo>
                    <a:pt x="251" y="217"/>
                  </a:lnTo>
                  <a:lnTo>
                    <a:pt x="251" y="219"/>
                  </a:lnTo>
                  <a:lnTo>
                    <a:pt x="251" y="221"/>
                  </a:lnTo>
                  <a:lnTo>
                    <a:pt x="251" y="223"/>
                  </a:lnTo>
                  <a:lnTo>
                    <a:pt x="251" y="225"/>
                  </a:lnTo>
                  <a:lnTo>
                    <a:pt x="251" y="229"/>
                  </a:lnTo>
                  <a:lnTo>
                    <a:pt x="251" y="231"/>
                  </a:lnTo>
                  <a:lnTo>
                    <a:pt x="251" y="233"/>
                  </a:lnTo>
                  <a:lnTo>
                    <a:pt x="251" y="235"/>
                  </a:lnTo>
                  <a:lnTo>
                    <a:pt x="251" y="237"/>
                  </a:lnTo>
                  <a:lnTo>
                    <a:pt x="251" y="239"/>
                  </a:lnTo>
                  <a:lnTo>
                    <a:pt x="249" y="239"/>
                  </a:lnTo>
                  <a:lnTo>
                    <a:pt x="247" y="239"/>
                  </a:lnTo>
                  <a:lnTo>
                    <a:pt x="245" y="239"/>
                  </a:lnTo>
                  <a:lnTo>
                    <a:pt x="243" y="239"/>
                  </a:lnTo>
                  <a:lnTo>
                    <a:pt x="241" y="239"/>
                  </a:lnTo>
                  <a:lnTo>
                    <a:pt x="239" y="239"/>
                  </a:lnTo>
                  <a:lnTo>
                    <a:pt x="239" y="239"/>
                  </a:lnTo>
                  <a:lnTo>
                    <a:pt x="237" y="239"/>
                  </a:lnTo>
                  <a:lnTo>
                    <a:pt x="237" y="241"/>
                  </a:lnTo>
                  <a:lnTo>
                    <a:pt x="237" y="241"/>
                  </a:lnTo>
                  <a:lnTo>
                    <a:pt x="237" y="243"/>
                  </a:lnTo>
                  <a:lnTo>
                    <a:pt x="237" y="245"/>
                  </a:lnTo>
                  <a:lnTo>
                    <a:pt x="235" y="245"/>
                  </a:lnTo>
                  <a:lnTo>
                    <a:pt x="233" y="243"/>
                  </a:lnTo>
                  <a:lnTo>
                    <a:pt x="231" y="243"/>
                  </a:lnTo>
                  <a:lnTo>
                    <a:pt x="229" y="241"/>
                  </a:lnTo>
                  <a:lnTo>
                    <a:pt x="225" y="241"/>
                  </a:lnTo>
                  <a:lnTo>
                    <a:pt x="223" y="241"/>
                  </a:lnTo>
                  <a:lnTo>
                    <a:pt x="221" y="239"/>
                  </a:lnTo>
                  <a:lnTo>
                    <a:pt x="219" y="239"/>
                  </a:lnTo>
                  <a:lnTo>
                    <a:pt x="217" y="237"/>
                  </a:lnTo>
                  <a:lnTo>
                    <a:pt x="215" y="237"/>
                  </a:lnTo>
                  <a:lnTo>
                    <a:pt x="213" y="235"/>
                  </a:lnTo>
                  <a:lnTo>
                    <a:pt x="211" y="235"/>
                  </a:lnTo>
                  <a:lnTo>
                    <a:pt x="209" y="233"/>
                  </a:lnTo>
                  <a:lnTo>
                    <a:pt x="207" y="233"/>
                  </a:lnTo>
                  <a:lnTo>
                    <a:pt x="205" y="231"/>
                  </a:lnTo>
                  <a:lnTo>
                    <a:pt x="203" y="231"/>
                  </a:lnTo>
                  <a:lnTo>
                    <a:pt x="201" y="229"/>
                  </a:lnTo>
                  <a:lnTo>
                    <a:pt x="199" y="229"/>
                  </a:lnTo>
                  <a:lnTo>
                    <a:pt x="197" y="225"/>
                  </a:lnTo>
                  <a:lnTo>
                    <a:pt x="195" y="223"/>
                  </a:lnTo>
                  <a:lnTo>
                    <a:pt x="193" y="223"/>
                  </a:lnTo>
                  <a:lnTo>
                    <a:pt x="191" y="221"/>
                  </a:lnTo>
                  <a:lnTo>
                    <a:pt x="191" y="221"/>
                  </a:lnTo>
                  <a:lnTo>
                    <a:pt x="189" y="219"/>
                  </a:lnTo>
                  <a:lnTo>
                    <a:pt x="187" y="219"/>
                  </a:lnTo>
                  <a:lnTo>
                    <a:pt x="185" y="217"/>
                  </a:lnTo>
                  <a:lnTo>
                    <a:pt x="183" y="217"/>
                  </a:lnTo>
                  <a:lnTo>
                    <a:pt x="181" y="215"/>
                  </a:lnTo>
                  <a:lnTo>
                    <a:pt x="179" y="215"/>
                  </a:lnTo>
                  <a:lnTo>
                    <a:pt x="177" y="215"/>
                  </a:lnTo>
                  <a:lnTo>
                    <a:pt x="175" y="215"/>
                  </a:lnTo>
                  <a:lnTo>
                    <a:pt x="173" y="212"/>
                  </a:lnTo>
                  <a:lnTo>
                    <a:pt x="171" y="210"/>
                  </a:lnTo>
                  <a:lnTo>
                    <a:pt x="169" y="210"/>
                  </a:lnTo>
                  <a:lnTo>
                    <a:pt x="167" y="208"/>
                  </a:lnTo>
                  <a:lnTo>
                    <a:pt x="165" y="208"/>
                  </a:lnTo>
                  <a:lnTo>
                    <a:pt x="163" y="206"/>
                  </a:lnTo>
                  <a:lnTo>
                    <a:pt x="161" y="206"/>
                  </a:lnTo>
                  <a:lnTo>
                    <a:pt x="159" y="204"/>
                  </a:lnTo>
                  <a:lnTo>
                    <a:pt x="157" y="204"/>
                  </a:lnTo>
                  <a:lnTo>
                    <a:pt x="155" y="202"/>
                  </a:lnTo>
                  <a:lnTo>
                    <a:pt x="153" y="202"/>
                  </a:lnTo>
                  <a:lnTo>
                    <a:pt x="151" y="200"/>
                  </a:lnTo>
                  <a:lnTo>
                    <a:pt x="149" y="198"/>
                  </a:lnTo>
                  <a:lnTo>
                    <a:pt x="147" y="198"/>
                  </a:lnTo>
                  <a:lnTo>
                    <a:pt x="145" y="196"/>
                  </a:lnTo>
                  <a:lnTo>
                    <a:pt x="143" y="196"/>
                  </a:lnTo>
                  <a:lnTo>
                    <a:pt x="141" y="194"/>
                  </a:lnTo>
                  <a:lnTo>
                    <a:pt x="139" y="194"/>
                  </a:lnTo>
                  <a:lnTo>
                    <a:pt x="137" y="192"/>
                  </a:lnTo>
                  <a:lnTo>
                    <a:pt x="135" y="192"/>
                  </a:lnTo>
                  <a:lnTo>
                    <a:pt x="133" y="190"/>
                  </a:lnTo>
                  <a:lnTo>
                    <a:pt x="131" y="190"/>
                  </a:lnTo>
                  <a:lnTo>
                    <a:pt x="129" y="188"/>
                  </a:lnTo>
                  <a:lnTo>
                    <a:pt x="126" y="186"/>
                  </a:lnTo>
                  <a:lnTo>
                    <a:pt x="124" y="186"/>
                  </a:lnTo>
                  <a:lnTo>
                    <a:pt x="122" y="184"/>
                  </a:lnTo>
                  <a:lnTo>
                    <a:pt x="120" y="184"/>
                  </a:lnTo>
                  <a:lnTo>
                    <a:pt x="118" y="182"/>
                  </a:lnTo>
                  <a:lnTo>
                    <a:pt x="116" y="182"/>
                  </a:lnTo>
                  <a:lnTo>
                    <a:pt x="114" y="180"/>
                  </a:lnTo>
                  <a:lnTo>
                    <a:pt x="112" y="180"/>
                  </a:lnTo>
                  <a:lnTo>
                    <a:pt x="110" y="178"/>
                  </a:lnTo>
                  <a:lnTo>
                    <a:pt x="108" y="176"/>
                  </a:lnTo>
                  <a:lnTo>
                    <a:pt x="106" y="176"/>
                  </a:lnTo>
                  <a:lnTo>
                    <a:pt x="104" y="178"/>
                  </a:lnTo>
                  <a:lnTo>
                    <a:pt x="102" y="178"/>
                  </a:lnTo>
                  <a:lnTo>
                    <a:pt x="100" y="178"/>
                  </a:lnTo>
                  <a:lnTo>
                    <a:pt x="100" y="180"/>
                  </a:lnTo>
                  <a:lnTo>
                    <a:pt x="98" y="180"/>
                  </a:lnTo>
                  <a:lnTo>
                    <a:pt x="96" y="180"/>
                  </a:lnTo>
                  <a:lnTo>
                    <a:pt x="96" y="182"/>
                  </a:lnTo>
                  <a:lnTo>
                    <a:pt x="94" y="182"/>
                  </a:lnTo>
                  <a:lnTo>
                    <a:pt x="94" y="184"/>
                  </a:lnTo>
                  <a:lnTo>
                    <a:pt x="92" y="184"/>
                  </a:lnTo>
                  <a:lnTo>
                    <a:pt x="90" y="186"/>
                  </a:lnTo>
                  <a:lnTo>
                    <a:pt x="86" y="188"/>
                  </a:lnTo>
                  <a:lnTo>
                    <a:pt x="84" y="188"/>
                  </a:lnTo>
                  <a:lnTo>
                    <a:pt x="80" y="190"/>
                  </a:lnTo>
                  <a:lnTo>
                    <a:pt x="80" y="192"/>
                  </a:lnTo>
                  <a:lnTo>
                    <a:pt x="80" y="190"/>
                  </a:lnTo>
                  <a:lnTo>
                    <a:pt x="78" y="190"/>
                  </a:lnTo>
                  <a:lnTo>
                    <a:pt x="76" y="188"/>
                  </a:lnTo>
                  <a:lnTo>
                    <a:pt x="72" y="186"/>
                  </a:lnTo>
                  <a:lnTo>
                    <a:pt x="70" y="184"/>
                  </a:lnTo>
                  <a:lnTo>
                    <a:pt x="70" y="182"/>
                  </a:lnTo>
                  <a:lnTo>
                    <a:pt x="68" y="180"/>
                  </a:lnTo>
                  <a:lnTo>
                    <a:pt x="66" y="180"/>
                  </a:lnTo>
                  <a:lnTo>
                    <a:pt x="64" y="180"/>
                  </a:lnTo>
                  <a:lnTo>
                    <a:pt x="62" y="180"/>
                  </a:lnTo>
                  <a:lnTo>
                    <a:pt x="60" y="180"/>
                  </a:lnTo>
                  <a:lnTo>
                    <a:pt x="58" y="178"/>
                  </a:lnTo>
                  <a:lnTo>
                    <a:pt x="56" y="178"/>
                  </a:lnTo>
                  <a:lnTo>
                    <a:pt x="54" y="178"/>
                  </a:lnTo>
                  <a:lnTo>
                    <a:pt x="52" y="178"/>
                  </a:lnTo>
                  <a:lnTo>
                    <a:pt x="50" y="176"/>
                  </a:lnTo>
                  <a:lnTo>
                    <a:pt x="48" y="176"/>
                  </a:lnTo>
                  <a:lnTo>
                    <a:pt x="46" y="176"/>
                  </a:lnTo>
                  <a:lnTo>
                    <a:pt x="44" y="176"/>
                  </a:lnTo>
                  <a:lnTo>
                    <a:pt x="42" y="174"/>
                  </a:lnTo>
                  <a:lnTo>
                    <a:pt x="40" y="172"/>
                  </a:lnTo>
                  <a:lnTo>
                    <a:pt x="40" y="170"/>
                  </a:lnTo>
                  <a:lnTo>
                    <a:pt x="38" y="166"/>
                  </a:lnTo>
                  <a:lnTo>
                    <a:pt x="36" y="166"/>
                  </a:lnTo>
                  <a:lnTo>
                    <a:pt x="36" y="164"/>
                  </a:lnTo>
                  <a:lnTo>
                    <a:pt x="34" y="162"/>
                  </a:lnTo>
                  <a:lnTo>
                    <a:pt x="28" y="160"/>
                  </a:lnTo>
                  <a:lnTo>
                    <a:pt x="24" y="160"/>
                  </a:lnTo>
                  <a:lnTo>
                    <a:pt x="22" y="158"/>
                  </a:lnTo>
                  <a:lnTo>
                    <a:pt x="22" y="158"/>
                  </a:lnTo>
                  <a:lnTo>
                    <a:pt x="20" y="158"/>
                  </a:lnTo>
                  <a:lnTo>
                    <a:pt x="18" y="160"/>
                  </a:lnTo>
                  <a:lnTo>
                    <a:pt x="16" y="158"/>
                  </a:lnTo>
                  <a:lnTo>
                    <a:pt x="16" y="156"/>
                  </a:lnTo>
                  <a:lnTo>
                    <a:pt x="14" y="154"/>
                  </a:lnTo>
                  <a:lnTo>
                    <a:pt x="12" y="152"/>
                  </a:lnTo>
                  <a:lnTo>
                    <a:pt x="12" y="150"/>
                  </a:lnTo>
                  <a:lnTo>
                    <a:pt x="12" y="148"/>
                  </a:lnTo>
                  <a:lnTo>
                    <a:pt x="12" y="144"/>
                  </a:lnTo>
                  <a:lnTo>
                    <a:pt x="10" y="142"/>
                  </a:lnTo>
                  <a:lnTo>
                    <a:pt x="8" y="140"/>
                  </a:lnTo>
                  <a:lnTo>
                    <a:pt x="6" y="136"/>
                  </a:lnTo>
                  <a:lnTo>
                    <a:pt x="4" y="132"/>
                  </a:lnTo>
                  <a:lnTo>
                    <a:pt x="2" y="130"/>
                  </a:lnTo>
                  <a:lnTo>
                    <a:pt x="2" y="128"/>
                  </a:lnTo>
                  <a:lnTo>
                    <a:pt x="2" y="126"/>
                  </a:lnTo>
                  <a:lnTo>
                    <a:pt x="8" y="122"/>
                  </a:lnTo>
                  <a:lnTo>
                    <a:pt x="10" y="122"/>
                  </a:lnTo>
                  <a:lnTo>
                    <a:pt x="10" y="120"/>
                  </a:lnTo>
                  <a:lnTo>
                    <a:pt x="10" y="118"/>
                  </a:lnTo>
                  <a:lnTo>
                    <a:pt x="10" y="118"/>
                  </a:lnTo>
                  <a:lnTo>
                    <a:pt x="8" y="118"/>
                  </a:lnTo>
                  <a:lnTo>
                    <a:pt x="8" y="116"/>
                  </a:lnTo>
                  <a:lnTo>
                    <a:pt x="8" y="114"/>
                  </a:lnTo>
                  <a:lnTo>
                    <a:pt x="6" y="110"/>
                  </a:lnTo>
                  <a:lnTo>
                    <a:pt x="6" y="108"/>
                  </a:lnTo>
                  <a:lnTo>
                    <a:pt x="8" y="108"/>
                  </a:lnTo>
                  <a:lnTo>
                    <a:pt x="8" y="106"/>
                  </a:lnTo>
                  <a:lnTo>
                    <a:pt x="8" y="104"/>
                  </a:lnTo>
                  <a:lnTo>
                    <a:pt x="10" y="104"/>
                  </a:lnTo>
                  <a:lnTo>
                    <a:pt x="10" y="100"/>
                  </a:lnTo>
                  <a:lnTo>
                    <a:pt x="10" y="98"/>
                  </a:lnTo>
                  <a:lnTo>
                    <a:pt x="8" y="92"/>
                  </a:lnTo>
                  <a:lnTo>
                    <a:pt x="8" y="84"/>
                  </a:lnTo>
                  <a:lnTo>
                    <a:pt x="8" y="82"/>
                  </a:lnTo>
                  <a:lnTo>
                    <a:pt x="8" y="78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6" y="68"/>
                  </a:lnTo>
                  <a:lnTo>
                    <a:pt x="4" y="64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4" y="56"/>
                  </a:lnTo>
                  <a:lnTo>
                    <a:pt x="8" y="54"/>
                  </a:lnTo>
                  <a:lnTo>
                    <a:pt x="10" y="54"/>
                  </a:lnTo>
                  <a:lnTo>
                    <a:pt x="12" y="50"/>
                  </a:lnTo>
                  <a:lnTo>
                    <a:pt x="14" y="48"/>
                  </a:lnTo>
                  <a:lnTo>
                    <a:pt x="14" y="46"/>
                  </a:lnTo>
                  <a:lnTo>
                    <a:pt x="16" y="44"/>
                  </a:lnTo>
                  <a:lnTo>
                    <a:pt x="16" y="42"/>
                  </a:lnTo>
                  <a:lnTo>
                    <a:pt x="16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4" y="30"/>
                  </a:lnTo>
                  <a:lnTo>
                    <a:pt x="16" y="28"/>
                  </a:lnTo>
                  <a:lnTo>
                    <a:pt x="18" y="28"/>
                  </a:lnTo>
                  <a:lnTo>
                    <a:pt x="20" y="26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4" y="22"/>
                  </a:lnTo>
                  <a:lnTo>
                    <a:pt x="30" y="18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4" y="4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8" y="8"/>
                  </a:lnTo>
                  <a:lnTo>
                    <a:pt x="54" y="8"/>
                  </a:lnTo>
                  <a:lnTo>
                    <a:pt x="56" y="8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4" y="6"/>
                  </a:lnTo>
                  <a:lnTo>
                    <a:pt x="66" y="6"/>
                  </a:lnTo>
                  <a:lnTo>
                    <a:pt x="68" y="8"/>
                  </a:lnTo>
                  <a:lnTo>
                    <a:pt x="70" y="8"/>
                  </a:lnTo>
                  <a:lnTo>
                    <a:pt x="70" y="8"/>
                  </a:lnTo>
                  <a:lnTo>
                    <a:pt x="72" y="8"/>
                  </a:lnTo>
                  <a:lnTo>
                    <a:pt x="76" y="10"/>
                  </a:lnTo>
                  <a:lnTo>
                    <a:pt x="78" y="10"/>
                  </a:lnTo>
                  <a:lnTo>
                    <a:pt x="80" y="10"/>
                  </a:lnTo>
                  <a:lnTo>
                    <a:pt x="82" y="12"/>
                  </a:lnTo>
                  <a:lnTo>
                    <a:pt x="84" y="14"/>
                  </a:lnTo>
                  <a:lnTo>
                    <a:pt x="86" y="14"/>
                  </a:lnTo>
                  <a:lnTo>
                    <a:pt x="88" y="14"/>
                  </a:lnTo>
                  <a:lnTo>
                    <a:pt x="90" y="16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8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6" y="22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8" y="28"/>
                  </a:lnTo>
                  <a:lnTo>
                    <a:pt x="100" y="32"/>
                  </a:lnTo>
                  <a:lnTo>
                    <a:pt x="102" y="32"/>
                  </a:lnTo>
                  <a:lnTo>
                    <a:pt x="102" y="34"/>
                  </a:lnTo>
                  <a:lnTo>
                    <a:pt x="108" y="36"/>
                  </a:lnTo>
                  <a:lnTo>
                    <a:pt x="112" y="36"/>
                  </a:lnTo>
                  <a:lnTo>
                    <a:pt x="118" y="36"/>
                  </a:lnTo>
                  <a:lnTo>
                    <a:pt x="122" y="38"/>
                  </a:lnTo>
                  <a:lnTo>
                    <a:pt x="126" y="38"/>
                  </a:lnTo>
                  <a:lnTo>
                    <a:pt x="129" y="40"/>
                  </a:lnTo>
                  <a:lnTo>
                    <a:pt x="131" y="40"/>
                  </a:lnTo>
                  <a:lnTo>
                    <a:pt x="133" y="40"/>
                  </a:lnTo>
                  <a:lnTo>
                    <a:pt x="135" y="42"/>
                  </a:lnTo>
                  <a:lnTo>
                    <a:pt x="137" y="42"/>
                  </a:lnTo>
                  <a:lnTo>
                    <a:pt x="139" y="42"/>
                  </a:lnTo>
                  <a:lnTo>
                    <a:pt x="139" y="44"/>
                  </a:lnTo>
                  <a:lnTo>
                    <a:pt x="141" y="44"/>
                  </a:lnTo>
                  <a:lnTo>
                    <a:pt x="143" y="46"/>
                  </a:lnTo>
                  <a:lnTo>
                    <a:pt x="143" y="46"/>
                  </a:lnTo>
                  <a:lnTo>
                    <a:pt x="145" y="48"/>
                  </a:lnTo>
                  <a:lnTo>
                    <a:pt x="149" y="50"/>
                  </a:lnTo>
                  <a:lnTo>
                    <a:pt x="149" y="52"/>
                  </a:lnTo>
                  <a:lnTo>
                    <a:pt x="151" y="52"/>
                  </a:lnTo>
                  <a:lnTo>
                    <a:pt x="151" y="54"/>
                  </a:lnTo>
                  <a:lnTo>
                    <a:pt x="155" y="54"/>
                  </a:lnTo>
                  <a:lnTo>
                    <a:pt x="155" y="56"/>
                  </a:lnTo>
                  <a:lnTo>
                    <a:pt x="157" y="56"/>
                  </a:lnTo>
                  <a:lnTo>
                    <a:pt x="159" y="56"/>
                  </a:lnTo>
                  <a:lnTo>
                    <a:pt x="161" y="54"/>
                  </a:lnTo>
                  <a:lnTo>
                    <a:pt x="163" y="54"/>
                  </a:lnTo>
                  <a:lnTo>
                    <a:pt x="165" y="52"/>
                  </a:lnTo>
                  <a:lnTo>
                    <a:pt x="169" y="50"/>
                  </a:lnTo>
                  <a:lnTo>
                    <a:pt x="171" y="48"/>
                  </a:lnTo>
                  <a:lnTo>
                    <a:pt x="171" y="46"/>
                  </a:lnTo>
                  <a:lnTo>
                    <a:pt x="173" y="44"/>
                  </a:lnTo>
                  <a:lnTo>
                    <a:pt x="173" y="42"/>
                  </a:lnTo>
                  <a:lnTo>
                    <a:pt x="175" y="40"/>
                  </a:lnTo>
                  <a:lnTo>
                    <a:pt x="175" y="36"/>
                  </a:lnTo>
                  <a:lnTo>
                    <a:pt x="173" y="36"/>
                  </a:lnTo>
                  <a:lnTo>
                    <a:pt x="173" y="34"/>
                  </a:lnTo>
                  <a:lnTo>
                    <a:pt x="171" y="30"/>
                  </a:lnTo>
                  <a:lnTo>
                    <a:pt x="171" y="28"/>
                  </a:lnTo>
                  <a:lnTo>
                    <a:pt x="171" y="26"/>
                  </a:lnTo>
                  <a:lnTo>
                    <a:pt x="171" y="24"/>
                  </a:lnTo>
                  <a:lnTo>
                    <a:pt x="171" y="24"/>
                  </a:lnTo>
                  <a:lnTo>
                    <a:pt x="173" y="20"/>
                  </a:lnTo>
                  <a:lnTo>
                    <a:pt x="177" y="18"/>
                  </a:lnTo>
                  <a:lnTo>
                    <a:pt x="177" y="16"/>
                  </a:lnTo>
                  <a:lnTo>
                    <a:pt x="179" y="16"/>
                  </a:lnTo>
                  <a:lnTo>
                    <a:pt x="179" y="14"/>
                  </a:lnTo>
                  <a:lnTo>
                    <a:pt x="181" y="12"/>
                  </a:lnTo>
                  <a:lnTo>
                    <a:pt x="185" y="12"/>
                  </a:lnTo>
                  <a:lnTo>
                    <a:pt x="187" y="10"/>
                  </a:lnTo>
                  <a:lnTo>
                    <a:pt x="189" y="8"/>
                  </a:lnTo>
                  <a:lnTo>
                    <a:pt x="191" y="8"/>
                  </a:lnTo>
                  <a:lnTo>
                    <a:pt x="191" y="8"/>
                  </a:lnTo>
                  <a:lnTo>
                    <a:pt x="193" y="8"/>
                  </a:lnTo>
                  <a:lnTo>
                    <a:pt x="195" y="8"/>
                  </a:lnTo>
                  <a:lnTo>
                    <a:pt x="197" y="6"/>
                  </a:lnTo>
                  <a:lnTo>
                    <a:pt x="199" y="6"/>
                  </a:lnTo>
                  <a:lnTo>
                    <a:pt x="201" y="6"/>
                  </a:lnTo>
                  <a:lnTo>
                    <a:pt x="205" y="6"/>
                  </a:lnTo>
                  <a:lnTo>
                    <a:pt x="207" y="6"/>
                  </a:lnTo>
                  <a:lnTo>
                    <a:pt x="209" y="6"/>
                  </a:lnTo>
                  <a:lnTo>
                    <a:pt x="211" y="8"/>
                  </a:lnTo>
                  <a:lnTo>
                    <a:pt x="213" y="8"/>
                  </a:lnTo>
                  <a:lnTo>
                    <a:pt x="217" y="10"/>
                  </a:lnTo>
                  <a:lnTo>
                    <a:pt x="219" y="10"/>
                  </a:lnTo>
                  <a:lnTo>
                    <a:pt x="221" y="10"/>
                  </a:lnTo>
                  <a:lnTo>
                    <a:pt x="221" y="12"/>
                  </a:lnTo>
                  <a:lnTo>
                    <a:pt x="221" y="14"/>
                  </a:lnTo>
                  <a:lnTo>
                    <a:pt x="223" y="14"/>
                  </a:lnTo>
                  <a:lnTo>
                    <a:pt x="223" y="16"/>
                  </a:lnTo>
                  <a:lnTo>
                    <a:pt x="221" y="16"/>
                  </a:lnTo>
                  <a:lnTo>
                    <a:pt x="221" y="18"/>
                  </a:lnTo>
                  <a:lnTo>
                    <a:pt x="223" y="18"/>
                  </a:lnTo>
                  <a:lnTo>
                    <a:pt x="223" y="20"/>
                  </a:lnTo>
                  <a:lnTo>
                    <a:pt x="225" y="20"/>
                  </a:lnTo>
                  <a:lnTo>
                    <a:pt x="227" y="20"/>
                  </a:lnTo>
                  <a:lnTo>
                    <a:pt x="229" y="20"/>
                  </a:lnTo>
                  <a:lnTo>
                    <a:pt x="231" y="20"/>
                  </a:lnTo>
                  <a:lnTo>
                    <a:pt x="233" y="20"/>
                  </a:lnTo>
                  <a:lnTo>
                    <a:pt x="237" y="22"/>
                  </a:lnTo>
                  <a:lnTo>
                    <a:pt x="237" y="24"/>
                  </a:lnTo>
                  <a:lnTo>
                    <a:pt x="239" y="24"/>
                  </a:lnTo>
                  <a:lnTo>
                    <a:pt x="239" y="24"/>
                  </a:lnTo>
                  <a:lnTo>
                    <a:pt x="243" y="24"/>
                  </a:lnTo>
                  <a:lnTo>
                    <a:pt x="245" y="24"/>
                  </a:lnTo>
                  <a:lnTo>
                    <a:pt x="247" y="24"/>
                  </a:lnTo>
                  <a:lnTo>
                    <a:pt x="249" y="24"/>
                  </a:lnTo>
                  <a:lnTo>
                    <a:pt x="251" y="24"/>
                  </a:lnTo>
                  <a:lnTo>
                    <a:pt x="251" y="24"/>
                  </a:lnTo>
                  <a:lnTo>
                    <a:pt x="253" y="26"/>
                  </a:lnTo>
                  <a:lnTo>
                    <a:pt x="253" y="28"/>
                  </a:lnTo>
                  <a:lnTo>
                    <a:pt x="253" y="28"/>
                  </a:lnTo>
                  <a:lnTo>
                    <a:pt x="253" y="28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71" name="Freeform 2058"/>
            <p:cNvSpPr>
              <a:spLocks/>
            </p:cNvSpPr>
            <p:nvPr/>
          </p:nvSpPr>
          <p:spPr bwMode="auto">
            <a:xfrm>
              <a:off x="17627065" y="4172410"/>
              <a:ext cx="31474" cy="47212"/>
            </a:xfrm>
            <a:custGeom>
              <a:avLst/>
              <a:gdLst>
                <a:gd name="T0" fmla="*/ 2 w 4"/>
                <a:gd name="T1" fmla="*/ 6 h 6"/>
                <a:gd name="T2" fmla="*/ 2 w 4"/>
                <a:gd name="T3" fmla="*/ 6 h 6"/>
                <a:gd name="T4" fmla="*/ 2 w 4"/>
                <a:gd name="T5" fmla="*/ 6 h 6"/>
                <a:gd name="T6" fmla="*/ 0 w 4"/>
                <a:gd name="T7" fmla="*/ 6 h 6"/>
                <a:gd name="T8" fmla="*/ 0 w 4"/>
                <a:gd name="T9" fmla="*/ 6 h 6"/>
                <a:gd name="T10" fmla="*/ 0 w 4"/>
                <a:gd name="T11" fmla="*/ 6 h 6"/>
                <a:gd name="T12" fmla="*/ 2 w 4"/>
                <a:gd name="T13" fmla="*/ 6 h 6"/>
                <a:gd name="T14" fmla="*/ 2 w 4"/>
                <a:gd name="T15" fmla="*/ 4 h 6"/>
                <a:gd name="T16" fmla="*/ 2 w 4"/>
                <a:gd name="T17" fmla="*/ 4 h 6"/>
                <a:gd name="T18" fmla="*/ 2 w 4"/>
                <a:gd name="T19" fmla="*/ 4 h 6"/>
                <a:gd name="T20" fmla="*/ 2 w 4"/>
                <a:gd name="T21" fmla="*/ 4 h 6"/>
                <a:gd name="T22" fmla="*/ 0 w 4"/>
                <a:gd name="T23" fmla="*/ 4 h 6"/>
                <a:gd name="T24" fmla="*/ 0 w 4"/>
                <a:gd name="T25" fmla="*/ 2 h 6"/>
                <a:gd name="T26" fmla="*/ 2 w 4"/>
                <a:gd name="T27" fmla="*/ 2 h 6"/>
                <a:gd name="T28" fmla="*/ 2 w 4"/>
                <a:gd name="T29" fmla="*/ 0 h 6"/>
                <a:gd name="T30" fmla="*/ 2 w 4"/>
                <a:gd name="T31" fmla="*/ 2 h 6"/>
                <a:gd name="T32" fmla="*/ 2 w 4"/>
                <a:gd name="T33" fmla="*/ 2 h 6"/>
                <a:gd name="T34" fmla="*/ 2 w 4"/>
                <a:gd name="T35" fmla="*/ 2 h 6"/>
                <a:gd name="T36" fmla="*/ 2 w 4"/>
                <a:gd name="T37" fmla="*/ 2 h 6"/>
                <a:gd name="T38" fmla="*/ 2 w 4"/>
                <a:gd name="T39" fmla="*/ 2 h 6"/>
                <a:gd name="T40" fmla="*/ 2 w 4"/>
                <a:gd name="T41" fmla="*/ 2 h 6"/>
                <a:gd name="T42" fmla="*/ 2 w 4"/>
                <a:gd name="T43" fmla="*/ 2 h 6"/>
                <a:gd name="T44" fmla="*/ 2 w 4"/>
                <a:gd name="T45" fmla="*/ 4 h 6"/>
                <a:gd name="T46" fmla="*/ 2 w 4"/>
                <a:gd name="T47" fmla="*/ 4 h 6"/>
                <a:gd name="T48" fmla="*/ 2 w 4"/>
                <a:gd name="T49" fmla="*/ 4 h 6"/>
                <a:gd name="T50" fmla="*/ 2 w 4"/>
                <a:gd name="T51" fmla="*/ 4 h 6"/>
                <a:gd name="T52" fmla="*/ 4 w 4"/>
                <a:gd name="T53" fmla="*/ 4 h 6"/>
                <a:gd name="T54" fmla="*/ 2 w 4"/>
                <a:gd name="T55" fmla="*/ 6 h 6"/>
                <a:gd name="T56" fmla="*/ 2 w 4"/>
                <a:gd name="T57" fmla="*/ 6 h 6"/>
                <a:gd name="T58" fmla="*/ 2 w 4"/>
                <a:gd name="T59" fmla="*/ 6 h 6"/>
                <a:gd name="T60" fmla="*/ 2 w 4"/>
                <a:gd name="T6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72" name="Freeform 2065"/>
            <p:cNvSpPr>
              <a:spLocks/>
            </p:cNvSpPr>
            <p:nvPr/>
          </p:nvSpPr>
          <p:spPr bwMode="auto">
            <a:xfrm>
              <a:off x="19082754" y="2464920"/>
              <a:ext cx="31474" cy="94423"/>
            </a:xfrm>
            <a:custGeom>
              <a:avLst/>
              <a:gdLst>
                <a:gd name="T0" fmla="*/ 2 w 4"/>
                <a:gd name="T1" fmla="*/ 12 h 12"/>
                <a:gd name="T2" fmla="*/ 0 w 4"/>
                <a:gd name="T3" fmla="*/ 12 h 12"/>
                <a:gd name="T4" fmla="*/ 2 w 4"/>
                <a:gd name="T5" fmla="*/ 10 h 12"/>
                <a:gd name="T6" fmla="*/ 2 w 4"/>
                <a:gd name="T7" fmla="*/ 10 h 12"/>
                <a:gd name="T8" fmla="*/ 4 w 4"/>
                <a:gd name="T9" fmla="*/ 8 h 12"/>
                <a:gd name="T10" fmla="*/ 4 w 4"/>
                <a:gd name="T11" fmla="*/ 4 h 12"/>
                <a:gd name="T12" fmla="*/ 4 w 4"/>
                <a:gd name="T13" fmla="*/ 2 h 12"/>
                <a:gd name="T14" fmla="*/ 4 w 4"/>
                <a:gd name="T15" fmla="*/ 0 h 12"/>
                <a:gd name="T16" fmla="*/ 4 w 4"/>
                <a:gd name="T17" fmla="*/ 2 h 12"/>
                <a:gd name="T18" fmla="*/ 4 w 4"/>
                <a:gd name="T19" fmla="*/ 6 h 12"/>
                <a:gd name="T20" fmla="*/ 4 w 4"/>
                <a:gd name="T21" fmla="*/ 8 h 12"/>
                <a:gd name="T22" fmla="*/ 4 w 4"/>
                <a:gd name="T23" fmla="*/ 10 h 12"/>
                <a:gd name="T24" fmla="*/ 2 w 4"/>
                <a:gd name="T25" fmla="*/ 10 h 12"/>
                <a:gd name="T26" fmla="*/ 2 w 4"/>
                <a:gd name="T27" fmla="*/ 10 h 12"/>
                <a:gd name="T28" fmla="*/ 2 w 4"/>
                <a:gd name="T29" fmla="*/ 12 h 12"/>
                <a:gd name="T30" fmla="*/ 2 w 4"/>
                <a:gd name="T31" fmla="*/ 12 h 12"/>
                <a:gd name="T32" fmla="*/ 2 w 4"/>
                <a:gd name="T3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12">
                  <a:moveTo>
                    <a:pt x="2" y="12"/>
                  </a:moveTo>
                  <a:lnTo>
                    <a:pt x="0" y="1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73" name="Freeform 2066"/>
            <p:cNvSpPr>
              <a:spLocks/>
            </p:cNvSpPr>
            <p:nvPr/>
          </p:nvSpPr>
          <p:spPr bwMode="auto">
            <a:xfrm>
              <a:off x="19098492" y="2307548"/>
              <a:ext cx="723912" cy="566539"/>
            </a:xfrm>
            <a:custGeom>
              <a:avLst/>
              <a:gdLst>
                <a:gd name="T0" fmla="*/ 62 w 92"/>
                <a:gd name="T1" fmla="*/ 4 h 72"/>
                <a:gd name="T2" fmla="*/ 64 w 92"/>
                <a:gd name="T3" fmla="*/ 8 h 72"/>
                <a:gd name="T4" fmla="*/ 72 w 92"/>
                <a:gd name="T5" fmla="*/ 8 h 72"/>
                <a:gd name="T6" fmla="*/ 76 w 92"/>
                <a:gd name="T7" fmla="*/ 12 h 72"/>
                <a:gd name="T8" fmla="*/ 82 w 92"/>
                <a:gd name="T9" fmla="*/ 18 h 72"/>
                <a:gd name="T10" fmla="*/ 86 w 92"/>
                <a:gd name="T11" fmla="*/ 22 h 72"/>
                <a:gd name="T12" fmla="*/ 88 w 92"/>
                <a:gd name="T13" fmla="*/ 26 h 72"/>
                <a:gd name="T14" fmla="*/ 86 w 92"/>
                <a:gd name="T15" fmla="*/ 30 h 72"/>
                <a:gd name="T16" fmla="*/ 92 w 92"/>
                <a:gd name="T17" fmla="*/ 32 h 72"/>
                <a:gd name="T18" fmla="*/ 90 w 92"/>
                <a:gd name="T19" fmla="*/ 36 h 72"/>
                <a:gd name="T20" fmla="*/ 84 w 92"/>
                <a:gd name="T21" fmla="*/ 36 h 72"/>
                <a:gd name="T22" fmla="*/ 82 w 92"/>
                <a:gd name="T23" fmla="*/ 40 h 72"/>
                <a:gd name="T24" fmla="*/ 78 w 92"/>
                <a:gd name="T25" fmla="*/ 42 h 72"/>
                <a:gd name="T26" fmla="*/ 74 w 92"/>
                <a:gd name="T27" fmla="*/ 44 h 72"/>
                <a:gd name="T28" fmla="*/ 74 w 92"/>
                <a:gd name="T29" fmla="*/ 48 h 72"/>
                <a:gd name="T30" fmla="*/ 74 w 92"/>
                <a:gd name="T31" fmla="*/ 54 h 72"/>
                <a:gd name="T32" fmla="*/ 72 w 92"/>
                <a:gd name="T33" fmla="*/ 58 h 72"/>
                <a:gd name="T34" fmla="*/ 72 w 92"/>
                <a:gd name="T35" fmla="*/ 60 h 72"/>
                <a:gd name="T36" fmla="*/ 76 w 92"/>
                <a:gd name="T37" fmla="*/ 62 h 72"/>
                <a:gd name="T38" fmla="*/ 72 w 92"/>
                <a:gd name="T39" fmla="*/ 64 h 72"/>
                <a:gd name="T40" fmla="*/ 72 w 92"/>
                <a:gd name="T41" fmla="*/ 62 h 72"/>
                <a:gd name="T42" fmla="*/ 66 w 92"/>
                <a:gd name="T43" fmla="*/ 62 h 72"/>
                <a:gd name="T44" fmla="*/ 62 w 92"/>
                <a:gd name="T45" fmla="*/ 64 h 72"/>
                <a:gd name="T46" fmla="*/ 58 w 92"/>
                <a:gd name="T47" fmla="*/ 66 h 72"/>
                <a:gd name="T48" fmla="*/ 58 w 92"/>
                <a:gd name="T49" fmla="*/ 70 h 72"/>
                <a:gd name="T50" fmla="*/ 56 w 92"/>
                <a:gd name="T51" fmla="*/ 70 h 72"/>
                <a:gd name="T52" fmla="*/ 50 w 92"/>
                <a:gd name="T53" fmla="*/ 72 h 72"/>
                <a:gd name="T54" fmla="*/ 48 w 92"/>
                <a:gd name="T55" fmla="*/ 70 h 72"/>
                <a:gd name="T56" fmla="*/ 42 w 92"/>
                <a:gd name="T57" fmla="*/ 70 h 72"/>
                <a:gd name="T58" fmla="*/ 38 w 92"/>
                <a:gd name="T59" fmla="*/ 70 h 72"/>
                <a:gd name="T60" fmla="*/ 38 w 92"/>
                <a:gd name="T61" fmla="*/ 68 h 72"/>
                <a:gd name="T62" fmla="*/ 38 w 92"/>
                <a:gd name="T63" fmla="*/ 64 h 72"/>
                <a:gd name="T64" fmla="*/ 34 w 92"/>
                <a:gd name="T65" fmla="*/ 60 h 72"/>
                <a:gd name="T66" fmla="*/ 30 w 92"/>
                <a:gd name="T67" fmla="*/ 58 h 72"/>
                <a:gd name="T68" fmla="*/ 26 w 92"/>
                <a:gd name="T69" fmla="*/ 54 h 72"/>
                <a:gd name="T70" fmla="*/ 26 w 92"/>
                <a:gd name="T71" fmla="*/ 48 h 72"/>
                <a:gd name="T72" fmla="*/ 28 w 92"/>
                <a:gd name="T73" fmla="*/ 44 h 72"/>
                <a:gd name="T74" fmla="*/ 24 w 92"/>
                <a:gd name="T75" fmla="*/ 42 h 72"/>
                <a:gd name="T76" fmla="*/ 22 w 92"/>
                <a:gd name="T77" fmla="*/ 38 h 72"/>
                <a:gd name="T78" fmla="*/ 16 w 92"/>
                <a:gd name="T79" fmla="*/ 40 h 72"/>
                <a:gd name="T80" fmla="*/ 12 w 92"/>
                <a:gd name="T81" fmla="*/ 38 h 72"/>
                <a:gd name="T82" fmla="*/ 8 w 92"/>
                <a:gd name="T83" fmla="*/ 34 h 72"/>
                <a:gd name="T84" fmla="*/ 2 w 92"/>
                <a:gd name="T85" fmla="*/ 32 h 72"/>
                <a:gd name="T86" fmla="*/ 2 w 92"/>
                <a:gd name="T87" fmla="*/ 30 h 72"/>
                <a:gd name="T88" fmla="*/ 2 w 92"/>
                <a:gd name="T89" fmla="*/ 24 h 72"/>
                <a:gd name="T90" fmla="*/ 2 w 92"/>
                <a:gd name="T91" fmla="*/ 20 h 72"/>
                <a:gd name="T92" fmla="*/ 0 w 92"/>
                <a:gd name="T93" fmla="*/ 16 h 72"/>
                <a:gd name="T94" fmla="*/ 0 w 92"/>
                <a:gd name="T95" fmla="*/ 10 h 72"/>
                <a:gd name="T96" fmla="*/ 2 w 92"/>
                <a:gd name="T97" fmla="*/ 8 h 72"/>
                <a:gd name="T98" fmla="*/ 8 w 92"/>
                <a:gd name="T99" fmla="*/ 4 h 72"/>
                <a:gd name="T100" fmla="*/ 16 w 92"/>
                <a:gd name="T101" fmla="*/ 0 h 72"/>
                <a:gd name="T102" fmla="*/ 22 w 92"/>
                <a:gd name="T103" fmla="*/ 0 h 72"/>
                <a:gd name="T104" fmla="*/ 28 w 92"/>
                <a:gd name="T105" fmla="*/ 2 h 72"/>
                <a:gd name="T106" fmla="*/ 30 w 92"/>
                <a:gd name="T107" fmla="*/ 2 h 72"/>
                <a:gd name="T108" fmla="*/ 36 w 92"/>
                <a:gd name="T109" fmla="*/ 2 h 72"/>
                <a:gd name="T110" fmla="*/ 42 w 92"/>
                <a:gd name="T111" fmla="*/ 2 h 72"/>
                <a:gd name="T112" fmla="*/ 48 w 92"/>
                <a:gd name="T113" fmla="*/ 4 h 72"/>
                <a:gd name="T114" fmla="*/ 52 w 92"/>
                <a:gd name="T115" fmla="*/ 4 h 72"/>
                <a:gd name="T116" fmla="*/ 58 w 92"/>
                <a:gd name="T117" fmla="*/ 2 h 72"/>
                <a:gd name="T118" fmla="*/ 60 w 92"/>
                <a:gd name="T11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2" h="72">
                  <a:moveTo>
                    <a:pt x="60" y="0"/>
                  </a:move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lnTo>
                    <a:pt x="64" y="6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70" y="8"/>
                  </a:lnTo>
                  <a:lnTo>
                    <a:pt x="72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6" y="12"/>
                  </a:lnTo>
                  <a:lnTo>
                    <a:pt x="78" y="14"/>
                  </a:lnTo>
                  <a:lnTo>
                    <a:pt x="80" y="16"/>
                  </a:lnTo>
                  <a:lnTo>
                    <a:pt x="82" y="18"/>
                  </a:lnTo>
                  <a:lnTo>
                    <a:pt x="84" y="20"/>
                  </a:lnTo>
                  <a:lnTo>
                    <a:pt x="84" y="22"/>
                  </a:lnTo>
                  <a:lnTo>
                    <a:pt x="86" y="22"/>
                  </a:lnTo>
                  <a:lnTo>
                    <a:pt x="88" y="22"/>
                  </a:lnTo>
                  <a:lnTo>
                    <a:pt x="88" y="24"/>
                  </a:lnTo>
                  <a:lnTo>
                    <a:pt x="88" y="26"/>
                  </a:lnTo>
                  <a:lnTo>
                    <a:pt x="88" y="28"/>
                  </a:lnTo>
                  <a:lnTo>
                    <a:pt x="88" y="30"/>
                  </a:lnTo>
                  <a:lnTo>
                    <a:pt x="86" y="30"/>
                  </a:lnTo>
                  <a:lnTo>
                    <a:pt x="86" y="30"/>
                  </a:lnTo>
                  <a:lnTo>
                    <a:pt x="88" y="30"/>
                  </a:lnTo>
                  <a:lnTo>
                    <a:pt x="92" y="32"/>
                  </a:lnTo>
                  <a:lnTo>
                    <a:pt x="90" y="32"/>
                  </a:lnTo>
                  <a:lnTo>
                    <a:pt x="90" y="34"/>
                  </a:lnTo>
                  <a:lnTo>
                    <a:pt x="90" y="36"/>
                  </a:lnTo>
                  <a:lnTo>
                    <a:pt x="88" y="36"/>
                  </a:lnTo>
                  <a:lnTo>
                    <a:pt x="86" y="36"/>
                  </a:lnTo>
                  <a:lnTo>
                    <a:pt x="84" y="36"/>
                  </a:lnTo>
                  <a:lnTo>
                    <a:pt x="82" y="36"/>
                  </a:lnTo>
                  <a:lnTo>
                    <a:pt x="82" y="38"/>
                  </a:lnTo>
                  <a:lnTo>
                    <a:pt x="82" y="40"/>
                  </a:lnTo>
                  <a:lnTo>
                    <a:pt x="80" y="40"/>
                  </a:lnTo>
                  <a:lnTo>
                    <a:pt x="80" y="42"/>
                  </a:lnTo>
                  <a:lnTo>
                    <a:pt x="78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4" y="44"/>
                  </a:lnTo>
                  <a:lnTo>
                    <a:pt x="76" y="46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74" y="50"/>
                  </a:lnTo>
                  <a:lnTo>
                    <a:pt x="74" y="52"/>
                  </a:lnTo>
                  <a:lnTo>
                    <a:pt x="74" y="54"/>
                  </a:lnTo>
                  <a:lnTo>
                    <a:pt x="72" y="54"/>
                  </a:lnTo>
                  <a:lnTo>
                    <a:pt x="72" y="56"/>
                  </a:lnTo>
                  <a:lnTo>
                    <a:pt x="72" y="58"/>
                  </a:lnTo>
                  <a:lnTo>
                    <a:pt x="70" y="58"/>
                  </a:lnTo>
                  <a:lnTo>
                    <a:pt x="70" y="60"/>
                  </a:lnTo>
                  <a:lnTo>
                    <a:pt x="72" y="60"/>
                  </a:lnTo>
                  <a:lnTo>
                    <a:pt x="74" y="60"/>
                  </a:lnTo>
                  <a:lnTo>
                    <a:pt x="74" y="62"/>
                  </a:lnTo>
                  <a:lnTo>
                    <a:pt x="76" y="62"/>
                  </a:lnTo>
                  <a:lnTo>
                    <a:pt x="74" y="62"/>
                  </a:lnTo>
                  <a:lnTo>
                    <a:pt x="74" y="64"/>
                  </a:lnTo>
                  <a:lnTo>
                    <a:pt x="72" y="64"/>
                  </a:lnTo>
                  <a:lnTo>
                    <a:pt x="70" y="64"/>
                  </a:lnTo>
                  <a:lnTo>
                    <a:pt x="70" y="62"/>
                  </a:lnTo>
                  <a:lnTo>
                    <a:pt x="72" y="62"/>
                  </a:lnTo>
                  <a:lnTo>
                    <a:pt x="70" y="60"/>
                  </a:lnTo>
                  <a:lnTo>
                    <a:pt x="68" y="62"/>
                  </a:lnTo>
                  <a:lnTo>
                    <a:pt x="66" y="62"/>
                  </a:lnTo>
                  <a:lnTo>
                    <a:pt x="64" y="62"/>
                  </a:lnTo>
                  <a:lnTo>
                    <a:pt x="64" y="64"/>
                  </a:lnTo>
                  <a:lnTo>
                    <a:pt x="62" y="64"/>
                  </a:lnTo>
                  <a:lnTo>
                    <a:pt x="60" y="64"/>
                  </a:lnTo>
                  <a:lnTo>
                    <a:pt x="60" y="66"/>
                  </a:lnTo>
                  <a:lnTo>
                    <a:pt x="58" y="66"/>
                  </a:lnTo>
                  <a:lnTo>
                    <a:pt x="58" y="68"/>
                  </a:lnTo>
                  <a:lnTo>
                    <a:pt x="60" y="68"/>
                  </a:lnTo>
                  <a:lnTo>
                    <a:pt x="58" y="70"/>
                  </a:lnTo>
                  <a:lnTo>
                    <a:pt x="56" y="70"/>
                  </a:lnTo>
                  <a:lnTo>
                    <a:pt x="56" y="68"/>
                  </a:lnTo>
                  <a:lnTo>
                    <a:pt x="56" y="70"/>
                  </a:lnTo>
                  <a:lnTo>
                    <a:pt x="54" y="70"/>
                  </a:lnTo>
                  <a:lnTo>
                    <a:pt x="52" y="72"/>
                  </a:lnTo>
                  <a:lnTo>
                    <a:pt x="50" y="72"/>
                  </a:lnTo>
                  <a:lnTo>
                    <a:pt x="50" y="70"/>
                  </a:lnTo>
                  <a:lnTo>
                    <a:pt x="50" y="70"/>
                  </a:lnTo>
                  <a:lnTo>
                    <a:pt x="48" y="70"/>
                  </a:lnTo>
                  <a:lnTo>
                    <a:pt x="46" y="70"/>
                  </a:lnTo>
                  <a:lnTo>
                    <a:pt x="44" y="70"/>
                  </a:lnTo>
                  <a:lnTo>
                    <a:pt x="42" y="70"/>
                  </a:lnTo>
                  <a:lnTo>
                    <a:pt x="42" y="72"/>
                  </a:lnTo>
                  <a:lnTo>
                    <a:pt x="40" y="70"/>
                  </a:lnTo>
                  <a:lnTo>
                    <a:pt x="38" y="70"/>
                  </a:lnTo>
                  <a:lnTo>
                    <a:pt x="40" y="70"/>
                  </a:lnTo>
                  <a:lnTo>
                    <a:pt x="38" y="70"/>
                  </a:lnTo>
                  <a:lnTo>
                    <a:pt x="38" y="68"/>
                  </a:lnTo>
                  <a:lnTo>
                    <a:pt x="40" y="68"/>
                  </a:lnTo>
                  <a:lnTo>
                    <a:pt x="38" y="66"/>
                  </a:lnTo>
                  <a:lnTo>
                    <a:pt x="38" y="64"/>
                  </a:lnTo>
                  <a:lnTo>
                    <a:pt x="36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0" y="58"/>
                  </a:lnTo>
                  <a:lnTo>
                    <a:pt x="28" y="58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2"/>
                  </a:lnTo>
                  <a:lnTo>
                    <a:pt x="26" y="50"/>
                  </a:lnTo>
                  <a:lnTo>
                    <a:pt x="26" y="48"/>
                  </a:lnTo>
                  <a:lnTo>
                    <a:pt x="28" y="48"/>
                  </a:lnTo>
                  <a:lnTo>
                    <a:pt x="28" y="46"/>
                  </a:lnTo>
                  <a:lnTo>
                    <a:pt x="28" y="44"/>
                  </a:lnTo>
                  <a:lnTo>
                    <a:pt x="28" y="42"/>
                  </a:lnTo>
                  <a:lnTo>
                    <a:pt x="26" y="42"/>
                  </a:lnTo>
                  <a:lnTo>
                    <a:pt x="24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2" y="38"/>
                  </a:lnTo>
                  <a:lnTo>
                    <a:pt x="18" y="38"/>
                  </a:lnTo>
                  <a:lnTo>
                    <a:pt x="16" y="38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4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0" y="36"/>
                  </a:lnTo>
                  <a:lnTo>
                    <a:pt x="8" y="34"/>
                  </a:lnTo>
                  <a:lnTo>
                    <a:pt x="6" y="34"/>
                  </a:lnTo>
                  <a:lnTo>
                    <a:pt x="4" y="32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2" y="0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4" y="2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6" y="2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6" y="2"/>
                  </a:lnTo>
                  <a:lnTo>
                    <a:pt x="58" y="2"/>
                  </a:lnTo>
                  <a:lnTo>
                    <a:pt x="58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74" name="Freeform 2067"/>
            <p:cNvSpPr>
              <a:spLocks/>
            </p:cNvSpPr>
            <p:nvPr/>
          </p:nvSpPr>
          <p:spPr bwMode="auto">
            <a:xfrm>
              <a:off x="17170686" y="3637345"/>
              <a:ext cx="94423" cy="125898"/>
            </a:xfrm>
            <a:custGeom>
              <a:avLst/>
              <a:gdLst>
                <a:gd name="T0" fmla="*/ 4 w 12"/>
                <a:gd name="T1" fmla="*/ 2 h 16"/>
                <a:gd name="T2" fmla="*/ 4 w 12"/>
                <a:gd name="T3" fmla="*/ 2 h 16"/>
                <a:gd name="T4" fmla="*/ 6 w 12"/>
                <a:gd name="T5" fmla="*/ 4 h 16"/>
                <a:gd name="T6" fmla="*/ 6 w 12"/>
                <a:gd name="T7" fmla="*/ 4 h 16"/>
                <a:gd name="T8" fmla="*/ 6 w 12"/>
                <a:gd name="T9" fmla="*/ 6 h 16"/>
                <a:gd name="T10" fmla="*/ 8 w 12"/>
                <a:gd name="T11" fmla="*/ 6 h 16"/>
                <a:gd name="T12" fmla="*/ 8 w 12"/>
                <a:gd name="T13" fmla="*/ 6 h 16"/>
                <a:gd name="T14" fmla="*/ 10 w 12"/>
                <a:gd name="T15" fmla="*/ 6 h 16"/>
                <a:gd name="T16" fmla="*/ 12 w 12"/>
                <a:gd name="T17" fmla="*/ 8 h 16"/>
                <a:gd name="T18" fmla="*/ 12 w 12"/>
                <a:gd name="T19" fmla="*/ 8 h 16"/>
                <a:gd name="T20" fmla="*/ 12 w 12"/>
                <a:gd name="T21" fmla="*/ 8 h 16"/>
                <a:gd name="T22" fmla="*/ 12 w 12"/>
                <a:gd name="T23" fmla="*/ 10 h 16"/>
                <a:gd name="T24" fmla="*/ 12 w 12"/>
                <a:gd name="T25" fmla="*/ 10 h 16"/>
                <a:gd name="T26" fmla="*/ 12 w 12"/>
                <a:gd name="T27" fmla="*/ 10 h 16"/>
                <a:gd name="T28" fmla="*/ 10 w 12"/>
                <a:gd name="T29" fmla="*/ 12 h 16"/>
                <a:gd name="T30" fmla="*/ 10 w 12"/>
                <a:gd name="T31" fmla="*/ 12 h 16"/>
                <a:gd name="T32" fmla="*/ 8 w 12"/>
                <a:gd name="T33" fmla="*/ 14 h 16"/>
                <a:gd name="T34" fmla="*/ 8 w 12"/>
                <a:gd name="T35" fmla="*/ 16 h 16"/>
                <a:gd name="T36" fmla="*/ 8 w 12"/>
                <a:gd name="T37" fmla="*/ 16 h 16"/>
                <a:gd name="T38" fmla="*/ 6 w 12"/>
                <a:gd name="T39" fmla="*/ 16 h 16"/>
                <a:gd name="T40" fmla="*/ 4 w 12"/>
                <a:gd name="T41" fmla="*/ 16 h 16"/>
                <a:gd name="T42" fmla="*/ 4 w 12"/>
                <a:gd name="T43" fmla="*/ 16 h 16"/>
                <a:gd name="T44" fmla="*/ 4 w 12"/>
                <a:gd name="T45" fmla="*/ 16 h 16"/>
                <a:gd name="T46" fmla="*/ 2 w 12"/>
                <a:gd name="T47" fmla="*/ 14 h 16"/>
                <a:gd name="T48" fmla="*/ 2 w 12"/>
                <a:gd name="T49" fmla="*/ 14 h 16"/>
                <a:gd name="T50" fmla="*/ 2 w 12"/>
                <a:gd name="T51" fmla="*/ 12 h 16"/>
                <a:gd name="T52" fmla="*/ 4 w 12"/>
                <a:gd name="T53" fmla="*/ 12 h 16"/>
                <a:gd name="T54" fmla="*/ 2 w 12"/>
                <a:gd name="T55" fmla="*/ 10 h 16"/>
                <a:gd name="T56" fmla="*/ 2 w 12"/>
                <a:gd name="T57" fmla="*/ 10 h 16"/>
                <a:gd name="T58" fmla="*/ 2 w 12"/>
                <a:gd name="T59" fmla="*/ 10 h 16"/>
                <a:gd name="T60" fmla="*/ 2 w 12"/>
                <a:gd name="T61" fmla="*/ 10 h 16"/>
                <a:gd name="T62" fmla="*/ 2 w 12"/>
                <a:gd name="T63" fmla="*/ 10 h 16"/>
                <a:gd name="T64" fmla="*/ 2 w 12"/>
                <a:gd name="T65" fmla="*/ 8 h 16"/>
                <a:gd name="T66" fmla="*/ 0 w 12"/>
                <a:gd name="T67" fmla="*/ 8 h 16"/>
                <a:gd name="T68" fmla="*/ 0 w 12"/>
                <a:gd name="T69" fmla="*/ 6 h 16"/>
                <a:gd name="T70" fmla="*/ 0 w 12"/>
                <a:gd name="T71" fmla="*/ 6 h 16"/>
                <a:gd name="T72" fmla="*/ 0 w 12"/>
                <a:gd name="T73" fmla="*/ 6 h 16"/>
                <a:gd name="T74" fmla="*/ 2 w 12"/>
                <a:gd name="T75" fmla="*/ 4 h 16"/>
                <a:gd name="T76" fmla="*/ 2 w 12"/>
                <a:gd name="T77" fmla="*/ 4 h 16"/>
                <a:gd name="T78" fmla="*/ 2 w 12"/>
                <a:gd name="T79" fmla="*/ 4 h 16"/>
                <a:gd name="T80" fmla="*/ 2 w 12"/>
                <a:gd name="T81" fmla="*/ 4 h 16"/>
                <a:gd name="T82" fmla="*/ 2 w 12"/>
                <a:gd name="T83" fmla="*/ 4 h 16"/>
                <a:gd name="T84" fmla="*/ 2 w 12"/>
                <a:gd name="T85" fmla="*/ 2 h 16"/>
                <a:gd name="T86" fmla="*/ 4 w 12"/>
                <a:gd name="T87" fmla="*/ 2 h 16"/>
                <a:gd name="T88" fmla="*/ 4 w 12"/>
                <a:gd name="T89" fmla="*/ 0 h 16"/>
                <a:gd name="T90" fmla="*/ 4 w 12"/>
                <a:gd name="T91" fmla="*/ 0 h 16"/>
                <a:gd name="T92" fmla="*/ 4 w 12"/>
                <a:gd name="T93" fmla="*/ 0 h 16"/>
                <a:gd name="T94" fmla="*/ 4 w 12"/>
                <a:gd name="T95" fmla="*/ 0 h 16"/>
                <a:gd name="T96" fmla="*/ 4 w 12"/>
                <a:gd name="T9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" h="16">
                  <a:moveTo>
                    <a:pt x="6" y="2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4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75" name="Freeform 2068"/>
            <p:cNvSpPr>
              <a:spLocks/>
            </p:cNvSpPr>
            <p:nvPr/>
          </p:nvSpPr>
          <p:spPr bwMode="auto">
            <a:xfrm>
              <a:off x="19098492" y="1929855"/>
              <a:ext cx="897021" cy="550802"/>
            </a:xfrm>
            <a:custGeom>
              <a:avLst/>
              <a:gdLst>
                <a:gd name="T0" fmla="*/ 102 w 114"/>
                <a:gd name="T1" fmla="*/ 20 h 70"/>
                <a:gd name="T2" fmla="*/ 108 w 114"/>
                <a:gd name="T3" fmla="*/ 24 h 70"/>
                <a:gd name="T4" fmla="*/ 104 w 114"/>
                <a:gd name="T5" fmla="*/ 28 h 70"/>
                <a:gd name="T6" fmla="*/ 106 w 114"/>
                <a:gd name="T7" fmla="*/ 32 h 70"/>
                <a:gd name="T8" fmla="*/ 108 w 114"/>
                <a:gd name="T9" fmla="*/ 36 h 70"/>
                <a:gd name="T10" fmla="*/ 110 w 114"/>
                <a:gd name="T11" fmla="*/ 44 h 70"/>
                <a:gd name="T12" fmla="*/ 112 w 114"/>
                <a:gd name="T13" fmla="*/ 50 h 70"/>
                <a:gd name="T14" fmla="*/ 112 w 114"/>
                <a:gd name="T15" fmla="*/ 56 h 70"/>
                <a:gd name="T16" fmla="*/ 106 w 114"/>
                <a:gd name="T17" fmla="*/ 60 h 70"/>
                <a:gd name="T18" fmla="*/ 104 w 114"/>
                <a:gd name="T19" fmla="*/ 66 h 70"/>
                <a:gd name="T20" fmla="*/ 98 w 114"/>
                <a:gd name="T21" fmla="*/ 66 h 70"/>
                <a:gd name="T22" fmla="*/ 92 w 114"/>
                <a:gd name="T23" fmla="*/ 70 h 70"/>
                <a:gd name="T24" fmla="*/ 84 w 114"/>
                <a:gd name="T25" fmla="*/ 70 h 70"/>
                <a:gd name="T26" fmla="*/ 78 w 114"/>
                <a:gd name="T27" fmla="*/ 62 h 70"/>
                <a:gd name="T28" fmla="*/ 72 w 114"/>
                <a:gd name="T29" fmla="*/ 56 h 70"/>
                <a:gd name="T30" fmla="*/ 64 w 114"/>
                <a:gd name="T31" fmla="*/ 54 h 70"/>
                <a:gd name="T32" fmla="*/ 60 w 114"/>
                <a:gd name="T33" fmla="*/ 48 h 70"/>
                <a:gd name="T34" fmla="*/ 54 w 114"/>
                <a:gd name="T35" fmla="*/ 52 h 70"/>
                <a:gd name="T36" fmla="*/ 48 w 114"/>
                <a:gd name="T37" fmla="*/ 52 h 70"/>
                <a:gd name="T38" fmla="*/ 40 w 114"/>
                <a:gd name="T39" fmla="*/ 50 h 70"/>
                <a:gd name="T40" fmla="*/ 32 w 114"/>
                <a:gd name="T41" fmla="*/ 52 h 70"/>
                <a:gd name="T42" fmla="*/ 28 w 114"/>
                <a:gd name="T43" fmla="*/ 50 h 70"/>
                <a:gd name="T44" fmla="*/ 18 w 114"/>
                <a:gd name="T45" fmla="*/ 50 h 70"/>
                <a:gd name="T46" fmla="*/ 10 w 114"/>
                <a:gd name="T47" fmla="*/ 52 h 70"/>
                <a:gd name="T48" fmla="*/ 2 w 114"/>
                <a:gd name="T49" fmla="*/ 56 h 70"/>
                <a:gd name="T50" fmla="*/ 0 w 114"/>
                <a:gd name="T51" fmla="*/ 56 h 70"/>
                <a:gd name="T52" fmla="*/ 0 w 114"/>
                <a:gd name="T53" fmla="*/ 48 h 70"/>
                <a:gd name="T54" fmla="*/ 2 w 114"/>
                <a:gd name="T55" fmla="*/ 48 h 70"/>
                <a:gd name="T56" fmla="*/ 0 w 114"/>
                <a:gd name="T57" fmla="*/ 42 h 70"/>
                <a:gd name="T58" fmla="*/ 2 w 114"/>
                <a:gd name="T59" fmla="*/ 34 h 70"/>
                <a:gd name="T60" fmla="*/ 4 w 114"/>
                <a:gd name="T61" fmla="*/ 30 h 70"/>
                <a:gd name="T62" fmla="*/ 4 w 114"/>
                <a:gd name="T63" fmla="*/ 24 h 70"/>
                <a:gd name="T64" fmla="*/ 10 w 114"/>
                <a:gd name="T65" fmla="*/ 16 h 70"/>
                <a:gd name="T66" fmla="*/ 22 w 114"/>
                <a:gd name="T67" fmla="*/ 10 h 70"/>
                <a:gd name="T68" fmla="*/ 26 w 114"/>
                <a:gd name="T69" fmla="*/ 14 h 70"/>
                <a:gd name="T70" fmla="*/ 32 w 114"/>
                <a:gd name="T71" fmla="*/ 22 h 70"/>
                <a:gd name="T72" fmla="*/ 36 w 114"/>
                <a:gd name="T73" fmla="*/ 30 h 70"/>
                <a:gd name="T74" fmla="*/ 42 w 114"/>
                <a:gd name="T75" fmla="*/ 32 h 70"/>
                <a:gd name="T76" fmla="*/ 50 w 114"/>
                <a:gd name="T77" fmla="*/ 30 h 70"/>
                <a:gd name="T78" fmla="*/ 52 w 114"/>
                <a:gd name="T79" fmla="*/ 26 h 70"/>
                <a:gd name="T80" fmla="*/ 52 w 114"/>
                <a:gd name="T81" fmla="*/ 16 h 70"/>
                <a:gd name="T82" fmla="*/ 50 w 114"/>
                <a:gd name="T83" fmla="*/ 8 h 70"/>
                <a:gd name="T84" fmla="*/ 54 w 114"/>
                <a:gd name="T85" fmla="*/ 4 h 70"/>
                <a:gd name="T86" fmla="*/ 60 w 114"/>
                <a:gd name="T87" fmla="*/ 2 h 70"/>
                <a:gd name="T88" fmla="*/ 66 w 114"/>
                <a:gd name="T89" fmla="*/ 0 h 70"/>
                <a:gd name="T90" fmla="*/ 68 w 114"/>
                <a:gd name="T91" fmla="*/ 2 h 70"/>
                <a:gd name="T92" fmla="*/ 74 w 114"/>
                <a:gd name="T93" fmla="*/ 4 h 70"/>
                <a:gd name="T94" fmla="*/ 80 w 114"/>
                <a:gd name="T95" fmla="*/ 6 h 70"/>
                <a:gd name="T96" fmla="*/ 80 w 114"/>
                <a:gd name="T97" fmla="*/ 10 h 70"/>
                <a:gd name="T98" fmla="*/ 88 w 114"/>
                <a:gd name="T99" fmla="*/ 16 h 70"/>
                <a:gd name="T100" fmla="*/ 94 w 114"/>
                <a:gd name="T101" fmla="*/ 14 h 70"/>
                <a:gd name="T102" fmla="*/ 98 w 114"/>
                <a:gd name="T103" fmla="*/ 1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4" h="70">
                  <a:moveTo>
                    <a:pt x="100" y="16"/>
                  </a:moveTo>
                  <a:lnTo>
                    <a:pt x="102" y="16"/>
                  </a:lnTo>
                  <a:lnTo>
                    <a:pt x="102" y="18"/>
                  </a:lnTo>
                  <a:lnTo>
                    <a:pt x="102" y="20"/>
                  </a:lnTo>
                  <a:lnTo>
                    <a:pt x="104" y="20"/>
                  </a:lnTo>
                  <a:lnTo>
                    <a:pt x="104" y="22"/>
                  </a:lnTo>
                  <a:lnTo>
                    <a:pt x="106" y="24"/>
                  </a:lnTo>
                  <a:lnTo>
                    <a:pt x="108" y="24"/>
                  </a:lnTo>
                  <a:lnTo>
                    <a:pt x="108" y="26"/>
                  </a:lnTo>
                  <a:lnTo>
                    <a:pt x="108" y="28"/>
                  </a:lnTo>
                  <a:lnTo>
                    <a:pt x="106" y="28"/>
                  </a:lnTo>
                  <a:lnTo>
                    <a:pt x="104" y="28"/>
                  </a:lnTo>
                  <a:lnTo>
                    <a:pt x="104" y="30"/>
                  </a:lnTo>
                  <a:lnTo>
                    <a:pt x="106" y="30"/>
                  </a:lnTo>
                  <a:lnTo>
                    <a:pt x="106" y="30"/>
                  </a:lnTo>
                  <a:lnTo>
                    <a:pt x="106" y="32"/>
                  </a:lnTo>
                  <a:lnTo>
                    <a:pt x="104" y="34"/>
                  </a:lnTo>
                  <a:lnTo>
                    <a:pt x="104" y="36"/>
                  </a:lnTo>
                  <a:lnTo>
                    <a:pt x="106" y="34"/>
                  </a:lnTo>
                  <a:lnTo>
                    <a:pt x="108" y="36"/>
                  </a:lnTo>
                  <a:lnTo>
                    <a:pt x="108" y="38"/>
                  </a:lnTo>
                  <a:lnTo>
                    <a:pt x="110" y="40"/>
                  </a:lnTo>
                  <a:lnTo>
                    <a:pt x="110" y="42"/>
                  </a:lnTo>
                  <a:lnTo>
                    <a:pt x="110" y="44"/>
                  </a:lnTo>
                  <a:lnTo>
                    <a:pt x="112" y="44"/>
                  </a:lnTo>
                  <a:lnTo>
                    <a:pt x="112" y="46"/>
                  </a:lnTo>
                  <a:lnTo>
                    <a:pt x="112" y="48"/>
                  </a:lnTo>
                  <a:lnTo>
                    <a:pt x="112" y="50"/>
                  </a:lnTo>
                  <a:lnTo>
                    <a:pt x="114" y="52"/>
                  </a:lnTo>
                  <a:lnTo>
                    <a:pt x="114" y="54"/>
                  </a:lnTo>
                  <a:lnTo>
                    <a:pt x="112" y="54"/>
                  </a:lnTo>
                  <a:lnTo>
                    <a:pt x="112" y="56"/>
                  </a:lnTo>
                  <a:lnTo>
                    <a:pt x="110" y="56"/>
                  </a:lnTo>
                  <a:lnTo>
                    <a:pt x="110" y="58"/>
                  </a:lnTo>
                  <a:lnTo>
                    <a:pt x="108" y="58"/>
                  </a:lnTo>
                  <a:lnTo>
                    <a:pt x="106" y="60"/>
                  </a:lnTo>
                  <a:lnTo>
                    <a:pt x="106" y="62"/>
                  </a:lnTo>
                  <a:lnTo>
                    <a:pt x="104" y="62"/>
                  </a:lnTo>
                  <a:lnTo>
                    <a:pt x="104" y="64"/>
                  </a:lnTo>
                  <a:lnTo>
                    <a:pt x="104" y="66"/>
                  </a:lnTo>
                  <a:lnTo>
                    <a:pt x="102" y="66"/>
                  </a:lnTo>
                  <a:lnTo>
                    <a:pt x="100" y="66"/>
                  </a:lnTo>
                  <a:lnTo>
                    <a:pt x="98" y="66"/>
                  </a:lnTo>
                  <a:lnTo>
                    <a:pt x="98" y="66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2" y="68"/>
                  </a:lnTo>
                  <a:lnTo>
                    <a:pt x="92" y="70"/>
                  </a:lnTo>
                  <a:lnTo>
                    <a:pt x="90" y="70"/>
                  </a:lnTo>
                  <a:lnTo>
                    <a:pt x="88" y="70"/>
                  </a:lnTo>
                  <a:lnTo>
                    <a:pt x="86" y="70"/>
                  </a:lnTo>
                  <a:lnTo>
                    <a:pt x="84" y="70"/>
                  </a:lnTo>
                  <a:lnTo>
                    <a:pt x="84" y="68"/>
                  </a:lnTo>
                  <a:lnTo>
                    <a:pt x="82" y="66"/>
                  </a:lnTo>
                  <a:lnTo>
                    <a:pt x="80" y="64"/>
                  </a:lnTo>
                  <a:lnTo>
                    <a:pt x="78" y="62"/>
                  </a:lnTo>
                  <a:lnTo>
                    <a:pt x="76" y="60"/>
                  </a:lnTo>
                  <a:lnTo>
                    <a:pt x="74" y="58"/>
                  </a:lnTo>
                  <a:lnTo>
                    <a:pt x="74" y="56"/>
                  </a:lnTo>
                  <a:lnTo>
                    <a:pt x="72" y="56"/>
                  </a:lnTo>
                  <a:lnTo>
                    <a:pt x="70" y="56"/>
                  </a:lnTo>
                  <a:lnTo>
                    <a:pt x="68" y="56"/>
                  </a:lnTo>
                  <a:lnTo>
                    <a:pt x="64" y="56"/>
                  </a:lnTo>
                  <a:lnTo>
                    <a:pt x="64" y="54"/>
                  </a:lnTo>
                  <a:lnTo>
                    <a:pt x="62" y="54"/>
                  </a:lnTo>
                  <a:lnTo>
                    <a:pt x="62" y="52"/>
                  </a:lnTo>
                  <a:lnTo>
                    <a:pt x="62" y="50"/>
                  </a:lnTo>
                  <a:lnTo>
                    <a:pt x="60" y="48"/>
                  </a:lnTo>
                  <a:lnTo>
                    <a:pt x="58" y="48"/>
                  </a:lnTo>
                  <a:lnTo>
                    <a:pt x="58" y="50"/>
                  </a:lnTo>
                  <a:lnTo>
                    <a:pt x="56" y="50"/>
                  </a:lnTo>
                  <a:lnTo>
                    <a:pt x="54" y="52"/>
                  </a:lnTo>
                  <a:lnTo>
                    <a:pt x="52" y="52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48" y="52"/>
                  </a:lnTo>
                  <a:lnTo>
                    <a:pt x="46" y="50"/>
                  </a:lnTo>
                  <a:lnTo>
                    <a:pt x="44" y="50"/>
                  </a:lnTo>
                  <a:lnTo>
                    <a:pt x="42" y="50"/>
                  </a:lnTo>
                  <a:lnTo>
                    <a:pt x="40" y="50"/>
                  </a:lnTo>
                  <a:lnTo>
                    <a:pt x="38" y="50"/>
                  </a:lnTo>
                  <a:lnTo>
                    <a:pt x="36" y="50"/>
                  </a:lnTo>
                  <a:lnTo>
                    <a:pt x="34" y="50"/>
                  </a:lnTo>
                  <a:lnTo>
                    <a:pt x="32" y="52"/>
                  </a:lnTo>
                  <a:lnTo>
                    <a:pt x="30" y="50"/>
                  </a:lnTo>
                  <a:lnTo>
                    <a:pt x="30" y="48"/>
                  </a:lnTo>
                  <a:lnTo>
                    <a:pt x="28" y="48"/>
                  </a:lnTo>
                  <a:lnTo>
                    <a:pt x="28" y="50"/>
                  </a:lnTo>
                  <a:lnTo>
                    <a:pt x="26" y="50"/>
                  </a:lnTo>
                  <a:lnTo>
                    <a:pt x="24" y="50"/>
                  </a:lnTo>
                  <a:lnTo>
                    <a:pt x="22" y="48"/>
                  </a:lnTo>
                  <a:lnTo>
                    <a:pt x="18" y="50"/>
                  </a:lnTo>
                  <a:lnTo>
                    <a:pt x="18" y="48"/>
                  </a:lnTo>
                  <a:lnTo>
                    <a:pt x="16" y="48"/>
                  </a:lnTo>
                  <a:lnTo>
                    <a:pt x="14" y="50"/>
                  </a:lnTo>
                  <a:lnTo>
                    <a:pt x="10" y="52"/>
                  </a:lnTo>
                  <a:lnTo>
                    <a:pt x="8" y="52"/>
                  </a:lnTo>
                  <a:lnTo>
                    <a:pt x="4" y="54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0" y="48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4" y="14"/>
                  </a:lnTo>
                  <a:lnTo>
                    <a:pt x="18" y="12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6" y="14"/>
                  </a:lnTo>
                  <a:lnTo>
                    <a:pt x="28" y="18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22"/>
                  </a:lnTo>
                  <a:lnTo>
                    <a:pt x="34" y="22"/>
                  </a:lnTo>
                  <a:lnTo>
                    <a:pt x="34" y="24"/>
                  </a:lnTo>
                  <a:lnTo>
                    <a:pt x="34" y="26"/>
                  </a:lnTo>
                  <a:lnTo>
                    <a:pt x="36" y="30"/>
                  </a:lnTo>
                  <a:lnTo>
                    <a:pt x="38" y="30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2" y="32"/>
                  </a:lnTo>
                  <a:lnTo>
                    <a:pt x="46" y="30"/>
                  </a:lnTo>
                  <a:lnTo>
                    <a:pt x="48" y="30"/>
                  </a:lnTo>
                  <a:lnTo>
                    <a:pt x="48" y="30"/>
                  </a:lnTo>
                  <a:lnTo>
                    <a:pt x="50" y="30"/>
                  </a:lnTo>
                  <a:lnTo>
                    <a:pt x="50" y="28"/>
                  </a:lnTo>
                  <a:lnTo>
                    <a:pt x="50" y="28"/>
                  </a:lnTo>
                  <a:lnTo>
                    <a:pt x="50" y="26"/>
                  </a:lnTo>
                  <a:lnTo>
                    <a:pt x="52" y="26"/>
                  </a:lnTo>
                  <a:lnTo>
                    <a:pt x="52" y="24"/>
                  </a:lnTo>
                  <a:lnTo>
                    <a:pt x="52" y="22"/>
                  </a:lnTo>
                  <a:lnTo>
                    <a:pt x="52" y="18"/>
                  </a:lnTo>
                  <a:lnTo>
                    <a:pt x="52" y="16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0" y="10"/>
                  </a:lnTo>
                  <a:lnTo>
                    <a:pt x="50" y="8"/>
                  </a:ln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6" y="4"/>
                  </a:lnTo>
                  <a:lnTo>
                    <a:pt x="58" y="4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6" y="0"/>
                  </a:lnTo>
                  <a:lnTo>
                    <a:pt x="66" y="2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68" y="2"/>
                  </a:lnTo>
                  <a:lnTo>
                    <a:pt x="70" y="2"/>
                  </a:lnTo>
                  <a:lnTo>
                    <a:pt x="72" y="2"/>
                  </a:lnTo>
                  <a:lnTo>
                    <a:pt x="72" y="4"/>
                  </a:lnTo>
                  <a:lnTo>
                    <a:pt x="74" y="4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8" y="6"/>
                  </a:lnTo>
                  <a:lnTo>
                    <a:pt x="80" y="6"/>
                  </a:lnTo>
                  <a:lnTo>
                    <a:pt x="80" y="8"/>
                  </a:lnTo>
                  <a:lnTo>
                    <a:pt x="78" y="8"/>
                  </a:lnTo>
                  <a:lnTo>
                    <a:pt x="80" y="8"/>
                  </a:lnTo>
                  <a:lnTo>
                    <a:pt x="80" y="10"/>
                  </a:lnTo>
                  <a:lnTo>
                    <a:pt x="82" y="10"/>
                  </a:lnTo>
                  <a:lnTo>
                    <a:pt x="84" y="14"/>
                  </a:lnTo>
                  <a:lnTo>
                    <a:pt x="86" y="16"/>
                  </a:lnTo>
                  <a:lnTo>
                    <a:pt x="88" y="16"/>
                  </a:lnTo>
                  <a:lnTo>
                    <a:pt x="90" y="16"/>
                  </a:lnTo>
                  <a:lnTo>
                    <a:pt x="92" y="16"/>
                  </a:lnTo>
                  <a:lnTo>
                    <a:pt x="92" y="14"/>
                  </a:lnTo>
                  <a:lnTo>
                    <a:pt x="94" y="14"/>
                  </a:lnTo>
                  <a:lnTo>
                    <a:pt x="96" y="14"/>
                  </a:lnTo>
                  <a:lnTo>
                    <a:pt x="96" y="16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100" y="16"/>
                  </a:lnTo>
                  <a:lnTo>
                    <a:pt x="100" y="16"/>
                  </a:lnTo>
                  <a:lnTo>
                    <a:pt x="100" y="1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76" name="Freeform 2070"/>
            <p:cNvSpPr>
              <a:spLocks/>
            </p:cNvSpPr>
            <p:nvPr/>
          </p:nvSpPr>
          <p:spPr bwMode="auto">
            <a:xfrm>
              <a:off x="14322251" y="6092349"/>
              <a:ext cx="1982888" cy="2077311"/>
            </a:xfrm>
            <a:custGeom>
              <a:avLst/>
              <a:gdLst>
                <a:gd name="T0" fmla="*/ 190 w 252"/>
                <a:gd name="T1" fmla="*/ 10 h 264"/>
                <a:gd name="T2" fmla="*/ 200 w 252"/>
                <a:gd name="T3" fmla="*/ 14 h 264"/>
                <a:gd name="T4" fmla="*/ 212 w 252"/>
                <a:gd name="T5" fmla="*/ 12 h 264"/>
                <a:gd name="T6" fmla="*/ 222 w 252"/>
                <a:gd name="T7" fmla="*/ 10 h 264"/>
                <a:gd name="T8" fmla="*/ 226 w 252"/>
                <a:gd name="T9" fmla="*/ 16 h 264"/>
                <a:gd name="T10" fmla="*/ 238 w 252"/>
                <a:gd name="T11" fmla="*/ 20 h 264"/>
                <a:gd name="T12" fmla="*/ 242 w 252"/>
                <a:gd name="T13" fmla="*/ 30 h 264"/>
                <a:gd name="T14" fmla="*/ 244 w 252"/>
                <a:gd name="T15" fmla="*/ 44 h 264"/>
                <a:gd name="T16" fmla="*/ 246 w 252"/>
                <a:gd name="T17" fmla="*/ 58 h 264"/>
                <a:gd name="T18" fmla="*/ 250 w 252"/>
                <a:gd name="T19" fmla="*/ 72 h 264"/>
                <a:gd name="T20" fmla="*/ 238 w 252"/>
                <a:gd name="T21" fmla="*/ 74 h 264"/>
                <a:gd name="T22" fmla="*/ 224 w 252"/>
                <a:gd name="T23" fmla="*/ 76 h 264"/>
                <a:gd name="T24" fmla="*/ 208 w 252"/>
                <a:gd name="T25" fmla="*/ 88 h 264"/>
                <a:gd name="T26" fmla="*/ 208 w 252"/>
                <a:gd name="T27" fmla="*/ 100 h 264"/>
                <a:gd name="T28" fmla="*/ 192 w 252"/>
                <a:gd name="T29" fmla="*/ 110 h 264"/>
                <a:gd name="T30" fmla="*/ 178 w 252"/>
                <a:gd name="T31" fmla="*/ 122 h 264"/>
                <a:gd name="T32" fmla="*/ 162 w 252"/>
                <a:gd name="T33" fmla="*/ 122 h 264"/>
                <a:gd name="T34" fmla="*/ 148 w 252"/>
                <a:gd name="T35" fmla="*/ 124 h 264"/>
                <a:gd name="T36" fmla="*/ 132 w 252"/>
                <a:gd name="T37" fmla="*/ 134 h 264"/>
                <a:gd name="T38" fmla="*/ 132 w 252"/>
                <a:gd name="T39" fmla="*/ 150 h 264"/>
                <a:gd name="T40" fmla="*/ 130 w 252"/>
                <a:gd name="T41" fmla="*/ 164 h 264"/>
                <a:gd name="T42" fmla="*/ 118 w 252"/>
                <a:gd name="T43" fmla="*/ 168 h 264"/>
                <a:gd name="T44" fmla="*/ 106 w 252"/>
                <a:gd name="T45" fmla="*/ 168 h 264"/>
                <a:gd name="T46" fmla="*/ 92 w 252"/>
                <a:gd name="T47" fmla="*/ 168 h 264"/>
                <a:gd name="T48" fmla="*/ 86 w 252"/>
                <a:gd name="T49" fmla="*/ 176 h 264"/>
                <a:gd name="T50" fmla="*/ 80 w 252"/>
                <a:gd name="T51" fmla="*/ 186 h 264"/>
                <a:gd name="T52" fmla="*/ 74 w 252"/>
                <a:gd name="T53" fmla="*/ 204 h 264"/>
                <a:gd name="T54" fmla="*/ 62 w 252"/>
                <a:gd name="T55" fmla="*/ 216 h 264"/>
                <a:gd name="T56" fmla="*/ 50 w 252"/>
                <a:gd name="T57" fmla="*/ 222 h 264"/>
                <a:gd name="T58" fmla="*/ 46 w 252"/>
                <a:gd name="T59" fmla="*/ 238 h 264"/>
                <a:gd name="T60" fmla="*/ 40 w 252"/>
                <a:gd name="T61" fmla="*/ 252 h 264"/>
                <a:gd name="T62" fmla="*/ 32 w 252"/>
                <a:gd name="T63" fmla="*/ 264 h 264"/>
                <a:gd name="T64" fmla="*/ 14 w 252"/>
                <a:gd name="T65" fmla="*/ 264 h 264"/>
                <a:gd name="T66" fmla="*/ 2 w 252"/>
                <a:gd name="T67" fmla="*/ 256 h 264"/>
                <a:gd name="T68" fmla="*/ 10 w 252"/>
                <a:gd name="T69" fmla="*/ 246 h 264"/>
                <a:gd name="T70" fmla="*/ 14 w 252"/>
                <a:gd name="T71" fmla="*/ 234 h 264"/>
                <a:gd name="T72" fmla="*/ 20 w 252"/>
                <a:gd name="T73" fmla="*/ 224 h 264"/>
                <a:gd name="T74" fmla="*/ 18 w 252"/>
                <a:gd name="T75" fmla="*/ 220 h 264"/>
                <a:gd name="T76" fmla="*/ 30 w 252"/>
                <a:gd name="T77" fmla="*/ 212 h 264"/>
                <a:gd name="T78" fmla="*/ 34 w 252"/>
                <a:gd name="T79" fmla="*/ 198 h 264"/>
                <a:gd name="T80" fmla="*/ 40 w 252"/>
                <a:gd name="T81" fmla="*/ 182 h 264"/>
                <a:gd name="T82" fmla="*/ 52 w 252"/>
                <a:gd name="T83" fmla="*/ 172 h 264"/>
                <a:gd name="T84" fmla="*/ 60 w 252"/>
                <a:gd name="T85" fmla="*/ 158 h 264"/>
                <a:gd name="T86" fmla="*/ 70 w 252"/>
                <a:gd name="T87" fmla="*/ 148 h 264"/>
                <a:gd name="T88" fmla="*/ 90 w 252"/>
                <a:gd name="T89" fmla="*/ 138 h 264"/>
                <a:gd name="T90" fmla="*/ 106 w 252"/>
                <a:gd name="T91" fmla="*/ 126 h 264"/>
                <a:gd name="T92" fmla="*/ 112 w 252"/>
                <a:gd name="T93" fmla="*/ 118 h 264"/>
                <a:gd name="T94" fmla="*/ 114 w 252"/>
                <a:gd name="T95" fmla="*/ 100 h 264"/>
                <a:gd name="T96" fmla="*/ 114 w 252"/>
                <a:gd name="T97" fmla="*/ 86 h 264"/>
                <a:gd name="T98" fmla="*/ 122 w 252"/>
                <a:gd name="T99" fmla="*/ 76 h 264"/>
                <a:gd name="T100" fmla="*/ 126 w 252"/>
                <a:gd name="T101" fmla="*/ 62 h 264"/>
                <a:gd name="T102" fmla="*/ 138 w 252"/>
                <a:gd name="T103" fmla="*/ 48 h 264"/>
                <a:gd name="T104" fmla="*/ 152 w 252"/>
                <a:gd name="T105" fmla="*/ 44 h 264"/>
                <a:gd name="T106" fmla="*/ 162 w 252"/>
                <a:gd name="T107" fmla="*/ 32 h 264"/>
                <a:gd name="T108" fmla="*/ 174 w 252"/>
                <a:gd name="T109" fmla="*/ 4 h 264"/>
                <a:gd name="T110" fmla="*/ 184 w 252"/>
                <a:gd name="T1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2" h="264">
                  <a:moveTo>
                    <a:pt x="184" y="0"/>
                  </a:moveTo>
                  <a:lnTo>
                    <a:pt x="186" y="0"/>
                  </a:lnTo>
                  <a:lnTo>
                    <a:pt x="186" y="2"/>
                  </a:lnTo>
                  <a:lnTo>
                    <a:pt x="186" y="4"/>
                  </a:lnTo>
                  <a:lnTo>
                    <a:pt x="186" y="6"/>
                  </a:lnTo>
                  <a:lnTo>
                    <a:pt x="188" y="6"/>
                  </a:lnTo>
                  <a:lnTo>
                    <a:pt x="188" y="8"/>
                  </a:lnTo>
                  <a:lnTo>
                    <a:pt x="190" y="10"/>
                  </a:lnTo>
                  <a:lnTo>
                    <a:pt x="192" y="10"/>
                  </a:lnTo>
                  <a:lnTo>
                    <a:pt x="192" y="12"/>
                  </a:lnTo>
                  <a:lnTo>
                    <a:pt x="194" y="12"/>
                  </a:lnTo>
                  <a:lnTo>
                    <a:pt x="194" y="14"/>
                  </a:lnTo>
                  <a:lnTo>
                    <a:pt x="196" y="14"/>
                  </a:lnTo>
                  <a:lnTo>
                    <a:pt x="200" y="14"/>
                  </a:lnTo>
                  <a:lnTo>
                    <a:pt x="200" y="16"/>
                  </a:lnTo>
                  <a:lnTo>
                    <a:pt x="200" y="14"/>
                  </a:lnTo>
                  <a:lnTo>
                    <a:pt x="204" y="14"/>
                  </a:lnTo>
                  <a:lnTo>
                    <a:pt x="206" y="14"/>
                  </a:lnTo>
                  <a:lnTo>
                    <a:pt x="206" y="12"/>
                  </a:lnTo>
                  <a:lnTo>
                    <a:pt x="206" y="14"/>
                  </a:lnTo>
                  <a:lnTo>
                    <a:pt x="208" y="14"/>
                  </a:lnTo>
                  <a:lnTo>
                    <a:pt x="210" y="14"/>
                  </a:lnTo>
                  <a:lnTo>
                    <a:pt x="210" y="12"/>
                  </a:lnTo>
                  <a:lnTo>
                    <a:pt x="212" y="12"/>
                  </a:lnTo>
                  <a:lnTo>
                    <a:pt x="212" y="14"/>
                  </a:lnTo>
                  <a:lnTo>
                    <a:pt x="214" y="14"/>
                  </a:lnTo>
                  <a:lnTo>
                    <a:pt x="216" y="14"/>
                  </a:lnTo>
                  <a:lnTo>
                    <a:pt x="218" y="14"/>
                  </a:lnTo>
                  <a:lnTo>
                    <a:pt x="220" y="14"/>
                  </a:lnTo>
                  <a:lnTo>
                    <a:pt x="220" y="12"/>
                  </a:lnTo>
                  <a:lnTo>
                    <a:pt x="222" y="12"/>
                  </a:lnTo>
                  <a:lnTo>
                    <a:pt x="222" y="10"/>
                  </a:lnTo>
                  <a:lnTo>
                    <a:pt x="222" y="12"/>
                  </a:lnTo>
                  <a:lnTo>
                    <a:pt x="224" y="12"/>
                  </a:lnTo>
                  <a:lnTo>
                    <a:pt x="224" y="14"/>
                  </a:lnTo>
                  <a:lnTo>
                    <a:pt x="224" y="16"/>
                  </a:lnTo>
                  <a:lnTo>
                    <a:pt x="226" y="16"/>
                  </a:lnTo>
                  <a:lnTo>
                    <a:pt x="224" y="14"/>
                  </a:lnTo>
                  <a:lnTo>
                    <a:pt x="226" y="14"/>
                  </a:lnTo>
                  <a:lnTo>
                    <a:pt x="226" y="16"/>
                  </a:lnTo>
                  <a:lnTo>
                    <a:pt x="228" y="16"/>
                  </a:lnTo>
                  <a:lnTo>
                    <a:pt x="230" y="16"/>
                  </a:lnTo>
                  <a:lnTo>
                    <a:pt x="232" y="16"/>
                  </a:lnTo>
                  <a:lnTo>
                    <a:pt x="234" y="16"/>
                  </a:lnTo>
                  <a:lnTo>
                    <a:pt x="234" y="18"/>
                  </a:lnTo>
                  <a:lnTo>
                    <a:pt x="236" y="18"/>
                  </a:lnTo>
                  <a:lnTo>
                    <a:pt x="236" y="20"/>
                  </a:lnTo>
                  <a:lnTo>
                    <a:pt x="238" y="20"/>
                  </a:lnTo>
                  <a:lnTo>
                    <a:pt x="240" y="22"/>
                  </a:lnTo>
                  <a:lnTo>
                    <a:pt x="242" y="22"/>
                  </a:lnTo>
                  <a:lnTo>
                    <a:pt x="242" y="24"/>
                  </a:lnTo>
                  <a:lnTo>
                    <a:pt x="240" y="26"/>
                  </a:lnTo>
                  <a:lnTo>
                    <a:pt x="242" y="28"/>
                  </a:lnTo>
                  <a:lnTo>
                    <a:pt x="244" y="28"/>
                  </a:lnTo>
                  <a:lnTo>
                    <a:pt x="242" y="28"/>
                  </a:lnTo>
                  <a:lnTo>
                    <a:pt x="242" y="30"/>
                  </a:lnTo>
                  <a:lnTo>
                    <a:pt x="244" y="34"/>
                  </a:lnTo>
                  <a:lnTo>
                    <a:pt x="244" y="36"/>
                  </a:lnTo>
                  <a:lnTo>
                    <a:pt x="244" y="38"/>
                  </a:lnTo>
                  <a:lnTo>
                    <a:pt x="244" y="40"/>
                  </a:lnTo>
                  <a:lnTo>
                    <a:pt x="244" y="42"/>
                  </a:lnTo>
                  <a:lnTo>
                    <a:pt x="242" y="42"/>
                  </a:lnTo>
                  <a:lnTo>
                    <a:pt x="244" y="42"/>
                  </a:lnTo>
                  <a:lnTo>
                    <a:pt x="244" y="44"/>
                  </a:lnTo>
                  <a:lnTo>
                    <a:pt x="244" y="46"/>
                  </a:lnTo>
                  <a:lnTo>
                    <a:pt x="244" y="48"/>
                  </a:lnTo>
                  <a:lnTo>
                    <a:pt x="244" y="50"/>
                  </a:lnTo>
                  <a:lnTo>
                    <a:pt x="244" y="52"/>
                  </a:lnTo>
                  <a:lnTo>
                    <a:pt x="246" y="52"/>
                  </a:lnTo>
                  <a:lnTo>
                    <a:pt x="246" y="54"/>
                  </a:lnTo>
                  <a:lnTo>
                    <a:pt x="246" y="56"/>
                  </a:lnTo>
                  <a:lnTo>
                    <a:pt x="246" y="58"/>
                  </a:lnTo>
                  <a:lnTo>
                    <a:pt x="248" y="62"/>
                  </a:lnTo>
                  <a:lnTo>
                    <a:pt x="248" y="62"/>
                  </a:lnTo>
                  <a:lnTo>
                    <a:pt x="252" y="66"/>
                  </a:lnTo>
                  <a:lnTo>
                    <a:pt x="252" y="68"/>
                  </a:lnTo>
                  <a:lnTo>
                    <a:pt x="250" y="68"/>
                  </a:lnTo>
                  <a:lnTo>
                    <a:pt x="248" y="70"/>
                  </a:lnTo>
                  <a:lnTo>
                    <a:pt x="248" y="72"/>
                  </a:lnTo>
                  <a:lnTo>
                    <a:pt x="250" y="72"/>
                  </a:lnTo>
                  <a:lnTo>
                    <a:pt x="250" y="74"/>
                  </a:lnTo>
                  <a:lnTo>
                    <a:pt x="248" y="74"/>
                  </a:lnTo>
                  <a:lnTo>
                    <a:pt x="248" y="74"/>
                  </a:lnTo>
                  <a:lnTo>
                    <a:pt x="246" y="74"/>
                  </a:lnTo>
                  <a:lnTo>
                    <a:pt x="244" y="74"/>
                  </a:lnTo>
                  <a:lnTo>
                    <a:pt x="242" y="74"/>
                  </a:lnTo>
                  <a:lnTo>
                    <a:pt x="240" y="74"/>
                  </a:lnTo>
                  <a:lnTo>
                    <a:pt x="238" y="74"/>
                  </a:lnTo>
                  <a:lnTo>
                    <a:pt x="236" y="74"/>
                  </a:lnTo>
                  <a:lnTo>
                    <a:pt x="234" y="74"/>
                  </a:lnTo>
                  <a:lnTo>
                    <a:pt x="232" y="74"/>
                  </a:lnTo>
                  <a:lnTo>
                    <a:pt x="230" y="74"/>
                  </a:lnTo>
                  <a:lnTo>
                    <a:pt x="228" y="74"/>
                  </a:lnTo>
                  <a:lnTo>
                    <a:pt x="224" y="74"/>
                  </a:lnTo>
                  <a:lnTo>
                    <a:pt x="222" y="74"/>
                  </a:lnTo>
                  <a:lnTo>
                    <a:pt x="224" y="76"/>
                  </a:lnTo>
                  <a:lnTo>
                    <a:pt x="224" y="78"/>
                  </a:lnTo>
                  <a:lnTo>
                    <a:pt x="222" y="78"/>
                  </a:lnTo>
                  <a:lnTo>
                    <a:pt x="218" y="80"/>
                  </a:lnTo>
                  <a:lnTo>
                    <a:pt x="214" y="80"/>
                  </a:lnTo>
                  <a:lnTo>
                    <a:pt x="212" y="80"/>
                  </a:lnTo>
                  <a:lnTo>
                    <a:pt x="210" y="86"/>
                  </a:lnTo>
                  <a:lnTo>
                    <a:pt x="208" y="86"/>
                  </a:lnTo>
                  <a:lnTo>
                    <a:pt x="208" y="88"/>
                  </a:lnTo>
                  <a:lnTo>
                    <a:pt x="208" y="90"/>
                  </a:lnTo>
                  <a:lnTo>
                    <a:pt x="210" y="90"/>
                  </a:lnTo>
                  <a:lnTo>
                    <a:pt x="210" y="92"/>
                  </a:lnTo>
                  <a:lnTo>
                    <a:pt x="212" y="92"/>
                  </a:lnTo>
                  <a:lnTo>
                    <a:pt x="212" y="94"/>
                  </a:lnTo>
                  <a:lnTo>
                    <a:pt x="212" y="96"/>
                  </a:lnTo>
                  <a:lnTo>
                    <a:pt x="212" y="98"/>
                  </a:lnTo>
                  <a:lnTo>
                    <a:pt x="208" y="100"/>
                  </a:lnTo>
                  <a:lnTo>
                    <a:pt x="206" y="102"/>
                  </a:lnTo>
                  <a:lnTo>
                    <a:pt x="202" y="102"/>
                  </a:lnTo>
                  <a:lnTo>
                    <a:pt x="200" y="102"/>
                  </a:lnTo>
                  <a:lnTo>
                    <a:pt x="200" y="106"/>
                  </a:lnTo>
                  <a:lnTo>
                    <a:pt x="198" y="106"/>
                  </a:lnTo>
                  <a:lnTo>
                    <a:pt x="194" y="108"/>
                  </a:lnTo>
                  <a:lnTo>
                    <a:pt x="192" y="108"/>
                  </a:lnTo>
                  <a:lnTo>
                    <a:pt x="192" y="110"/>
                  </a:lnTo>
                  <a:lnTo>
                    <a:pt x="190" y="112"/>
                  </a:lnTo>
                  <a:lnTo>
                    <a:pt x="188" y="112"/>
                  </a:lnTo>
                  <a:lnTo>
                    <a:pt x="186" y="114"/>
                  </a:lnTo>
                  <a:lnTo>
                    <a:pt x="186" y="116"/>
                  </a:lnTo>
                  <a:lnTo>
                    <a:pt x="184" y="120"/>
                  </a:lnTo>
                  <a:lnTo>
                    <a:pt x="182" y="122"/>
                  </a:lnTo>
                  <a:lnTo>
                    <a:pt x="180" y="122"/>
                  </a:lnTo>
                  <a:lnTo>
                    <a:pt x="178" y="122"/>
                  </a:lnTo>
                  <a:lnTo>
                    <a:pt x="178" y="120"/>
                  </a:lnTo>
                  <a:lnTo>
                    <a:pt x="176" y="120"/>
                  </a:lnTo>
                  <a:lnTo>
                    <a:pt x="174" y="120"/>
                  </a:lnTo>
                  <a:lnTo>
                    <a:pt x="172" y="120"/>
                  </a:lnTo>
                  <a:lnTo>
                    <a:pt x="170" y="120"/>
                  </a:lnTo>
                  <a:lnTo>
                    <a:pt x="168" y="120"/>
                  </a:lnTo>
                  <a:lnTo>
                    <a:pt x="164" y="122"/>
                  </a:lnTo>
                  <a:lnTo>
                    <a:pt x="162" y="122"/>
                  </a:lnTo>
                  <a:lnTo>
                    <a:pt x="158" y="122"/>
                  </a:lnTo>
                  <a:lnTo>
                    <a:pt x="156" y="122"/>
                  </a:lnTo>
                  <a:lnTo>
                    <a:pt x="154" y="122"/>
                  </a:lnTo>
                  <a:lnTo>
                    <a:pt x="152" y="124"/>
                  </a:lnTo>
                  <a:lnTo>
                    <a:pt x="152" y="124"/>
                  </a:lnTo>
                  <a:lnTo>
                    <a:pt x="150" y="124"/>
                  </a:lnTo>
                  <a:lnTo>
                    <a:pt x="148" y="124"/>
                  </a:lnTo>
                  <a:lnTo>
                    <a:pt x="148" y="124"/>
                  </a:lnTo>
                  <a:lnTo>
                    <a:pt x="146" y="124"/>
                  </a:lnTo>
                  <a:lnTo>
                    <a:pt x="144" y="126"/>
                  </a:lnTo>
                  <a:lnTo>
                    <a:pt x="142" y="128"/>
                  </a:lnTo>
                  <a:lnTo>
                    <a:pt x="140" y="128"/>
                  </a:lnTo>
                  <a:lnTo>
                    <a:pt x="138" y="130"/>
                  </a:lnTo>
                  <a:lnTo>
                    <a:pt x="136" y="132"/>
                  </a:lnTo>
                  <a:lnTo>
                    <a:pt x="134" y="134"/>
                  </a:lnTo>
                  <a:lnTo>
                    <a:pt x="132" y="134"/>
                  </a:lnTo>
                  <a:lnTo>
                    <a:pt x="132" y="136"/>
                  </a:lnTo>
                  <a:lnTo>
                    <a:pt x="132" y="138"/>
                  </a:lnTo>
                  <a:lnTo>
                    <a:pt x="132" y="140"/>
                  </a:lnTo>
                  <a:lnTo>
                    <a:pt x="132" y="142"/>
                  </a:lnTo>
                  <a:lnTo>
                    <a:pt x="132" y="144"/>
                  </a:lnTo>
                  <a:lnTo>
                    <a:pt x="132" y="146"/>
                  </a:lnTo>
                  <a:lnTo>
                    <a:pt x="132" y="148"/>
                  </a:lnTo>
                  <a:lnTo>
                    <a:pt x="132" y="150"/>
                  </a:lnTo>
                  <a:lnTo>
                    <a:pt x="132" y="152"/>
                  </a:lnTo>
                  <a:lnTo>
                    <a:pt x="132" y="154"/>
                  </a:lnTo>
                  <a:lnTo>
                    <a:pt x="130" y="154"/>
                  </a:lnTo>
                  <a:lnTo>
                    <a:pt x="130" y="156"/>
                  </a:lnTo>
                  <a:lnTo>
                    <a:pt x="130" y="158"/>
                  </a:lnTo>
                  <a:lnTo>
                    <a:pt x="130" y="160"/>
                  </a:lnTo>
                  <a:lnTo>
                    <a:pt x="130" y="162"/>
                  </a:lnTo>
                  <a:lnTo>
                    <a:pt x="130" y="164"/>
                  </a:lnTo>
                  <a:lnTo>
                    <a:pt x="128" y="166"/>
                  </a:lnTo>
                  <a:lnTo>
                    <a:pt x="126" y="166"/>
                  </a:lnTo>
                  <a:lnTo>
                    <a:pt x="126" y="166"/>
                  </a:lnTo>
                  <a:lnTo>
                    <a:pt x="124" y="166"/>
                  </a:lnTo>
                  <a:lnTo>
                    <a:pt x="122" y="166"/>
                  </a:lnTo>
                  <a:lnTo>
                    <a:pt x="120" y="166"/>
                  </a:lnTo>
                  <a:lnTo>
                    <a:pt x="120" y="168"/>
                  </a:lnTo>
                  <a:lnTo>
                    <a:pt x="118" y="168"/>
                  </a:lnTo>
                  <a:lnTo>
                    <a:pt x="116" y="170"/>
                  </a:lnTo>
                  <a:lnTo>
                    <a:pt x="114" y="170"/>
                  </a:lnTo>
                  <a:lnTo>
                    <a:pt x="112" y="170"/>
                  </a:lnTo>
                  <a:lnTo>
                    <a:pt x="112" y="168"/>
                  </a:lnTo>
                  <a:lnTo>
                    <a:pt x="110" y="168"/>
                  </a:lnTo>
                  <a:lnTo>
                    <a:pt x="110" y="170"/>
                  </a:lnTo>
                  <a:lnTo>
                    <a:pt x="108" y="170"/>
                  </a:lnTo>
                  <a:lnTo>
                    <a:pt x="106" y="168"/>
                  </a:lnTo>
                  <a:lnTo>
                    <a:pt x="104" y="168"/>
                  </a:lnTo>
                  <a:lnTo>
                    <a:pt x="102" y="168"/>
                  </a:lnTo>
                  <a:lnTo>
                    <a:pt x="102" y="166"/>
                  </a:lnTo>
                  <a:lnTo>
                    <a:pt x="100" y="166"/>
                  </a:lnTo>
                  <a:lnTo>
                    <a:pt x="98" y="166"/>
                  </a:lnTo>
                  <a:lnTo>
                    <a:pt x="96" y="166"/>
                  </a:lnTo>
                  <a:lnTo>
                    <a:pt x="94" y="168"/>
                  </a:lnTo>
                  <a:lnTo>
                    <a:pt x="92" y="168"/>
                  </a:lnTo>
                  <a:lnTo>
                    <a:pt x="88" y="170"/>
                  </a:lnTo>
                  <a:lnTo>
                    <a:pt x="90" y="170"/>
                  </a:lnTo>
                  <a:lnTo>
                    <a:pt x="90" y="170"/>
                  </a:lnTo>
                  <a:lnTo>
                    <a:pt x="90" y="172"/>
                  </a:lnTo>
                  <a:lnTo>
                    <a:pt x="88" y="172"/>
                  </a:lnTo>
                  <a:lnTo>
                    <a:pt x="88" y="174"/>
                  </a:lnTo>
                  <a:lnTo>
                    <a:pt x="86" y="174"/>
                  </a:lnTo>
                  <a:lnTo>
                    <a:pt x="86" y="176"/>
                  </a:lnTo>
                  <a:lnTo>
                    <a:pt x="84" y="178"/>
                  </a:lnTo>
                  <a:lnTo>
                    <a:pt x="84" y="180"/>
                  </a:lnTo>
                  <a:lnTo>
                    <a:pt x="84" y="182"/>
                  </a:lnTo>
                  <a:lnTo>
                    <a:pt x="82" y="182"/>
                  </a:lnTo>
                  <a:lnTo>
                    <a:pt x="80" y="182"/>
                  </a:lnTo>
                  <a:lnTo>
                    <a:pt x="80" y="182"/>
                  </a:lnTo>
                  <a:lnTo>
                    <a:pt x="80" y="184"/>
                  </a:lnTo>
                  <a:lnTo>
                    <a:pt x="80" y="186"/>
                  </a:lnTo>
                  <a:lnTo>
                    <a:pt x="78" y="188"/>
                  </a:lnTo>
                  <a:lnTo>
                    <a:pt x="78" y="190"/>
                  </a:lnTo>
                  <a:lnTo>
                    <a:pt x="78" y="192"/>
                  </a:lnTo>
                  <a:lnTo>
                    <a:pt x="76" y="194"/>
                  </a:lnTo>
                  <a:lnTo>
                    <a:pt x="76" y="198"/>
                  </a:lnTo>
                  <a:lnTo>
                    <a:pt x="76" y="200"/>
                  </a:lnTo>
                  <a:lnTo>
                    <a:pt x="74" y="202"/>
                  </a:lnTo>
                  <a:lnTo>
                    <a:pt x="74" y="204"/>
                  </a:lnTo>
                  <a:lnTo>
                    <a:pt x="72" y="206"/>
                  </a:lnTo>
                  <a:lnTo>
                    <a:pt x="70" y="208"/>
                  </a:lnTo>
                  <a:lnTo>
                    <a:pt x="68" y="210"/>
                  </a:lnTo>
                  <a:lnTo>
                    <a:pt x="66" y="210"/>
                  </a:lnTo>
                  <a:lnTo>
                    <a:pt x="66" y="212"/>
                  </a:lnTo>
                  <a:lnTo>
                    <a:pt x="64" y="212"/>
                  </a:lnTo>
                  <a:lnTo>
                    <a:pt x="62" y="214"/>
                  </a:lnTo>
                  <a:lnTo>
                    <a:pt x="62" y="216"/>
                  </a:lnTo>
                  <a:lnTo>
                    <a:pt x="60" y="218"/>
                  </a:lnTo>
                  <a:lnTo>
                    <a:pt x="60" y="218"/>
                  </a:lnTo>
                  <a:lnTo>
                    <a:pt x="58" y="220"/>
                  </a:lnTo>
                  <a:lnTo>
                    <a:pt x="56" y="220"/>
                  </a:lnTo>
                  <a:lnTo>
                    <a:pt x="54" y="220"/>
                  </a:lnTo>
                  <a:lnTo>
                    <a:pt x="54" y="222"/>
                  </a:lnTo>
                  <a:lnTo>
                    <a:pt x="52" y="222"/>
                  </a:lnTo>
                  <a:lnTo>
                    <a:pt x="50" y="222"/>
                  </a:lnTo>
                  <a:lnTo>
                    <a:pt x="50" y="224"/>
                  </a:lnTo>
                  <a:lnTo>
                    <a:pt x="48" y="224"/>
                  </a:lnTo>
                  <a:lnTo>
                    <a:pt x="48" y="226"/>
                  </a:lnTo>
                  <a:lnTo>
                    <a:pt x="48" y="228"/>
                  </a:lnTo>
                  <a:lnTo>
                    <a:pt x="46" y="230"/>
                  </a:lnTo>
                  <a:lnTo>
                    <a:pt x="46" y="234"/>
                  </a:lnTo>
                  <a:lnTo>
                    <a:pt x="46" y="236"/>
                  </a:lnTo>
                  <a:lnTo>
                    <a:pt x="46" y="238"/>
                  </a:lnTo>
                  <a:lnTo>
                    <a:pt x="44" y="240"/>
                  </a:lnTo>
                  <a:lnTo>
                    <a:pt x="44" y="244"/>
                  </a:lnTo>
                  <a:lnTo>
                    <a:pt x="44" y="246"/>
                  </a:lnTo>
                  <a:lnTo>
                    <a:pt x="44" y="248"/>
                  </a:lnTo>
                  <a:lnTo>
                    <a:pt x="44" y="250"/>
                  </a:lnTo>
                  <a:lnTo>
                    <a:pt x="42" y="250"/>
                  </a:lnTo>
                  <a:lnTo>
                    <a:pt x="42" y="252"/>
                  </a:lnTo>
                  <a:lnTo>
                    <a:pt x="40" y="252"/>
                  </a:lnTo>
                  <a:lnTo>
                    <a:pt x="40" y="254"/>
                  </a:lnTo>
                  <a:lnTo>
                    <a:pt x="38" y="256"/>
                  </a:lnTo>
                  <a:lnTo>
                    <a:pt x="38" y="258"/>
                  </a:lnTo>
                  <a:lnTo>
                    <a:pt x="38" y="260"/>
                  </a:lnTo>
                  <a:lnTo>
                    <a:pt x="36" y="262"/>
                  </a:lnTo>
                  <a:lnTo>
                    <a:pt x="36" y="264"/>
                  </a:lnTo>
                  <a:lnTo>
                    <a:pt x="34" y="264"/>
                  </a:lnTo>
                  <a:lnTo>
                    <a:pt x="32" y="264"/>
                  </a:lnTo>
                  <a:lnTo>
                    <a:pt x="30" y="264"/>
                  </a:lnTo>
                  <a:lnTo>
                    <a:pt x="28" y="264"/>
                  </a:lnTo>
                  <a:lnTo>
                    <a:pt x="26" y="264"/>
                  </a:lnTo>
                  <a:lnTo>
                    <a:pt x="22" y="264"/>
                  </a:lnTo>
                  <a:lnTo>
                    <a:pt x="20" y="264"/>
                  </a:lnTo>
                  <a:lnTo>
                    <a:pt x="18" y="264"/>
                  </a:lnTo>
                  <a:lnTo>
                    <a:pt x="16" y="264"/>
                  </a:lnTo>
                  <a:lnTo>
                    <a:pt x="14" y="264"/>
                  </a:lnTo>
                  <a:lnTo>
                    <a:pt x="6" y="264"/>
                  </a:lnTo>
                  <a:lnTo>
                    <a:pt x="4" y="264"/>
                  </a:lnTo>
                  <a:lnTo>
                    <a:pt x="0" y="264"/>
                  </a:lnTo>
                  <a:lnTo>
                    <a:pt x="0" y="262"/>
                  </a:lnTo>
                  <a:lnTo>
                    <a:pt x="0" y="260"/>
                  </a:lnTo>
                  <a:lnTo>
                    <a:pt x="0" y="258"/>
                  </a:lnTo>
                  <a:lnTo>
                    <a:pt x="0" y="256"/>
                  </a:lnTo>
                  <a:lnTo>
                    <a:pt x="2" y="256"/>
                  </a:lnTo>
                  <a:lnTo>
                    <a:pt x="2" y="252"/>
                  </a:lnTo>
                  <a:lnTo>
                    <a:pt x="4" y="252"/>
                  </a:lnTo>
                  <a:lnTo>
                    <a:pt x="4" y="250"/>
                  </a:lnTo>
                  <a:lnTo>
                    <a:pt x="6" y="250"/>
                  </a:lnTo>
                  <a:lnTo>
                    <a:pt x="6" y="248"/>
                  </a:lnTo>
                  <a:lnTo>
                    <a:pt x="6" y="250"/>
                  </a:lnTo>
                  <a:lnTo>
                    <a:pt x="8" y="248"/>
                  </a:lnTo>
                  <a:lnTo>
                    <a:pt x="10" y="246"/>
                  </a:lnTo>
                  <a:lnTo>
                    <a:pt x="10" y="244"/>
                  </a:lnTo>
                  <a:lnTo>
                    <a:pt x="10" y="242"/>
                  </a:lnTo>
                  <a:lnTo>
                    <a:pt x="10" y="240"/>
                  </a:lnTo>
                  <a:lnTo>
                    <a:pt x="12" y="240"/>
                  </a:lnTo>
                  <a:lnTo>
                    <a:pt x="12" y="238"/>
                  </a:lnTo>
                  <a:lnTo>
                    <a:pt x="14" y="238"/>
                  </a:lnTo>
                  <a:lnTo>
                    <a:pt x="14" y="236"/>
                  </a:lnTo>
                  <a:lnTo>
                    <a:pt x="14" y="234"/>
                  </a:lnTo>
                  <a:lnTo>
                    <a:pt x="12" y="234"/>
                  </a:lnTo>
                  <a:lnTo>
                    <a:pt x="14" y="234"/>
                  </a:lnTo>
                  <a:lnTo>
                    <a:pt x="14" y="232"/>
                  </a:lnTo>
                  <a:lnTo>
                    <a:pt x="16" y="230"/>
                  </a:lnTo>
                  <a:lnTo>
                    <a:pt x="16" y="228"/>
                  </a:lnTo>
                  <a:lnTo>
                    <a:pt x="18" y="226"/>
                  </a:lnTo>
                  <a:lnTo>
                    <a:pt x="18" y="224"/>
                  </a:lnTo>
                  <a:lnTo>
                    <a:pt x="20" y="224"/>
                  </a:lnTo>
                  <a:lnTo>
                    <a:pt x="20" y="222"/>
                  </a:lnTo>
                  <a:lnTo>
                    <a:pt x="20" y="220"/>
                  </a:lnTo>
                  <a:lnTo>
                    <a:pt x="20" y="222"/>
                  </a:lnTo>
                  <a:lnTo>
                    <a:pt x="18" y="222"/>
                  </a:lnTo>
                  <a:lnTo>
                    <a:pt x="18" y="224"/>
                  </a:lnTo>
                  <a:lnTo>
                    <a:pt x="16" y="224"/>
                  </a:lnTo>
                  <a:lnTo>
                    <a:pt x="18" y="222"/>
                  </a:lnTo>
                  <a:lnTo>
                    <a:pt x="18" y="220"/>
                  </a:lnTo>
                  <a:lnTo>
                    <a:pt x="20" y="220"/>
                  </a:lnTo>
                  <a:lnTo>
                    <a:pt x="20" y="218"/>
                  </a:lnTo>
                  <a:lnTo>
                    <a:pt x="22" y="218"/>
                  </a:lnTo>
                  <a:lnTo>
                    <a:pt x="24" y="218"/>
                  </a:lnTo>
                  <a:lnTo>
                    <a:pt x="24" y="218"/>
                  </a:lnTo>
                  <a:lnTo>
                    <a:pt x="26" y="216"/>
                  </a:lnTo>
                  <a:lnTo>
                    <a:pt x="28" y="214"/>
                  </a:lnTo>
                  <a:lnTo>
                    <a:pt x="30" y="212"/>
                  </a:lnTo>
                  <a:lnTo>
                    <a:pt x="30" y="210"/>
                  </a:lnTo>
                  <a:lnTo>
                    <a:pt x="32" y="210"/>
                  </a:lnTo>
                  <a:lnTo>
                    <a:pt x="32" y="208"/>
                  </a:lnTo>
                  <a:lnTo>
                    <a:pt x="32" y="206"/>
                  </a:lnTo>
                  <a:lnTo>
                    <a:pt x="34" y="204"/>
                  </a:lnTo>
                  <a:lnTo>
                    <a:pt x="34" y="202"/>
                  </a:lnTo>
                  <a:lnTo>
                    <a:pt x="34" y="200"/>
                  </a:lnTo>
                  <a:lnTo>
                    <a:pt x="34" y="198"/>
                  </a:lnTo>
                  <a:lnTo>
                    <a:pt x="34" y="196"/>
                  </a:lnTo>
                  <a:lnTo>
                    <a:pt x="34" y="194"/>
                  </a:lnTo>
                  <a:lnTo>
                    <a:pt x="36" y="192"/>
                  </a:lnTo>
                  <a:lnTo>
                    <a:pt x="36" y="190"/>
                  </a:lnTo>
                  <a:lnTo>
                    <a:pt x="38" y="188"/>
                  </a:lnTo>
                  <a:lnTo>
                    <a:pt x="38" y="186"/>
                  </a:lnTo>
                  <a:lnTo>
                    <a:pt x="40" y="184"/>
                  </a:lnTo>
                  <a:lnTo>
                    <a:pt x="40" y="182"/>
                  </a:lnTo>
                  <a:lnTo>
                    <a:pt x="40" y="180"/>
                  </a:lnTo>
                  <a:lnTo>
                    <a:pt x="40" y="178"/>
                  </a:lnTo>
                  <a:lnTo>
                    <a:pt x="42" y="178"/>
                  </a:lnTo>
                  <a:lnTo>
                    <a:pt x="44" y="176"/>
                  </a:lnTo>
                  <a:lnTo>
                    <a:pt x="46" y="176"/>
                  </a:lnTo>
                  <a:lnTo>
                    <a:pt x="48" y="176"/>
                  </a:lnTo>
                  <a:lnTo>
                    <a:pt x="48" y="174"/>
                  </a:lnTo>
                  <a:lnTo>
                    <a:pt x="52" y="172"/>
                  </a:lnTo>
                  <a:lnTo>
                    <a:pt x="54" y="170"/>
                  </a:lnTo>
                  <a:lnTo>
                    <a:pt x="56" y="170"/>
                  </a:lnTo>
                  <a:lnTo>
                    <a:pt x="56" y="168"/>
                  </a:lnTo>
                  <a:lnTo>
                    <a:pt x="58" y="166"/>
                  </a:lnTo>
                  <a:lnTo>
                    <a:pt x="58" y="164"/>
                  </a:lnTo>
                  <a:lnTo>
                    <a:pt x="58" y="162"/>
                  </a:lnTo>
                  <a:lnTo>
                    <a:pt x="60" y="160"/>
                  </a:lnTo>
                  <a:lnTo>
                    <a:pt x="60" y="158"/>
                  </a:lnTo>
                  <a:lnTo>
                    <a:pt x="60" y="156"/>
                  </a:lnTo>
                  <a:lnTo>
                    <a:pt x="62" y="154"/>
                  </a:lnTo>
                  <a:lnTo>
                    <a:pt x="64" y="154"/>
                  </a:lnTo>
                  <a:lnTo>
                    <a:pt x="64" y="152"/>
                  </a:lnTo>
                  <a:lnTo>
                    <a:pt x="64" y="150"/>
                  </a:lnTo>
                  <a:lnTo>
                    <a:pt x="66" y="150"/>
                  </a:lnTo>
                  <a:lnTo>
                    <a:pt x="66" y="148"/>
                  </a:lnTo>
                  <a:lnTo>
                    <a:pt x="70" y="148"/>
                  </a:lnTo>
                  <a:lnTo>
                    <a:pt x="72" y="148"/>
                  </a:lnTo>
                  <a:lnTo>
                    <a:pt x="76" y="148"/>
                  </a:lnTo>
                  <a:lnTo>
                    <a:pt x="80" y="146"/>
                  </a:lnTo>
                  <a:lnTo>
                    <a:pt x="82" y="144"/>
                  </a:lnTo>
                  <a:lnTo>
                    <a:pt x="88" y="142"/>
                  </a:lnTo>
                  <a:lnTo>
                    <a:pt x="88" y="140"/>
                  </a:lnTo>
                  <a:lnTo>
                    <a:pt x="90" y="140"/>
                  </a:lnTo>
                  <a:lnTo>
                    <a:pt x="90" y="138"/>
                  </a:lnTo>
                  <a:lnTo>
                    <a:pt x="92" y="136"/>
                  </a:lnTo>
                  <a:lnTo>
                    <a:pt x="94" y="136"/>
                  </a:lnTo>
                  <a:lnTo>
                    <a:pt x="94" y="134"/>
                  </a:lnTo>
                  <a:lnTo>
                    <a:pt x="100" y="132"/>
                  </a:lnTo>
                  <a:lnTo>
                    <a:pt x="100" y="130"/>
                  </a:lnTo>
                  <a:lnTo>
                    <a:pt x="102" y="130"/>
                  </a:lnTo>
                  <a:lnTo>
                    <a:pt x="104" y="128"/>
                  </a:lnTo>
                  <a:lnTo>
                    <a:pt x="106" y="126"/>
                  </a:lnTo>
                  <a:lnTo>
                    <a:pt x="106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10" y="124"/>
                  </a:lnTo>
                  <a:lnTo>
                    <a:pt x="110" y="122"/>
                  </a:lnTo>
                  <a:lnTo>
                    <a:pt x="110" y="120"/>
                  </a:lnTo>
                  <a:lnTo>
                    <a:pt x="112" y="120"/>
                  </a:lnTo>
                  <a:lnTo>
                    <a:pt x="112" y="118"/>
                  </a:lnTo>
                  <a:lnTo>
                    <a:pt x="114" y="116"/>
                  </a:lnTo>
                  <a:lnTo>
                    <a:pt x="116" y="112"/>
                  </a:lnTo>
                  <a:lnTo>
                    <a:pt x="118" y="110"/>
                  </a:lnTo>
                  <a:lnTo>
                    <a:pt x="118" y="106"/>
                  </a:lnTo>
                  <a:lnTo>
                    <a:pt x="118" y="104"/>
                  </a:lnTo>
                  <a:lnTo>
                    <a:pt x="118" y="102"/>
                  </a:lnTo>
                  <a:lnTo>
                    <a:pt x="116" y="102"/>
                  </a:lnTo>
                  <a:lnTo>
                    <a:pt x="114" y="100"/>
                  </a:lnTo>
                  <a:lnTo>
                    <a:pt x="114" y="98"/>
                  </a:lnTo>
                  <a:lnTo>
                    <a:pt x="116" y="96"/>
                  </a:lnTo>
                  <a:lnTo>
                    <a:pt x="114" y="96"/>
                  </a:lnTo>
                  <a:lnTo>
                    <a:pt x="114" y="92"/>
                  </a:lnTo>
                  <a:lnTo>
                    <a:pt x="114" y="90"/>
                  </a:lnTo>
                  <a:lnTo>
                    <a:pt x="116" y="88"/>
                  </a:lnTo>
                  <a:lnTo>
                    <a:pt x="116" y="86"/>
                  </a:lnTo>
                  <a:lnTo>
                    <a:pt x="114" y="86"/>
                  </a:lnTo>
                  <a:lnTo>
                    <a:pt x="114" y="84"/>
                  </a:lnTo>
                  <a:lnTo>
                    <a:pt x="116" y="84"/>
                  </a:lnTo>
                  <a:lnTo>
                    <a:pt x="116" y="82"/>
                  </a:lnTo>
                  <a:lnTo>
                    <a:pt x="118" y="82"/>
                  </a:lnTo>
                  <a:lnTo>
                    <a:pt x="118" y="80"/>
                  </a:lnTo>
                  <a:lnTo>
                    <a:pt x="118" y="78"/>
                  </a:lnTo>
                  <a:lnTo>
                    <a:pt x="120" y="76"/>
                  </a:lnTo>
                  <a:lnTo>
                    <a:pt x="122" y="76"/>
                  </a:lnTo>
                  <a:lnTo>
                    <a:pt x="122" y="74"/>
                  </a:lnTo>
                  <a:lnTo>
                    <a:pt x="124" y="74"/>
                  </a:lnTo>
                  <a:lnTo>
                    <a:pt x="124" y="72"/>
                  </a:lnTo>
                  <a:lnTo>
                    <a:pt x="124" y="70"/>
                  </a:lnTo>
                  <a:lnTo>
                    <a:pt x="124" y="68"/>
                  </a:lnTo>
                  <a:lnTo>
                    <a:pt x="124" y="66"/>
                  </a:lnTo>
                  <a:lnTo>
                    <a:pt x="124" y="64"/>
                  </a:lnTo>
                  <a:lnTo>
                    <a:pt x="126" y="62"/>
                  </a:lnTo>
                  <a:lnTo>
                    <a:pt x="126" y="60"/>
                  </a:lnTo>
                  <a:lnTo>
                    <a:pt x="128" y="58"/>
                  </a:lnTo>
                  <a:lnTo>
                    <a:pt x="130" y="56"/>
                  </a:lnTo>
                  <a:lnTo>
                    <a:pt x="132" y="54"/>
                  </a:lnTo>
                  <a:lnTo>
                    <a:pt x="132" y="52"/>
                  </a:lnTo>
                  <a:lnTo>
                    <a:pt x="134" y="50"/>
                  </a:lnTo>
                  <a:lnTo>
                    <a:pt x="136" y="50"/>
                  </a:lnTo>
                  <a:lnTo>
                    <a:pt x="138" y="48"/>
                  </a:lnTo>
                  <a:lnTo>
                    <a:pt x="140" y="48"/>
                  </a:lnTo>
                  <a:lnTo>
                    <a:pt x="142" y="48"/>
                  </a:lnTo>
                  <a:lnTo>
                    <a:pt x="142" y="46"/>
                  </a:lnTo>
                  <a:lnTo>
                    <a:pt x="144" y="46"/>
                  </a:lnTo>
                  <a:lnTo>
                    <a:pt x="146" y="46"/>
                  </a:lnTo>
                  <a:lnTo>
                    <a:pt x="148" y="44"/>
                  </a:lnTo>
                  <a:lnTo>
                    <a:pt x="150" y="44"/>
                  </a:lnTo>
                  <a:lnTo>
                    <a:pt x="152" y="44"/>
                  </a:lnTo>
                  <a:lnTo>
                    <a:pt x="152" y="42"/>
                  </a:lnTo>
                  <a:lnTo>
                    <a:pt x="152" y="42"/>
                  </a:lnTo>
                  <a:lnTo>
                    <a:pt x="154" y="40"/>
                  </a:lnTo>
                  <a:lnTo>
                    <a:pt x="156" y="40"/>
                  </a:lnTo>
                  <a:lnTo>
                    <a:pt x="156" y="38"/>
                  </a:lnTo>
                  <a:lnTo>
                    <a:pt x="158" y="38"/>
                  </a:lnTo>
                  <a:lnTo>
                    <a:pt x="160" y="36"/>
                  </a:lnTo>
                  <a:lnTo>
                    <a:pt x="162" y="32"/>
                  </a:lnTo>
                  <a:lnTo>
                    <a:pt x="164" y="30"/>
                  </a:lnTo>
                  <a:lnTo>
                    <a:pt x="166" y="28"/>
                  </a:lnTo>
                  <a:lnTo>
                    <a:pt x="166" y="28"/>
                  </a:lnTo>
                  <a:lnTo>
                    <a:pt x="170" y="20"/>
                  </a:lnTo>
                  <a:lnTo>
                    <a:pt x="170" y="16"/>
                  </a:lnTo>
                  <a:lnTo>
                    <a:pt x="174" y="8"/>
                  </a:lnTo>
                  <a:lnTo>
                    <a:pt x="174" y="6"/>
                  </a:lnTo>
                  <a:lnTo>
                    <a:pt x="174" y="4"/>
                  </a:lnTo>
                  <a:lnTo>
                    <a:pt x="176" y="4"/>
                  </a:lnTo>
                  <a:lnTo>
                    <a:pt x="176" y="2"/>
                  </a:lnTo>
                  <a:lnTo>
                    <a:pt x="178" y="2"/>
                  </a:lnTo>
                  <a:lnTo>
                    <a:pt x="180" y="2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4" y="0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77" name="Freeform 2071"/>
            <p:cNvSpPr>
              <a:spLocks/>
            </p:cNvSpPr>
            <p:nvPr/>
          </p:nvSpPr>
          <p:spPr bwMode="auto">
            <a:xfrm>
              <a:off x="19790929" y="3952089"/>
              <a:ext cx="440642" cy="550802"/>
            </a:xfrm>
            <a:custGeom>
              <a:avLst/>
              <a:gdLst>
                <a:gd name="T0" fmla="*/ 24 w 56"/>
                <a:gd name="T1" fmla="*/ 68 h 70"/>
                <a:gd name="T2" fmla="*/ 24 w 56"/>
                <a:gd name="T3" fmla="*/ 64 h 70"/>
                <a:gd name="T4" fmla="*/ 24 w 56"/>
                <a:gd name="T5" fmla="*/ 60 h 70"/>
                <a:gd name="T6" fmla="*/ 24 w 56"/>
                <a:gd name="T7" fmla="*/ 54 h 70"/>
                <a:gd name="T8" fmla="*/ 26 w 56"/>
                <a:gd name="T9" fmla="*/ 50 h 70"/>
                <a:gd name="T10" fmla="*/ 26 w 56"/>
                <a:gd name="T11" fmla="*/ 44 h 70"/>
                <a:gd name="T12" fmla="*/ 24 w 56"/>
                <a:gd name="T13" fmla="*/ 38 h 70"/>
                <a:gd name="T14" fmla="*/ 22 w 56"/>
                <a:gd name="T15" fmla="*/ 34 h 70"/>
                <a:gd name="T16" fmla="*/ 18 w 56"/>
                <a:gd name="T17" fmla="*/ 32 h 70"/>
                <a:gd name="T18" fmla="*/ 16 w 56"/>
                <a:gd name="T19" fmla="*/ 28 h 70"/>
                <a:gd name="T20" fmla="*/ 14 w 56"/>
                <a:gd name="T21" fmla="*/ 24 h 70"/>
                <a:gd name="T22" fmla="*/ 10 w 56"/>
                <a:gd name="T23" fmla="*/ 20 h 70"/>
                <a:gd name="T24" fmla="*/ 10 w 56"/>
                <a:gd name="T25" fmla="*/ 16 h 70"/>
                <a:gd name="T26" fmla="*/ 10 w 56"/>
                <a:gd name="T27" fmla="*/ 14 h 70"/>
                <a:gd name="T28" fmla="*/ 10 w 56"/>
                <a:gd name="T29" fmla="*/ 12 h 70"/>
                <a:gd name="T30" fmla="*/ 10 w 56"/>
                <a:gd name="T31" fmla="*/ 12 h 70"/>
                <a:gd name="T32" fmla="*/ 6 w 56"/>
                <a:gd name="T33" fmla="*/ 10 h 70"/>
                <a:gd name="T34" fmla="*/ 4 w 56"/>
                <a:gd name="T35" fmla="*/ 6 h 70"/>
                <a:gd name="T36" fmla="*/ 2 w 56"/>
                <a:gd name="T37" fmla="*/ 6 h 70"/>
                <a:gd name="T38" fmla="*/ 4 w 56"/>
                <a:gd name="T39" fmla="*/ 6 h 70"/>
                <a:gd name="T40" fmla="*/ 6 w 56"/>
                <a:gd name="T41" fmla="*/ 4 h 70"/>
                <a:gd name="T42" fmla="*/ 8 w 56"/>
                <a:gd name="T43" fmla="*/ 4 h 70"/>
                <a:gd name="T44" fmla="*/ 10 w 56"/>
                <a:gd name="T45" fmla="*/ 2 h 70"/>
                <a:gd name="T46" fmla="*/ 14 w 56"/>
                <a:gd name="T47" fmla="*/ 0 h 70"/>
                <a:gd name="T48" fmla="*/ 18 w 56"/>
                <a:gd name="T49" fmla="*/ 2 h 70"/>
                <a:gd name="T50" fmla="*/ 22 w 56"/>
                <a:gd name="T51" fmla="*/ 4 h 70"/>
                <a:gd name="T52" fmla="*/ 24 w 56"/>
                <a:gd name="T53" fmla="*/ 8 h 70"/>
                <a:gd name="T54" fmla="*/ 28 w 56"/>
                <a:gd name="T55" fmla="*/ 6 h 70"/>
                <a:gd name="T56" fmla="*/ 28 w 56"/>
                <a:gd name="T57" fmla="*/ 8 h 70"/>
                <a:gd name="T58" fmla="*/ 30 w 56"/>
                <a:gd name="T59" fmla="*/ 10 h 70"/>
                <a:gd name="T60" fmla="*/ 30 w 56"/>
                <a:gd name="T61" fmla="*/ 8 h 70"/>
                <a:gd name="T62" fmla="*/ 34 w 56"/>
                <a:gd name="T63" fmla="*/ 10 h 70"/>
                <a:gd name="T64" fmla="*/ 36 w 56"/>
                <a:gd name="T65" fmla="*/ 12 h 70"/>
                <a:gd name="T66" fmla="*/ 42 w 56"/>
                <a:gd name="T67" fmla="*/ 14 h 70"/>
                <a:gd name="T68" fmla="*/ 42 w 56"/>
                <a:gd name="T69" fmla="*/ 20 h 70"/>
                <a:gd name="T70" fmla="*/ 42 w 56"/>
                <a:gd name="T71" fmla="*/ 24 h 70"/>
                <a:gd name="T72" fmla="*/ 46 w 56"/>
                <a:gd name="T73" fmla="*/ 28 h 70"/>
                <a:gd name="T74" fmla="*/ 48 w 56"/>
                <a:gd name="T75" fmla="*/ 32 h 70"/>
                <a:gd name="T76" fmla="*/ 48 w 56"/>
                <a:gd name="T77" fmla="*/ 34 h 70"/>
                <a:gd name="T78" fmla="*/ 50 w 56"/>
                <a:gd name="T79" fmla="*/ 38 h 70"/>
                <a:gd name="T80" fmla="*/ 54 w 56"/>
                <a:gd name="T81" fmla="*/ 40 h 70"/>
                <a:gd name="T82" fmla="*/ 54 w 56"/>
                <a:gd name="T83" fmla="*/ 46 h 70"/>
                <a:gd name="T84" fmla="*/ 54 w 56"/>
                <a:gd name="T85" fmla="*/ 50 h 70"/>
                <a:gd name="T86" fmla="*/ 54 w 56"/>
                <a:gd name="T87" fmla="*/ 50 h 70"/>
                <a:gd name="T88" fmla="*/ 50 w 56"/>
                <a:gd name="T89" fmla="*/ 48 h 70"/>
                <a:gd name="T90" fmla="*/ 46 w 56"/>
                <a:gd name="T91" fmla="*/ 50 h 70"/>
                <a:gd name="T92" fmla="*/ 44 w 56"/>
                <a:gd name="T93" fmla="*/ 48 h 70"/>
                <a:gd name="T94" fmla="*/ 42 w 56"/>
                <a:gd name="T95" fmla="*/ 48 h 70"/>
                <a:gd name="T96" fmla="*/ 38 w 56"/>
                <a:gd name="T97" fmla="*/ 48 h 70"/>
                <a:gd name="T98" fmla="*/ 38 w 56"/>
                <a:gd name="T99" fmla="*/ 54 h 70"/>
                <a:gd name="T100" fmla="*/ 38 w 56"/>
                <a:gd name="T101" fmla="*/ 60 h 70"/>
                <a:gd name="T102" fmla="*/ 34 w 56"/>
                <a:gd name="T103" fmla="*/ 62 h 70"/>
                <a:gd name="T104" fmla="*/ 30 w 56"/>
                <a:gd name="T105" fmla="*/ 64 h 70"/>
                <a:gd name="T106" fmla="*/ 30 w 56"/>
                <a:gd name="T107" fmla="*/ 70 h 70"/>
                <a:gd name="T108" fmla="*/ 26 w 56"/>
                <a:gd name="T109" fmla="*/ 68 h 70"/>
                <a:gd name="T110" fmla="*/ 26 w 56"/>
                <a:gd name="T111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6" h="70">
                  <a:moveTo>
                    <a:pt x="26" y="70"/>
                  </a:moveTo>
                  <a:lnTo>
                    <a:pt x="24" y="70"/>
                  </a:lnTo>
                  <a:lnTo>
                    <a:pt x="24" y="68"/>
                  </a:lnTo>
                  <a:lnTo>
                    <a:pt x="22" y="68"/>
                  </a:lnTo>
                  <a:lnTo>
                    <a:pt x="24" y="66"/>
                  </a:lnTo>
                  <a:lnTo>
                    <a:pt x="24" y="64"/>
                  </a:lnTo>
                  <a:lnTo>
                    <a:pt x="24" y="62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58"/>
                  </a:lnTo>
                  <a:lnTo>
                    <a:pt x="24" y="56"/>
                  </a:lnTo>
                  <a:lnTo>
                    <a:pt x="24" y="54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6" y="50"/>
                  </a:lnTo>
                  <a:lnTo>
                    <a:pt x="26" y="48"/>
                  </a:lnTo>
                  <a:lnTo>
                    <a:pt x="26" y="46"/>
                  </a:lnTo>
                  <a:lnTo>
                    <a:pt x="26" y="44"/>
                  </a:lnTo>
                  <a:lnTo>
                    <a:pt x="24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4" y="36"/>
                  </a:lnTo>
                  <a:lnTo>
                    <a:pt x="22" y="36"/>
                  </a:lnTo>
                  <a:lnTo>
                    <a:pt x="22" y="34"/>
                  </a:lnTo>
                  <a:lnTo>
                    <a:pt x="20" y="34"/>
                  </a:lnTo>
                  <a:lnTo>
                    <a:pt x="20" y="32"/>
                  </a:lnTo>
                  <a:lnTo>
                    <a:pt x="18" y="32"/>
                  </a:lnTo>
                  <a:lnTo>
                    <a:pt x="18" y="30"/>
                  </a:lnTo>
                  <a:lnTo>
                    <a:pt x="18" y="28"/>
                  </a:lnTo>
                  <a:lnTo>
                    <a:pt x="16" y="28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8" y="8"/>
                  </a:lnTo>
                  <a:lnTo>
                    <a:pt x="6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4" y="10"/>
                  </a:lnTo>
                  <a:lnTo>
                    <a:pt x="36" y="10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8" y="12"/>
                  </a:lnTo>
                  <a:lnTo>
                    <a:pt x="40" y="12"/>
                  </a:lnTo>
                  <a:lnTo>
                    <a:pt x="42" y="14"/>
                  </a:lnTo>
                  <a:lnTo>
                    <a:pt x="42" y="16"/>
                  </a:lnTo>
                  <a:lnTo>
                    <a:pt x="42" y="18"/>
                  </a:lnTo>
                  <a:lnTo>
                    <a:pt x="42" y="20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42" y="24"/>
                  </a:lnTo>
                  <a:lnTo>
                    <a:pt x="44" y="26"/>
                  </a:lnTo>
                  <a:lnTo>
                    <a:pt x="44" y="28"/>
                  </a:lnTo>
                  <a:lnTo>
                    <a:pt x="46" y="28"/>
                  </a:lnTo>
                  <a:lnTo>
                    <a:pt x="48" y="28"/>
                  </a:lnTo>
                  <a:lnTo>
                    <a:pt x="48" y="30"/>
                  </a:lnTo>
                  <a:lnTo>
                    <a:pt x="48" y="32"/>
                  </a:lnTo>
                  <a:lnTo>
                    <a:pt x="46" y="32"/>
                  </a:lnTo>
                  <a:lnTo>
                    <a:pt x="46" y="34"/>
                  </a:lnTo>
                  <a:lnTo>
                    <a:pt x="48" y="34"/>
                  </a:lnTo>
                  <a:lnTo>
                    <a:pt x="48" y="36"/>
                  </a:lnTo>
                  <a:lnTo>
                    <a:pt x="48" y="38"/>
                  </a:lnTo>
                  <a:lnTo>
                    <a:pt x="50" y="38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4" y="40"/>
                  </a:lnTo>
                  <a:lnTo>
                    <a:pt x="54" y="42"/>
                  </a:lnTo>
                  <a:lnTo>
                    <a:pt x="54" y="44"/>
                  </a:lnTo>
                  <a:lnTo>
                    <a:pt x="54" y="46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54" y="50"/>
                  </a:lnTo>
                  <a:lnTo>
                    <a:pt x="56" y="50"/>
                  </a:lnTo>
                  <a:lnTo>
                    <a:pt x="54" y="50"/>
                  </a:lnTo>
                  <a:lnTo>
                    <a:pt x="54" y="50"/>
                  </a:lnTo>
                  <a:lnTo>
                    <a:pt x="52" y="52"/>
                  </a:lnTo>
                  <a:lnTo>
                    <a:pt x="52" y="50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48" y="50"/>
                  </a:lnTo>
                  <a:lnTo>
                    <a:pt x="46" y="50"/>
                  </a:lnTo>
                  <a:lnTo>
                    <a:pt x="46" y="48"/>
                  </a:lnTo>
                  <a:lnTo>
                    <a:pt x="44" y="50"/>
                  </a:lnTo>
                  <a:lnTo>
                    <a:pt x="44" y="48"/>
                  </a:lnTo>
                  <a:lnTo>
                    <a:pt x="44" y="50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6"/>
                  </a:lnTo>
                  <a:lnTo>
                    <a:pt x="40" y="48"/>
                  </a:lnTo>
                  <a:lnTo>
                    <a:pt x="38" y="48"/>
                  </a:lnTo>
                  <a:lnTo>
                    <a:pt x="38" y="50"/>
                  </a:lnTo>
                  <a:lnTo>
                    <a:pt x="38" y="52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8"/>
                  </a:lnTo>
                  <a:lnTo>
                    <a:pt x="38" y="60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4" y="62"/>
                  </a:lnTo>
                  <a:lnTo>
                    <a:pt x="32" y="62"/>
                  </a:lnTo>
                  <a:lnTo>
                    <a:pt x="32" y="64"/>
                  </a:lnTo>
                  <a:lnTo>
                    <a:pt x="30" y="64"/>
                  </a:lnTo>
                  <a:lnTo>
                    <a:pt x="30" y="66"/>
                  </a:lnTo>
                  <a:lnTo>
                    <a:pt x="30" y="68"/>
                  </a:lnTo>
                  <a:lnTo>
                    <a:pt x="30" y="70"/>
                  </a:lnTo>
                  <a:lnTo>
                    <a:pt x="28" y="70"/>
                  </a:lnTo>
                  <a:lnTo>
                    <a:pt x="28" y="68"/>
                  </a:lnTo>
                  <a:lnTo>
                    <a:pt x="26" y="68"/>
                  </a:lnTo>
                  <a:lnTo>
                    <a:pt x="26" y="70"/>
                  </a:lnTo>
                  <a:lnTo>
                    <a:pt x="26" y="70"/>
                  </a:lnTo>
                  <a:lnTo>
                    <a:pt x="26" y="7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78" name="Freeform 2169"/>
            <p:cNvSpPr>
              <a:spLocks/>
            </p:cNvSpPr>
            <p:nvPr/>
          </p:nvSpPr>
          <p:spPr bwMode="auto">
            <a:xfrm>
              <a:off x="19098492" y="5289751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79" name="Freeform 2170"/>
            <p:cNvSpPr>
              <a:spLocks/>
            </p:cNvSpPr>
            <p:nvPr/>
          </p:nvSpPr>
          <p:spPr bwMode="auto">
            <a:xfrm>
              <a:off x="19019806" y="5053693"/>
              <a:ext cx="314744" cy="236058"/>
            </a:xfrm>
            <a:custGeom>
              <a:avLst/>
              <a:gdLst>
                <a:gd name="T0" fmla="*/ 34 w 40"/>
                <a:gd name="T1" fmla="*/ 4 h 30"/>
                <a:gd name="T2" fmla="*/ 36 w 40"/>
                <a:gd name="T3" fmla="*/ 6 h 30"/>
                <a:gd name="T4" fmla="*/ 36 w 40"/>
                <a:gd name="T5" fmla="*/ 8 h 30"/>
                <a:gd name="T6" fmla="*/ 36 w 40"/>
                <a:gd name="T7" fmla="*/ 8 h 30"/>
                <a:gd name="T8" fmla="*/ 36 w 40"/>
                <a:gd name="T9" fmla="*/ 10 h 30"/>
                <a:gd name="T10" fmla="*/ 38 w 40"/>
                <a:gd name="T11" fmla="*/ 10 h 30"/>
                <a:gd name="T12" fmla="*/ 38 w 40"/>
                <a:gd name="T13" fmla="*/ 12 h 30"/>
                <a:gd name="T14" fmla="*/ 38 w 40"/>
                <a:gd name="T15" fmla="*/ 16 h 30"/>
                <a:gd name="T16" fmla="*/ 38 w 40"/>
                <a:gd name="T17" fmla="*/ 16 h 30"/>
                <a:gd name="T18" fmla="*/ 38 w 40"/>
                <a:gd name="T19" fmla="*/ 18 h 30"/>
                <a:gd name="T20" fmla="*/ 38 w 40"/>
                <a:gd name="T21" fmla="*/ 20 h 30"/>
                <a:gd name="T22" fmla="*/ 36 w 40"/>
                <a:gd name="T23" fmla="*/ 20 h 30"/>
                <a:gd name="T24" fmla="*/ 36 w 40"/>
                <a:gd name="T25" fmla="*/ 24 h 30"/>
                <a:gd name="T26" fmla="*/ 36 w 40"/>
                <a:gd name="T27" fmla="*/ 24 h 30"/>
                <a:gd name="T28" fmla="*/ 34 w 40"/>
                <a:gd name="T29" fmla="*/ 26 h 30"/>
                <a:gd name="T30" fmla="*/ 32 w 40"/>
                <a:gd name="T31" fmla="*/ 26 h 30"/>
                <a:gd name="T32" fmla="*/ 30 w 40"/>
                <a:gd name="T33" fmla="*/ 24 h 30"/>
                <a:gd name="T34" fmla="*/ 28 w 40"/>
                <a:gd name="T35" fmla="*/ 24 h 30"/>
                <a:gd name="T36" fmla="*/ 26 w 40"/>
                <a:gd name="T37" fmla="*/ 26 h 30"/>
                <a:gd name="T38" fmla="*/ 26 w 40"/>
                <a:gd name="T39" fmla="*/ 24 h 30"/>
                <a:gd name="T40" fmla="*/ 22 w 40"/>
                <a:gd name="T41" fmla="*/ 26 h 30"/>
                <a:gd name="T42" fmla="*/ 22 w 40"/>
                <a:gd name="T43" fmla="*/ 28 h 30"/>
                <a:gd name="T44" fmla="*/ 20 w 40"/>
                <a:gd name="T45" fmla="*/ 28 h 30"/>
                <a:gd name="T46" fmla="*/ 18 w 40"/>
                <a:gd name="T47" fmla="*/ 30 h 30"/>
                <a:gd name="T48" fmla="*/ 18 w 40"/>
                <a:gd name="T49" fmla="*/ 30 h 30"/>
                <a:gd name="T50" fmla="*/ 14 w 40"/>
                <a:gd name="T51" fmla="*/ 30 h 30"/>
                <a:gd name="T52" fmla="*/ 12 w 40"/>
                <a:gd name="T53" fmla="*/ 30 h 30"/>
                <a:gd name="T54" fmla="*/ 10 w 40"/>
                <a:gd name="T55" fmla="*/ 28 h 30"/>
                <a:gd name="T56" fmla="*/ 10 w 40"/>
                <a:gd name="T57" fmla="*/ 28 h 30"/>
                <a:gd name="T58" fmla="*/ 8 w 40"/>
                <a:gd name="T59" fmla="*/ 28 h 30"/>
                <a:gd name="T60" fmla="*/ 10 w 40"/>
                <a:gd name="T61" fmla="*/ 30 h 30"/>
                <a:gd name="T62" fmla="*/ 8 w 40"/>
                <a:gd name="T63" fmla="*/ 30 h 30"/>
                <a:gd name="T64" fmla="*/ 6 w 40"/>
                <a:gd name="T65" fmla="*/ 30 h 30"/>
                <a:gd name="T66" fmla="*/ 6 w 40"/>
                <a:gd name="T67" fmla="*/ 30 h 30"/>
                <a:gd name="T68" fmla="*/ 6 w 40"/>
                <a:gd name="T69" fmla="*/ 26 h 30"/>
                <a:gd name="T70" fmla="*/ 6 w 40"/>
                <a:gd name="T71" fmla="*/ 24 h 30"/>
                <a:gd name="T72" fmla="*/ 4 w 40"/>
                <a:gd name="T73" fmla="*/ 26 h 30"/>
                <a:gd name="T74" fmla="*/ 2 w 40"/>
                <a:gd name="T75" fmla="*/ 24 h 30"/>
                <a:gd name="T76" fmla="*/ 2 w 40"/>
                <a:gd name="T77" fmla="*/ 20 h 30"/>
                <a:gd name="T78" fmla="*/ 2 w 40"/>
                <a:gd name="T79" fmla="*/ 18 h 30"/>
                <a:gd name="T80" fmla="*/ 2 w 40"/>
                <a:gd name="T81" fmla="*/ 18 h 30"/>
                <a:gd name="T82" fmla="*/ 0 w 40"/>
                <a:gd name="T83" fmla="*/ 16 h 30"/>
                <a:gd name="T84" fmla="*/ 2 w 40"/>
                <a:gd name="T85" fmla="*/ 16 h 30"/>
                <a:gd name="T86" fmla="*/ 2 w 40"/>
                <a:gd name="T87" fmla="*/ 12 h 30"/>
                <a:gd name="T88" fmla="*/ 2 w 40"/>
                <a:gd name="T89" fmla="*/ 10 h 30"/>
                <a:gd name="T90" fmla="*/ 4 w 40"/>
                <a:gd name="T91" fmla="*/ 10 h 30"/>
                <a:gd name="T92" fmla="*/ 6 w 40"/>
                <a:gd name="T93" fmla="*/ 10 h 30"/>
                <a:gd name="T94" fmla="*/ 6 w 40"/>
                <a:gd name="T95" fmla="*/ 6 h 30"/>
                <a:gd name="T96" fmla="*/ 10 w 40"/>
                <a:gd name="T97" fmla="*/ 4 h 30"/>
                <a:gd name="T98" fmla="*/ 12 w 40"/>
                <a:gd name="T99" fmla="*/ 4 h 30"/>
                <a:gd name="T100" fmla="*/ 12 w 40"/>
                <a:gd name="T101" fmla="*/ 6 h 30"/>
                <a:gd name="T102" fmla="*/ 12 w 40"/>
                <a:gd name="T103" fmla="*/ 4 h 30"/>
                <a:gd name="T104" fmla="*/ 14 w 40"/>
                <a:gd name="T105" fmla="*/ 2 h 30"/>
                <a:gd name="T106" fmla="*/ 16 w 40"/>
                <a:gd name="T107" fmla="*/ 2 h 30"/>
                <a:gd name="T108" fmla="*/ 18 w 40"/>
                <a:gd name="T109" fmla="*/ 2 h 30"/>
                <a:gd name="T110" fmla="*/ 20 w 40"/>
                <a:gd name="T111" fmla="*/ 2 h 30"/>
                <a:gd name="T112" fmla="*/ 24 w 40"/>
                <a:gd name="T113" fmla="*/ 0 h 30"/>
                <a:gd name="T114" fmla="*/ 28 w 40"/>
                <a:gd name="T115" fmla="*/ 0 h 30"/>
                <a:gd name="T116" fmla="*/ 30 w 40"/>
                <a:gd name="T1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0" h="30">
                  <a:moveTo>
                    <a:pt x="30" y="0"/>
                  </a:moveTo>
                  <a:lnTo>
                    <a:pt x="32" y="2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4" y="4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6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38" y="12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8" y="14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6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18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4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2" y="26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0" y="26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6" y="26"/>
                  </a:lnTo>
                  <a:lnTo>
                    <a:pt x="26" y="26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6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4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6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2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20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6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6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6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80" name="Freeform 2172"/>
            <p:cNvSpPr>
              <a:spLocks/>
            </p:cNvSpPr>
            <p:nvPr/>
          </p:nvSpPr>
          <p:spPr bwMode="auto">
            <a:xfrm>
              <a:off x="18240816" y="6076612"/>
              <a:ext cx="47212" cy="31474"/>
            </a:xfrm>
            <a:custGeom>
              <a:avLst/>
              <a:gdLst>
                <a:gd name="T0" fmla="*/ 6 w 6"/>
                <a:gd name="T1" fmla="*/ 2 h 4"/>
                <a:gd name="T2" fmla="*/ 6 w 6"/>
                <a:gd name="T3" fmla="*/ 4 h 4"/>
                <a:gd name="T4" fmla="*/ 4 w 6"/>
                <a:gd name="T5" fmla="*/ 4 h 4"/>
                <a:gd name="T6" fmla="*/ 4 w 6"/>
                <a:gd name="T7" fmla="*/ 4 h 4"/>
                <a:gd name="T8" fmla="*/ 4 w 6"/>
                <a:gd name="T9" fmla="*/ 4 h 4"/>
                <a:gd name="T10" fmla="*/ 4 w 6"/>
                <a:gd name="T11" fmla="*/ 4 h 4"/>
                <a:gd name="T12" fmla="*/ 4 w 6"/>
                <a:gd name="T13" fmla="*/ 4 h 4"/>
                <a:gd name="T14" fmla="*/ 4 w 6"/>
                <a:gd name="T15" fmla="*/ 4 h 4"/>
                <a:gd name="T16" fmla="*/ 4 w 6"/>
                <a:gd name="T17" fmla="*/ 4 h 4"/>
                <a:gd name="T18" fmla="*/ 0 w 6"/>
                <a:gd name="T19" fmla="*/ 4 h 4"/>
                <a:gd name="T20" fmla="*/ 0 w 6"/>
                <a:gd name="T21" fmla="*/ 2 h 4"/>
                <a:gd name="T22" fmla="*/ 0 w 6"/>
                <a:gd name="T23" fmla="*/ 2 h 4"/>
                <a:gd name="T24" fmla="*/ 0 w 6"/>
                <a:gd name="T25" fmla="*/ 2 h 4"/>
                <a:gd name="T26" fmla="*/ 0 w 6"/>
                <a:gd name="T27" fmla="*/ 2 h 4"/>
                <a:gd name="T28" fmla="*/ 0 w 6"/>
                <a:gd name="T29" fmla="*/ 2 h 4"/>
                <a:gd name="T30" fmla="*/ 0 w 6"/>
                <a:gd name="T31" fmla="*/ 2 h 4"/>
                <a:gd name="T32" fmla="*/ 0 w 6"/>
                <a:gd name="T33" fmla="*/ 0 h 4"/>
                <a:gd name="T34" fmla="*/ 0 w 6"/>
                <a:gd name="T35" fmla="*/ 0 h 4"/>
                <a:gd name="T36" fmla="*/ 0 w 6"/>
                <a:gd name="T37" fmla="*/ 0 h 4"/>
                <a:gd name="T38" fmla="*/ 0 w 6"/>
                <a:gd name="T39" fmla="*/ 0 h 4"/>
                <a:gd name="T40" fmla="*/ 0 w 6"/>
                <a:gd name="T41" fmla="*/ 0 h 4"/>
                <a:gd name="T42" fmla="*/ 0 w 6"/>
                <a:gd name="T43" fmla="*/ 0 h 4"/>
                <a:gd name="T44" fmla="*/ 0 w 6"/>
                <a:gd name="T45" fmla="*/ 0 h 4"/>
                <a:gd name="T46" fmla="*/ 0 w 6"/>
                <a:gd name="T47" fmla="*/ 0 h 4"/>
                <a:gd name="T48" fmla="*/ 0 w 6"/>
                <a:gd name="T49" fmla="*/ 0 h 4"/>
                <a:gd name="T50" fmla="*/ 0 w 6"/>
                <a:gd name="T51" fmla="*/ 0 h 4"/>
                <a:gd name="T52" fmla="*/ 0 w 6"/>
                <a:gd name="T53" fmla="*/ 0 h 4"/>
                <a:gd name="T54" fmla="*/ 0 w 6"/>
                <a:gd name="T55" fmla="*/ 0 h 4"/>
                <a:gd name="T56" fmla="*/ 4 w 6"/>
                <a:gd name="T57" fmla="*/ 0 h 4"/>
                <a:gd name="T58" fmla="*/ 4 w 6"/>
                <a:gd name="T59" fmla="*/ 2 h 4"/>
                <a:gd name="T60" fmla="*/ 4 w 6"/>
                <a:gd name="T61" fmla="*/ 2 h 4"/>
                <a:gd name="T62" fmla="*/ 4 w 6"/>
                <a:gd name="T63" fmla="*/ 2 h 4"/>
                <a:gd name="T64" fmla="*/ 4 w 6"/>
                <a:gd name="T65" fmla="*/ 2 h 4"/>
                <a:gd name="T66" fmla="*/ 4 w 6"/>
                <a:gd name="T67" fmla="*/ 2 h 4"/>
                <a:gd name="T68" fmla="*/ 4 w 6"/>
                <a:gd name="T69" fmla="*/ 2 h 4"/>
                <a:gd name="T70" fmla="*/ 4 w 6"/>
                <a:gd name="T71" fmla="*/ 2 h 4"/>
                <a:gd name="T72" fmla="*/ 6 w 6"/>
                <a:gd name="T73" fmla="*/ 2 h 4"/>
                <a:gd name="T74" fmla="*/ 6 w 6"/>
                <a:gd name="T75" fmla="*/ 2 h 4"/>
                <a:gd name="T76" fmla="*/ 6 w 6"/>
                <a:gd name="T77" fmla="*/ 2 h 4"/>
                <a:gd name="T78" fmla="*/ 6 w 6"/>
                <a:gd name="T7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81" name="Freeform 2173"/>
            <p:cNvSpPr>
              <a:spLocks/>
            </p:cNvSpPr>
            <p:nvPr/>
          </p:nvSpPr>
          <p:spPr bwMode="auto">
            <a:xfrm>
              <a:off x="18209342" y="6060875"/>
              <a:ext cx="31474" cy="15737"/>
            </a:xfrm>
            <a:custGeom>
              <a:avLst/>
              <a:gdLst>
                <a:gd name="T0" fmla="*/ 2 w 4"/>
                <a:gd name="T1" fmla="*/ 2 h 2"/>
                <a:gd name="T2" fmla="*/ 2 w 4"/>
                <a:gd name="T3" fmla="*/ 2 h 2"/>
                <a:gd name="T4" fmla="*/ 2 w 4"/>
                <a:gd name="T5" fmla="*/ 2 h 2"/>
                <a:gd name="T6" fmla="*/ 2 w 4"/>
                <a:gd name="T7" fmla="*/ 2 h 2"/>
                <a:gd name="T8" fmla="*/ 2 w 4"/>
                <a:gd name="T9" fmla="*/ 2 h 2"/>
                <a:gd name="T10" fmla="*/ 0 w 4"/>
                <a:gd name="T11" fmla="*/ 2 h 2"/>
                <a:gd name="T12" fmla="*/ 0 w 4"/>
                <a:gd name="T13" fmla="*/ 0 h 2"/>
                <a:gd name="T14" fmla="*/ 0 w 4"/>
                <a:gd name="T15" fmla="*/ 0 h 2"/>
                <a:gd name="T16" fmla="*/ 0 w 4"/>
                <a:gd name="T17" fmla="*/ 0 h 2"/>
                <a:gd name="T18" fmla="*/ 0 w 4"/>
                <a:gd name="T19" fmla="*/ 0 h 2"/>
                <a:gd name="T20" fmla="*/ 2 w 4"/>
                <a:gd name="T21" fmla="*/ 0 h 2"/>
                <a:gd name="T22" fmla="*/ 2 w 4"/>
                <a:gd name="T23" fmla="*/ 0 h 2"/>
                <a:gd name="T24" fmla="*/ 2 w 4"/>
                <a:gd name="T25" fmla="*/ 0 h 2"/>
                <a:gd name="T26" fmla="*/ 4 w 4"/>
                <a:gd name="T27" fmla="*/ 2 h 2"/>
                <a:gd name="T28" fmla="*/ 4 w 4"/>
                <a:gd name="T29" fmla="*/ 2 h 2"/>
                <a:gd name="T30" fmla="*/ 2 w 4"/>
                <a:gd name="T31" fmla="*/ 2 h 2"/>
                <a:gd name="T32" fmla="*/ 2 w 4"/>
                <a:gd name="T33" fmla="*/ 2 h 2"/>
                <a:gd name="T34" fmla="*/ 2 w 4"/>
                <a:gd name="T35" fmla="*/ 2 h 2"/>
                <a:gd name="T36" fmla="*/ 2 w 4"/>
                <a:gd name="T3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82" name="Freeform 2206"/>
            <p:cNvSpPr>
              <a:spLocks/>
            </p:cNvSpPr>
            <p:nvPr/>
          </p:nvSpPr>
          <p:spPr bwMode="auto">
            <a:xfrm>
              <a:off x="18768010" y="4849110"/>
              <a:ext cx="251795" cy="283270"/>
            </a:xfrm>
            <a:custGeom>
              <a:avLst/>
              <a:gdLst>
                <a:gd name="T0" fmla="*/ 14 w 32"/>
                <a:gd name="T1" fmla="*/ 2 h 36"/>
                <a:gd name="T2" fmla="*/ 18 w 32"/>
                <a:gd name="T3" fmla="*/ 6 h 36"/>
                <a:gd name="T4" fmla="*/ 20 w 32"/>
                <a:gd name="T5" fmla="*/ 8 h 36"/>
                <a:gd name="T6" fmla="*/ 24 w 32"/>
                <a:gd name="T7" fmla="*/ 10 h 36"/>
                <a:gd name="T8" fmla="*/ 24 w 32"/>
                <a:gd name="T9" fmla="*/ 10 h 36"/>
                <a:gd name="T10" fmla="*/ 28 w 32"/>
                <a:gd name="T11" fmla="*/ 12 h 36"/>
                <a:gd name="T12" fmla="*/ 30 w 32"/>
                <a:gd name="T13" fmla="*/ 16 h 36"/>
                <a:gd name="T14" fmla="*/ 28 w 32"/>
                <a:gd name="T15" fmla="*/ 16 h 36"/>
                <a:gd name="T16" fmla="*/ 26 w 32"/>
                <a:gd name="T17" fmla="*/ 16 h 36"/>
                <a:gd name="T18" fmla="*/ 26 w 32"/>
                <a:gd name="T19" fmla="*/ 18 h 36"/>
                <a:gd name="T20" fmla="*/ 26 w 32"/>
                <a:gd name="T21" fmla="*/ 22 h 36"/>
                <a:gd name="T22" fmla="*/ 24 w 32"/>
                <a:gd name="T23" fmla="*/ 22 h 36"/>
                <a:gd name="T24" fmla="*/ 22 w 32"/>
                <a:gd name="T25" fmla="*/ 22 h 36"/>
                <a:gd name="T26" fmla="*/ 20 w 32"/>
                <a:gd name="T27" fmla="*/ 20 h 36"/>
                <a:gd name="T28" fmla="*/ 20 w 32"/>
                <a:gd name="T29" fmla="*/ 18 h 36"/>
                <a:gd name="T30" fmla="*/ 18 w 32"/>
                <a:gd name="T31" fmla="*/ 22 h 36"/>
                <a:gd name="T32" fmla="*/ 18 w 32"/>
                <a:gd name="T33" fmla="*/ 22 h 36"/>
                <a:gd name="T34" fmla="*/ 16 w 32"/>
                <a:gd name="T35" fmla="*/ 26 h 36"/>
                <a:gd name="T36" fmla="*/ 14 w 32"/>
                <a:gd name="T37" fmla="*/ 28 h 36"/>
                <a:gd name="T38" fmla="*/ 14 w 32"/>
                <a:gd name="T39" fmla="*/ 28 h 36"/>
                <a:gd name="T40" fmla="*/ 12 w 32"/>
                <a:gd name="T41" fmla="*/ 28 h 36"/>
                <a:gd name="T42" fmla="*/ 10 w 32"/>
                <a:gd name="T43" fmla="*/ 28 h 36"/>
                <a:gd name="T44" fmla="*/ 12 w 32"/>
                <a:gd name="T45" fmla="*/ 30 h 36"/>
                <a:gd name="T46" fmla="*/ 14 w 32"/>
                <a:gd name="T47" fmla="*/ 34 h 36"/>
                <a:gd name="T48" fmla="*/ 14 w 32"/>
                <a:gd name="T49" fmla="*/ 34 h 36"/>
                <a:gd name="T50" fmla="*/ 14 w 32"/>
                <a:gd name="T51" fmla="*/ 36 h 36"/>
                <a:gd name="T52" fmla="*/ 14 w 32"/>
                <a:gd name="T53" fmla="*/ 36 h 36"/>
                <a:gd name="T54" fmla="*/ 12 w 32"/>
                <a:gd name="T55" fmla="*/ 34 h 36"/>
                <a:gd name="T56" fmla="*/ 12 w 32"/>
                <a:gd name="T57" fmla="*/ 34 h 36"/>
                <a:gd name="T58" fmla="*/ 10 w 32"/>
                <a:gd name="T59" fmla="*/ 30 h 36"/>
                <a:gd name="T60" fmla="*/ 8 w 32"/>
                <a:gd name="T61" fmla="*/ 30 h 36"/>
                <a:gd name="T62" fmla="*/ 6 w 32"/>
                <a:gd name="T63" fmla="*/ 28 h 36"/>
                <a:gd name="T64" fmla="*/ 6 w 32"/>
                <a:gd name="T65" fmla="*/ 28 h 36"/>
                <a:gd name="T66" fmla="*/ 4 w 32"/>
                <a:gd name="T67" fmla="*/ 26 h 36"/>
                <a:gd name="T68" fmla="*/ 4 w 32"/>
                <a:gd name="T69" fmla="*/ 24 h 36"/>
                <a:gd name="T70" fmla="*/ 2 w 32"/>
                <a:gd name="T71" fmla="*/ 26 h 36"/>
                <a:gd name="T72" fmla="*/ 2 w 32"/>
                <a:gd name="T73" fmla="*/ 24 h 36"/>
                <a:gd name="T74" fmla="*/ 4 w 32"/>
                <a:gd name="T75" fmla="*/ 24 h 36"/>
                <a:gd name="T76" fmla="*/ 2 w 32"/>
                <a:gd name="T77" fmla="*/ 24 h 36"/>
                <a:gd name="T78" fmla="*/ 0 w 32"/>
                <a:gd name="T79" fmla="*/ 24 h 36"/>
                <a:gd name="T80" fmla="*/ 0 w 32"/>
                <a:gd name="T81" fmla="*/ 22 h 36"/>
                <a:gd name="T82" fmla="*/ 0 w 32"/>
                <a:gd name="T83" fmla="*/ 20 h 36"/>
                <a:gd name="T84" fmla="*/ 0 w 32"/>
                <a:gd name="T85" fmla="*/ 20 h 36"/>
                <a:gd name="T86" fmla="*/ 0 w 32"/>
                <a:gd name="T87" fmla="*/ 18 h 36"/>
                <a:gd name="T88" fmla="*/ 0 w 32"/>
                <a:gd name="T89" fmla="*/ 14 h 36"/>
                <a:gd name="T90" fmla="*/ 0 w 32"/>
                <a:gd name="T91" fmla="*/ 10 h 36"/>
                <a:gd name="T92" fmla="*/ 2 w 32"/>
                <a:gd name="T93" fmla="*/ 8 h 36"/>
                <a:gd name="T94" fmla="*/ 6 w 32"/>
                <a:gd name="T95" fmla="*/ 4 h 36"/>
                <a:gd name="T96" fmla="*/ 8 w 32"/>
                <a:gd name="T97" fmla="*/ 4 h 36"/>
                <a:gd name="T98" fmla="*/ 8 w 32"/>
                <a:gd name="T99" fmla="*/ 4 h 36"/>
                <a:gd name="T100" fmla="*/ 10 w 32"/>
                <a:gd name="T101" fmla="*/ 4 h 36"/>
                <a:gd name="T102" fmla="*/ 8 w 32"/>
                <a:gd name="T103" fmla="*/ 0 h 36"/>
                <a:gd name="T104" fmla="*/ 8 w 32"/>
                <a:gd name="T105" fmla="*/ 0 h 36"/>
                <a:gd name="T106" fmla="*/ 10 w 32"/>
                <a:gd name="T107" fmla="*/ 0 h 36"/>
                <a:gd name="T108" fmla="*/ 12 w 32"/>
                <a:gd name="T10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2" h="36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2" y="10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6" y="10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0" y="12"/>
                  </a:lnTo>
                  <a:lnTo>
                    <a:pt x="30" y="14"/>
                  </a:lnTo>
                  <a:lnTo>
                    <a:pt x="32" y="14"/>
                  </a:lnTo>
                  <a:lnTo>
                    <a:pt x="32" y="14"/>
                  </a:lnTo>
                  <a:lnTo>
                    <a:pt x="30" y="16"/>
                  </a:lnTo>
                  <a:lnTo>
                    <a:pt x="30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4" y="22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22" y="22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2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0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2"/>
                  </a:lnTo>
                  <a:lnTo>
                    <a:pt x="18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6" y="26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0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4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4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10" y="34"/>
                  </a:lnTo>
                  <a:lnTo>
                    <a:pt x="12" y="34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10" y="4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83" name="Freeform 2276"/>
            <p:cNvSpPr>
              <a:spLocks/>
            </p:cNvSpPr>
            <p:nvPr/>
          </p:nvSpPr>
          <p:spPr bwMode="auto">
            <a:xfrm>
              <a:off x="16871679" y="3401281"/>
              <a:ext cx="110160" cy="31474"/>
            </a:xfrm>
            <a:custGeom>
              <a:avLst/>
              <a:gdLst>
                <a:gd name="T0" fmla="*/ 6 w 14"/>
                <a:gd name="T1" fmla="*/ 0 h 4"/>
                <a:gd name="T2" fmla="*/ 8 w 14"/>
                <a:gd name="T3" fmla="*/ 2 h 4"/>
                <a:gd name="T4" fmla="*/ 10 w 14"/>
                <a:gd name="T5" fmla="*/ 0 h 4"/>
                <a:gd name="T6" fmla="*/ 12 w 14"/>
                <a:gd name="T7" fmla="*/ 0 h 4"/>
                <a:gd name="T8" fmla="*/ 14 w 14"/>
                <a:gd name="T9" fmla="*/ 0 h 4"/>
                <a:gd name="T10" fmla="*/ 14 w 14"/>
                <a:gd name="T11" fmla="*/ 2 h 4"/>
                <a:gd name="T12" fmla="*/ 12 w 14"/>
                <a:gd name="T13" fmla="*/ 2 h 4"/>
                <a:gd name="T14" fmla="*/ 10 w 14"/>
                <a:gd name="T15" fmla="*/ 4 h 4"/>
                <a:gd name="T16" fmla="*/ 8 w 14"/>
                <a:gd name="T17" fmla="*/ 4 h 4"/>
                <a:gd name="T18" fmla="*/ 6 w 14"/>
                <a:gd name="T19" fmla="*/ 4 h 4"/>
                <a:gd name="T20" fmla="*/ 4 w 14"/>
                <a:gd name="T21" fmla="*/ 2 h 4"/>
                <a:gd name="T22" fmla="*/ 2 w 14"/>
                <a:gd name="T23" fmla="*/ 2 h 4"/>
                <a:gd name="T24" fmla="*/ 2 w 14"/>
                <a:gd name="T25" fmla="*/ 4 h 4"/>
                <a:gd name="T26" fmla="*/ 0 w 14"/>
                <a:gd name="T27" fmla="*/ 4 h 4"/>
                <a:gd name="T28" fmla="*/ 0 w 14"/>
                <a:gd name="T29" fmla="*/ 2 h 4"/>
                <a:gd name="T30" fmla="*/ 0 w 14"/>
                <a:gd name="T31" fmla="*/ 0 h 4"/>
                <a:gd name="T32" fmla="*/ 2 w 14"/>
                <a:gd name="T33" fmla="*/ 0 h 4"/>
                <a:gd name="T34" fmla="*/ 4 w 14"/>
                <a:gd name="T35" fmla="*/ 0 h 4"/>
                <a:gd name="T36" fmla="*/ 6 w 14"/>
                <a:gd name="T37" fmla="*/ 0 h 4"/>
                <a:gd name="T38" fmla="*/ 6 w 14"/>
                <a:gd name="T39" fmla="*/ 0 h 4"/>
                <a:gd name="T40" fmla="*/ 6 w 14"/>
                <a:gd name="T4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" h="4">
                  <a:moveTo>
                    <a:pt x="6" y="0"/>
                  </a:moveTo>
                  <a:lnTo>
                    <a:pt x="8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84" name="Freeform 2277"/>
            <p:cNvSpPr>
              <a:spLocks/>
            </p:cNvSpPr>
            <p:nvPr/>
          </p:nvSpPr>
          <p:spPr bwMode="auto">
            <a:xfrm>
              <a:off x="16903154" y="3314729"/>
              <a:ext cx="62949" cy="39345"/>
            </a:xfrm>
            <a:custGeom>
              <a:avLst/>
              <a:gdLst>
                <a:gd name="T0" fmla="*/ 6 w 8"/>
                <a:gd name="T1" fmla="*/ 2 h 5"/>
                <a:gd name="T2" fmla="*/ 8 w 8"/>
                <a:gd name="T3" fmla="*/ 2 h 5"/>
                <a:gd name="T4" fmla="*/ 8 w 8"/>
                <a:gd name="T5" fmla="*/ 5 h 5"/>
                <a:gd name="T6" fmla="*/ 6 w 8"/>
                <a:gd name="T7" fmla="*/ 5 h 5"/>
                <a:gd name="T8" fmla="*/ 4 w 8"/>
                <a:gd name="T9" fmla="*/ 5 h 5"/>
                <a:gd name="T10" fmla="*/ 4 w 8"/>
                <a:gd name="T11" fmla="*/ 2 h 5"/>
                <a:gd name="T12" fmla="*/ 2 w 8"/>
                <a:gd name="T13" fmla="*/ 2 h 5"/>
                <a:gd name="T14" fmla="*/ 0 w 8"/>
                <a:gd name="T15" fmla="*/ 2 h 5"/>
                <a:gd name="T16" fmla="*/ 0 w 8"/>
                <a:gd name="T17" fmla="*/ 0 h 5"/>
                <a:gd name="T18" fmla="*/ 2 w 8"/>
                <a:gd name="T19" fmla="*/ 0 h 5"/>
                <a:gd name="T20" fmla="*/ 4 w 8"/>
                <a:gd name="T21" fmla="*/ 0 h 5"/>
                <a:gd name="T22" fmla="*/ 6 w 8"/>
                <a:gd name="T23" fmla="*/ 0 h 5"/>
                <a:gd name="T24" fmla="*/ 6 w 8"/>
                <a:gd name="T25" fmla="*/ 2 h 5"/>
                <a:gd name="T26" fmla="*/ 6 w 8"/>
                <a:gd name="T27" fmla="*/ 2 h 5"/>
                <a:gd name="T28" fmla="*/ 6 w 8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" h="5">
                  <a:moveTo>
                    <a:pt x="6" y="2"/>
                  </a:moveTo>
                  <a:lnTo>
                    <a:pt x="8" y="2"/>
                  </a:lnTo>
                  <a:lnTo>
                    <a:pt x="8" y="5"/>
                  </a:lnTo>
                  <a:lnTo>
                    <a:pt x="6" y="5"/>
                  </a:lnTo>
                  <a:lnTo>
                    <a:pt x="4" y="5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85" name="Freeform 2278"/>
            <p:cNvSpPr>
              <a:spLocks/>
            </p:cNvSpPr>
            <p:nvPr/>
          </p:nvSpPr>
          <p:spPr bwMode="auto">
            <a:xfrm>
              <a:off x="17092000" y="3125883"/>
              <a:ext cx="94423" cy="78686"/>
            </a:xfrm>
            <a:custGeom>
              <a:avLst/>
              <a:gdLst>
                <a:gd name="T0" fmla="*/ 12 w 12"/>
                <a:gd name="T1" fmla="*/ 2 h 10"/>
                <a:gd name="T2" fmla="*/ 12 w 12"/>
                <a:gd name="T3" fmla="*/ 4 h 10"/>
                <a:gd name="T4" fmla="*/ 12 w 12"/>
                <a:gd name="T5" fmla="*/ 6 h 10"/>
                <a:gd name="T6" fmla="*/ 10 w 12"/>
                <a:gd name="T7" fmla="*/ 6 h 10"/>
                <a:gd name="T8" fmla="*/ 8 w 12"/>
                <a:gd name="T9" fmla="*/ 8 h 10"/>
                <a:gd name="T10" fmla="*/ 8 w 12"/>
                <a:gd name="T11" fmla="*/ 10 h 10"/>
                <a:gd name="T12" fmla="*/ 6 w 12"/>
                <a:gd name="T13" fmla="*/ 10 h 10"/>
                <a:gd name="T14" fmla="*/ 4 w 12"/>
                <a:gd name="T15" fmla="*/ 10 h 10"/>
                <a:gd name="T16" fmla="*/ 4 w 12"/>
                <a:gd name="T17" fmla="*/ 8 h 10"/>
                <a:gd name="T18" fmla="*/ 2 w 12"/>
                <a:gd name="T19" fmla="*/ 8 h 10"/>
                <a:gd name="T20" fmla="*/ 0 w 12"/>
                <a:gd name="T21" fmla="*/ 8 h 10"/>
                <a:gd name="T22" fmla="*/ 2 w 12"/>
                <a:gd name="T23" fmla="*/ 6 h 10"/>
                <a:gd name="T24" fmla="*/ 4 w 12"/>
                <a:gd name="T25" fmla="*/ 6 h 10"/>
                <a:gd name="T26" fmla="*/ 4 w 12"/>
                <a:gd name="T27" fmla="*/ 4 h 10"/>
                <a:gd name="T28" fmla="*/ 6 w 12"/>
                <a:gd name="T29" fmla="*/ 4 h 10"/>
                <a:gd name="T30" fmla="*/ 6 w 12"/>
                <a:gd name="T31" fmla="*/ 2 h 10"/>
                <a:gd name="T32" fmla="*/ 8 w 12"/>
                <a:gd name="T33" fmla="*/ 2 h 10"/>
                <a:gd name="T34" fmla="*/ 10 w 12"/>
                <a:gd name="T35" fmla="*/ 2 h 10"/>
                <a:gd name="T36" fmla="*/ 10 w 12"/>
                <a:gd name="T37" fmla="*/ 0 h 10"/>
                <a:gd name="T38" fmla="*/ 10 w 12"/>
                <a:gd name="T39" fmla="*/ 2 h 10"/>
                <a:gd name="T40" fmla="*/ 12 w 12"/>
                <a:gd name="T41" fmla="*/ 2 h 10"/>
                <a:gd name="T42" fmla="*/ 12 w 12"/>
                <a:gd name="T43" fmla="*/ 2 h 10"/>
                <a:gd name="T44" fmla="*/ 12 w 12"/>
                <a:gd name="T4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" h="10">
                  <a:moveTo>
                    <a:pt x="12" y="2"/>
                  </a:moveTo>
                  <a:lnTo>
                    <a:pt x="12" y="4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86" name="Freeform 2279"/>
            <p:cNvSpPr>
              <a:spLocks/>
            </p:cNvSpPr>
            <p:nvPr/>
          </p:nvSpPr>
          <p:spPr bwMode="auto">
            <a:xfrm>
              <a:off x="17044788" y="3031460"/>
              <a:ext cx="31474" cy="31474"/>
            </a:xfrm>
            <a:custGeom>
              <a:avLst/>
              <a:gdLst>
                <a:gd name="T0" fmla="*/ 2 w 4"/>
                <a:gd name="T1" fmla="*/ 2 h 4"/>
                <a:gd name="T2" fmla="*/ 4 w 4"/>
                <a:gd name="T3" fmla="*/ 2 h 4"/>
                <a:gd name="T4" fmla="*/ 2 w 4"/>
                <a:gd name="T5" fmla="*/ 2 h 4"/>
                <a:gd name="T6" fmla="*/ 2 w 4"/>
                <a:gd name="T7" fmla="*/ 4 h 4"/>
                <a:gd name="T8" fmla="*/ 0 w 4"/>
                <a:gd name="T9" fmla="*/ 4 h 4"/>
                <a:gd name="T10" fmla="*/ 0 w 4"/>
                <a:gd name="T11" fmla="*/ 2 h 4"/>
                <a:gd name="T12" fmla="*/ 2 w 4"/>
                <a:gd name="T13" fmla="*/ 0 h 4"/>
                <a:gd name="T14" fmla="*/ 4 w 4"/>
                <a:gd name="T15" fmla="*/ 0 h 4"/>
                <a:gd name="T16" fmla="*/ 4 w 4"/>
                <a:gd name="T17" fmla="*/ 2 h 4"/>
                <a:gd name="T18" fmla="*/ 2 w 4"/>
                <a:gd name="T19" fmla="*/ 2 h 4"/>
                <a:gd name="T20" fmla="*/ 2 w 4"/>
                <a:gd name="T21" fmla="*/ 2 h 4"/>
                <a:gd name="T22" fmla="*/ 2 w 4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87" name="Freeform 2280"/>
            <p:cNvSpPr>
              <a:spLocks/>
            </p:cNvSpPr>
            <p:nvPr/>
          </p:nvSpPr>
          <p:spPr bwMode="auto">
            <a:xfrm>
              <a:off x="17060526" y="2999985"/>
              <a:ext cx="31474" cy="15737"/>
            </a:xfrm>
            <a:custGeom>
              <a:avLst/>
              <a:gdLst>
                <a:gd name="T0" fmla="*/ 2 w 4"/>
                <a:gd name="T1" fmla="*/ 2 h 2"/>
                <a:gd name="T2" fmla="*/ 0 w 4"/>
                <a:gd name="T3" fmla="*/ 2 h 2"/>
                <a:gd name="T4" fmla="*/ 2 w 4"/>
                <a:gd name="T5" fmla="*/ 2 h 2"/>
                <a:gd name="T6" fmla="*/ 2 w 4"/>
                <a:gd name="T7" fmla="*/ 0 h 2"/>
                <a:gd name="T8" fmla="*/ 4 w 4"/>
                <a:gd name="T9" fmla="*/ 0 h 2"/>
                <a:gd name="T10" fmla="*/ 2 w 4"/>
                <a:gd name="T11" fmla="*/ 2 h 2"/>
                <a:gd name="T12" fmla="*/ 2 w 4"/>
                <a:gd name="T13" fmla="*/ 2 h 2"/>
                <a:gd name="T14" fmla="*/ 2 w 4"/>
                <a:gd name="T1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88" name="Freeform 2281"/>
            <p:cNvSpPr>
              <a:spLocks/>
            </p:cNvSpPr>
            <p:nvPr/>
          </p:nvSpPr>
          <p:spPr bwMode="auto">
            <a:xfrm>
              <a:off x="17107737" y="2968511"/>
              <a:ext cx="47212" cy="15737"/>
            </a:xfrm>
            <a:custGeom>
              <a:avLst/>
              <a:gdLst>
                <a:gd name="T0" fmla="*/ 4 w 6"/>
                <a:gd name="T1" fmla="*/ 2 h 2"/>
                <a:gd name="T2" fmla="*/ 2 w 6"/>
                <a:gd name="T3" fmla="*/ 2 h 2"/>
                <a:gd name="T4" fmla="*/ 0 w 6"/>
                <a:gd name="T5" fmla="*/ 2 h 2"/>
                <a:gd name="T6" fmla="*/ 2 w 6"/>
                <a:gd name="T7" fmla="*/ 2 h 2"/>
                <a:gd name="T8" fmla="*/ 4 w 6"/>
                <a:gd name="T9" fmla="*/ 0 h 2"/>
                <a:gd name="T10" fmla="*/ 6 w 6"/>
                <a:gd name="T11" fmla="*/ 0 h 2"/>
                <a:gd name="T12" fmla="*/ 4 w 6"/>
                <a:gd name="T13" fmla="*/ 0 h 2"/>
                <a:gd name="T14" fmla="*/ 4 w 6"/>
                <a:gd name="T15" fmla="*/ 2 h 2"/>
                <a:gd name="T16" fmla="*/ 4 w 6"/>
                <a:gd name="T17" fmla="*/ 2 h 2"/>
                <a:gd name="T18" fmla="*/ 4 w 6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">
                  <a:moveTo>
                    <a:pt x="4" y="2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89" name="Freeform 2282"/>
            <p:cNvSpPr>
              <a:spLocks/>
            </p:cNvSpPr>
            <p:nvPr/>
          </p:nvSpPr>
          <p:spPr bwMode="auto">
            <a:xfrm>
              <a:off x="16871679" y="2968511"/>
              <a:ext cx="487853" cy="542936"/>
            </a:xfrm>
            <a:custGeom>
              <a:avLst/>
              <a:gdLst>
                <a:gd name="T0" fmla="*/ 56 w 62"/>
                <a:gd name="T1" fmla="*/ 4 h 69"/>
                <a:gd name="T2" fmla="*/ 58 w 62"/>
                <a:gd name="T3" fmla="*/ 4 h 69"/>
                <a:gd name="T4" fmla="*/ 62 w 62"/>
                <a:gd name="T5" fmla="*/ 6 h 69"/>
                <a:gd name="T6" fmla="*/ 60 w 62"/>
                <a:gd name="T7" fmla="*/ 12 h 69"/>
                <a:gd name="T8" fmla="*/ 58 w 62"/>
                <a:gd name="T9" fmla="*/ 16 h 69"/>
                <a:gd name="T10" fmla="*/ 56 w 62"/>
                <a:gd name="T11" fmla="*/ 20 h 69"/>
                <a:gd name="T12" fmla="*/ 52 w 62"/>
                <a:gd name="T13" fmla="*/ 22 h 69"/>
                <a:gd name="T14" fmla="*/ 52 w 62"/>
                <a:gd name="T15" fmla="*/ 24 h 69"/>
                <a:gd name="T16" fmla="*/ 56 w 62"/>
                <a:gd name="T17" fmla="*/ 26 h 69"/>
                <a:gd name="T18" fmla="*/ 58 w 62"/>
                <a:gd name="T19" fmla="*/ 30 h 69"/>
                <a:gd name="T20" fmla="*/ 56 w 62"/>
                <a:gd name="T21" fmla="*/ 34 h 69"/>
                <a:gd name="T22" fmla="*/ 52 w 62"/>
                <a:gd name="T23" fmla="*/ 36 h 69"/>
                <a:gd name="T24" fmla="*/ 52 w 62"/>
                <a:gd name="T25" fmla="*/ 40 h 69"/>
                <a:gd name="T26" fmla="*/ 48 w 62"/>
                <a:gd name="T27" fmla="*/ 42 h 69"/>
                <a:gd name="T28" fmla="*/ 44 w 62"/>
                <a:gd name="T29" fmla="*/ 40 h 69"/>
                <a:gd name="T30" fmla="*/ 44 w 62"/>
                <a:gd name="T31" fmla="*/ 42 h 69"/>
                <a:gd name="T32" fmla="*/ 44 w 62"/>
                <a:gd name="T33" fmla="*/ 46 h 69"/>
                <a:gd name="T34" fmla="*/ 44 w 62"/>
                <a:gd name="T35" fmla="*/ 53 h 69"/>
                <a:gd name="T36" fmla="*/ 44 w 62"/>
                <a:gd name="T37" fmla="*/ 59 h 69"/>
                <a:gd name="T38" fmla="*/ 44 w 62"/>
                <a:gd name="T39" fmla="*/ 63 h 69"/>
                <a:gd name="T40" fmla="*/ 42 w 62"/>
                <a:gd name="T41" fmla="*/ 63 h 69"/>
                <a:gd name="T42" fmla="*/ 42 w 62"/>
                <a:gd name="T43" fmla="*/ 67 h 69"/>
                <a:gd name="T44" fmla="*/ 44 w 62"/>
                <a:gd name="T45" fmla="*/ 67 h 69"/>
                <a:gd name="T46" fmla="*/ 42 w 62"/>
                <a:gd name="T47" fmla="*/ 69 h 69"/>
                <a:gd name="T48" fmla="*/ 40 w 62"/>
                <a:gd name="T49" fmla="*/ 69 h 69"/>
                <a:gd name="T50" fmla="*/ 38 w 62"/>
                <a:gd name="T51" fmla="*/ 67 h 69"/>
                <a:gd name="T52" fmla="*/ 40 w 62"/>
                <a:gd name="T53" fmla="*/ 65 h 69"/>
                <a:gd name="T54" fmla="*/ 38 w 62"/>
                <a:gd name="T55" fmla="*/ 61 h 69"/>
                <a:gd name="T56" fmla="*/ 34 w 62"/>
                <a:gd name="T57" fmla="*/ 57 h 69"/>
                <a:gd name="T58" fmla="*/ 30 w 62"/>
                <a:gd name="T59" fmla="*/ 59 h 69"/>
                <a:gd name="T60" fmla="*/ 28 w 62"/>
                <a:gd name="T61" fmla="*/ 55 h 69"/>
                <a:gd name="T62" fmla="*/ 26 w 62"/>
                <a:gd name="T63" fmla="*/ 55 h 69"/>
                <a:gd name="T64" fmla="*/ 22 w 62"/>
                <a:gd name="T65" fmla="*/ 53 h 69"/>
                <a:gd name="T66" fmla="*/ 22 w 62"/>
                <a:gd name="T67" fmla="*/ 53 h 69"/>
                <a:gd name="T68" fmla="*/ 18 w 62"/>
                <a:gd name="T69" fmla="*/ 55 h 69"/>
                <a:gd name="T70" fmla="*/ 16 w 62"/>
                <a:gd name="T71" fmla="*/ 55 h 69"/>
                <a:gd name="T72" fmla="*/ 10 w 62"/>
                <a:gd name="T73" fmla="*/ 53 h 69"/>
                <a:gd name="T74" fmla="*/ 6 w 62"/>
                <a:gd name="T75" fmla="*/ 53 h 69"/>
                <a:gd name="T76" fmla="*/ 2 w 62"/>
                <a:gd name="T77" fmla="*/ 51 h 69"/>
                <a:gd name="T78" fmla="*/ 2 w 62"/>
                <a:gd name="T79" fmla="*/ 49 h 69"/>
                <a:gd name="T80" fmla="*/ 10 w 62"/>
                <a:gd name="T81" fmla="*/ 51 h 69"/>
                <a:gd name="T82" fmla="*/ 14 w 62"/>
                <a:gd name="T83" fmla="*/ 51 h 69"/>
                <a:gd name="T84" fmla="*/ 12 w 62"/>
                <a:gd name="T85" fmla="*/ 49 h 69"/>
                <a:gd name="T86" fmla="*/ 12 w 62"/>
                <a:gd name="T87" fmla="*/ 46 h 69"/>
                <a:gd name="T88" fmla="*/ 8 w 62"/>
                <a:gd name="T89" fmla="*/ 44 h 69"/>
                <a:gd name="T90" fmla="*/ 12 w 62"/>
                <a:gd name="T91" fmla="*/ 42 h 69"/>
                <a:gd name="T92" fmla="*/ 12 w 62"/>
                <a:gd name="T93" fmla="*/ 38 h 69"/>
                <a:gd name="T94" fmla="*/ 18 w 62"/>
                <a:gd name="T95" fmla="*/ 28 h 69"/>
                <a:gd name="T96" fmla="*/ 20 w 62"/>
                <a:gd name="T97" fmla="*/ 18 h 69"/>
                <a:gd name="T98" fmla="*/ 22 w 62"/>
                <a:gd name="T99" fmla="*/ 16 h 69"/>
                <a:gd name="T100" fmla="*/ 26 w 62"/>
                <a:gd name="T101" fmla="*/ 14 h 69"/>
                <a:gd name="T102" fmla="*/ 34 w 62"/>
                <a:gd name="T103" fmla="*/ 8 h 69"/>
                <a:gd name="T104" fmla="*/ 38 w 62"/>
                <a:gd name="T105" fmla="*/ 4 h 69"/>
                <a:gd name="T106" fmla="*/ 44 w 62"/>
                <a:gd name="T107" fmla="*/ 2 h 69"/>
                <a:gd name="T108" fmla="*/ 46 w 62"/>
                <a:gd name="T109" fmla="*/ 2 h 69"/>
                <a:gd name="T110" fmla="*/ 54 w 62"/>
                <a:gd name="T111" fmla="*/ 0 h 69"/>
                <a:gd name="T112" fmla="*/ 56 w 62"/>
                <a:gd name="T1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" h="69">
                  <a:moveTo>
                    <a:pt x="56" y="0"/>
                  </a:moveTo>
                  <a:lnTo>
                    <a:pt x="56" y="2"/>
                  </a:lnTo>
                  <a:lnTo>
                    <a:pt x="56" y="4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60" y="4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0" y="8"/>
                  </a:lnTo>
                  <a:lnTo>
                    <a:pt x="60" y="10"/>
                  </a:lnTo>
                  <a:lnTo>
                    <a:pt x="60" y="12"/>
                  </a:lnTo>
                  <a:lnTo>
                    <a:pt x="60" y="14"/>
                  </a:lnTo>
                  <a:lnTo>
                    <a:pt x="60" y="16"/>
                  </a:lnTo>
                  <a:lnTo>
                    <a:pt x="58" y="16"/>
                  </a:lnTo>
                  <a:lnTo>
                    <a:pt x="58" y="18"/>
                  </a:lnTo>
                  <a:lnTo>
                    <a:pt x="58" y="20"/>
                  </a:lnTo>
                  <a:lnTo>
                    <a:pt x="56" y="20"/>
                  </a:lnTo>
                  <a:lnTo>
                    <a:pt x="54" y="20"/>
                  </a:lnTo>
                  <a:lnTo>
                    <a:pt x="52" y="20"/>
                  </a:lnTo>
                  <a:lnTo>
                    <a:pt x="52" y="22"/>
                  </a:lnTo>
                  <a:lnTo>
                    <a:pt x="54" y="22"/>
                  </a:lnTo>
                  <a:lnTo>
                    <a:pt x="52" y="22"/>
                  </a:lnTo>
                  <a:lnTo>
                    <a:pt x="52" y="24"/>
                  </a:lnTo>
                  <a:lnTo>
                    <a:pt x="52" y="26"/>
                  </a:lnTo>
                  <a:lnTo>
                    <a:pt x="54" y="26"/>
                  </a:lnTo>
                  <a:lnTo>
                    <a:pt x="56" y="26"/>
                  </a:lnTo>
                  <a:lnTo>
                    <a:pt x="58" y="26"/>
                  </a:lnTo>
                  <a:lnTo>
                    <a:pt x="58" y="28"/>
                  </a:lnTo>
                  <a:lnTo>
                    <a:pt x="58" y="30"/>
                  </a:lnTo>
                  <a:lnTo>
                    <a:pt x="58" y="32"/>
                  </a:lnTo>
                  <a:lnTo>
                    <a:pt x="56" y="32"/>
                  </a:lnTo>
                  <a:lnTo>
                    <a:pt x="56" y="34"/>
                  </a:lnTo>
                  <a:lnTo>
                    <a:pt x="54" y="34"/>
                  </a:lnTo>
                  <a:lnTo>
                    <a:pt x="54" y="36"/>
                  </a:lnTo>
                  <a:lnTo>
                    <a:pt x="52" y="36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52" y="40"/>
                  </a:lnTo>
                  <a:lnTo>
                    <a:pt x="50" y="40"/>
                  </a:lnTo>
                  <a:lnTo>
                    <a:pt x="50" y="42"/>
                  </a:lnTo>
                  <a:lnTo>
                    <a:pt x="48" y="42"/>
                  </a:lnTo>
                  <a:lnTo>
                    <a:pt x="46" y="42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42" y="42"/>
                  </a:lnTo>
                  <a:lnTo>
                    <a:pt x="42" y="44"/>
                  </a:lnTo>
                  <a:lnTo>
                    <a:pt x="44" y="4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3"/>
                  </a:lnTo>
                  <a:lnTo>
                    <a:pt x="44" y="55"/>
                  </a:lnTo>
                  <a:lnTo>
                    <a:pt x="44" y="57"/>
                  </a:lnTo>
                  <a:lnTo>
                    <a:pt x="44" y="59"/>
                  </a:lnTo>
                  <a:lnTo>
                    <a:pt x="44" y="61"/>
                  </a:lnTo>
                  <a:lnTo>
                    <a:pt x="44" y="61"/>
                  </a:lnTo>
                  <a:lnTo>
                    <a:pt x="44" y="63"/>
                  </a:lnTo>
                  <a:lnTo>
                    <a:pt x="42" y="63"/>
                  </a:lnTo>
                  <a:lnTo>
                    <a:pt x="42" y="65"/>
                  </a:lnTo>
                  <a:lnTo>
                    <a:pt x="42" y="63"/>
                  </a:lnTo>
                  <a:lnTo>
                    <a:pt x="40" y="65"/>
                  </a:lnTo>
                  <a:lnTo>
                    <a:pt x="42" y="65"/>
                  </a:lnTo>
                  <a:lnTo>
                    <a:pt x="42" y="67"/>
                  </a:lnTo>
                  <a:lnTo>
                    <a:pt x="42" y="65"/>
                  </a:lnTo>
                  <a:lnTo>
                    <a:pt x="44" y="65"/>
                  </a:lnTo>
                  <a:lnTo>
                    <a:pt x="44" y="67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2" y="69"/>
                  </a:lnTo>
                  <a:lnTo>
                    <a:pt x="44" y="69"/>
                  </a:lnTo>
                  <a:lnTo>
                    <a:pt x="42" y="69"/>
                  </a:lnTo>
                  <a:lnTo>
                    <a:pt x="40" y="69"/>
                  </a:lnTo>
                  <a:lnTo>
                    <a:pt x="38" y="69"/>
                  </a:lnTo>
                  <a:lnTo>
                    <a:pt x="36" y="67"/>
                  </a:lnTo>
                  <a:lnTo>
                    <a:pt x="38" y="67"/>
                  </a:lnTo>
                  <a:lnTo>
                    <a:pt x="40" y="67"/>
                  </a:lnTo>
                  <a:lnTo>
                    <a:pt x="38" y="67"/>
                  </a:lnTo>
                  <a:lnTo>
                    <a:pt x="40" y="65"/>
                  </a:lnTo>
                  <a:lnTo>
                    <a:pt x="40" y="63"/>
                  </a:lnTo>
                  <a:lnTo>
                    <a:pt x="40" y="61"/>
                  </a:lnTo>
                  <a:lnTo>
                    <a:pt x="38" y="61"/>
                  </a:lnTo>
                  <a:lnTo>
                    <a:pt x="36" y="59"/>
                  </a:lnTo>
                  <a:lnTo>
                    <a:pt x="36" y="57"/>
                  </a:lnTo>
                  <a:lnTo>
                    <a:pt x="34" y="57"/>
                  </a:lnTo>
                  <a:lnTo>
                    <a:pt x="34" y="59"/>
                  </a:lnTo>
                  <a:lnTo>
                    <a:pt x="32" y="59"/>
                  </a:lnTo>
                  <a:lnTo>
                    <a:pt x="30" y="59"/>
                  </a:lnTo>
                  <a:lnTo>
                    <a:pt x="30" y="57"/>
                  </a:lnTo>
                  <a:lnTo>
                    <a:pt x="28" y="57"/>
                  </a:lnTo>
                  <a:lnTo>
                    <a:pt x="28" y="55"/>
                  </a:lnTo>
                  <a:lnTo>
                    <a:pt x="28" y="53"/>
                  </a:lnTo>
                  <a:lnTo>
                    <a:pt x="26" y="53"/>
                  </a:lnTo>
                  <a:lnTo>
                    <a:pt x="26" y="55"/>
                  </a:lnTo>
                  <a:lnTo>
                    <a:pt x="24" y="55"/>
                  </a:lnTo>
                  <a:lnTo>
                    <a:pt x="22" y="55"/>
                  </a:lnTo>
                  <a:lnTo>
                    <a:pt x="22" y="53"/>
                  </a:lnTo>
                  <a:lnTo>
                    <a:pt x="24" y="55"/>
                  </a:lnTo>
                  <a:lnTo>
                    <a:pt x="24" y="53"/>
                  </a:lnTo>
                  <a:lnTo>
                    <a:pt x="22" y="53"/>
                  </a:lnTo>
                  <a:lnTo>
                    <a:pt x="20" y="53"/>
                  </a:lnTo>
                  <a:lnTo>
                    <a:pt x="20" y="55"/>
                  </a:lnTo>
                  <a:lnTo>
                    <a:pt x="18" y="55"/>
                  </a:lnTo>
                  <a:lnTo>
                    <a:pt x="18" y="5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4" y="55"/>
                  </a:lnTo>
                  <a:lnTo>
                    <a:pt x="12" y="55"/>
                  </a:lnTo>
                  <a:lnTo>
                    <a:pt x="10" y="53"/>
                  </a:lnTo>
                  <a:lnTo>
                    <a:pt x="8" y="55"/>
                  </a:lnTo>
                  <a:lnTo>
                    <a:pt x="6" y="55"/>
                  </a:lnTo>
                  <a:lnTo>
                    <a:pt x="6" y="53"/>
                  </a:lnTo>
                  <a:lnTo>
                    <a:pt x="4" y="53"/>
                  </a:lnTo>
                  <a:lnTo>
                    <a:pt x="2" y="53"/>
                  </a:lnTo>
                  <a:lnTo>
                    <a:pt x="2" y="51"/>
                  </a:lnTo>
                  <a:lnTo>
                    <a:pt x="0" y="51"/>
                  </a:lnTo>
                  <a:lnTo>
                    <a:pt x="2" y="51"/>
                  </a:lnTo>
                  <a:lnTo>
                    <a:pt x="2" y="49"/>
                  </a:lnTo>
                  <a:lnTo>
                    <a:pt x="8" y="49"/>
                  </a:lnTo>
                  <a:lnTo>
                    <a:pt x="8" y="51"/>
                  </a:lnTo>
                  <a:lnTo>
                    <a:pt x="10" y="51"/>
                  </a:lnTo>
                  <a:lnTo>
                    <a:pt x="12" y="53"/>
                  </a:lnTo>
                  <a:lnTo>
                    <a:pt x="14" y="53"/>
                  </a:lnTo>
                  <a:lnTo>
                    <a:pt x="14" y="51"/>
                  </a:lnTo>
                  <a:lnTo>
                    <a:pt x="12" y="51"/>
                  </a:lnTo>
                  <a:lnTo>
                    <a:pt x="10" y="49"/>
                  </a:lnTo>
                  <a:lnTo>
                    <a:pt x="12" y="49"/>
                  </a:lnTo>
                  <a:lnTo>
                    <a:pt x="14" y="49"/>
                  </a:lnTo>
                  <a:lnTo>
                    <a:pt x="12" y="49"/>
                  </a:lnTo>
                  <a:lnTo>
                    <a:pt x="12" y="46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8" y="44"/>
                  </a:lnTo>
                  <a:lnTo>
                    <a:pt x="8" y="42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0" y="40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4" y="34"/>
                  </a:lnTo>
                  <a:lnTo>
                    <a:pt x="16" y="32"/>
                  </a:lnTo>
                  <a:lnTo>
                    <a:pt x="18" y="28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4" y="14"/>
                  </a:lnTo>
                  <a:lnTo>
                    <a:pt x="26" y="14"/>
                  </a:lnTo>
                  <a:lnTo>
                    <a:pt x="28" y="14"/>
                  </a:lnTo>
                  <a:lnTo>
                    <a:pt x="32" y="10"/>
                  </a:lnTo>
                  <a:lnTo>
                    <a:pt x="34" y="8"/>
                  </a:lnTo>
                  <a:lnTo>
                    <a:pt x="34" y="6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50" y="0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0" name="Freeform 2283"/>
            <p:cNvSpPr>
              <a:spLocks/>
            </p:cNvSpPr>
            <p:nvPr/>
          </p:nvSpPr>
          <p:spPr bwMode="auto">
            <a:xfrm>
              <a:off x="17076263" y="3047197"/>
              <a:ext cx="125898" cy="157372"/>
            </a:xfrm>
            <a:custGeom>
              <a:avLst/>
              <a:gdLst>
                <a:gd name="T0" fmla="*/ 2 w 16"/>
                <a:gd name="T1" fmla="*/ 4 h 20"/>
                <a:gd name="T2" fmla="*/ 2 w 16"/>
                <a:gd name="T3" fmla="*/ 6 h 20"/>
                <a:gd name="T4" fmla="*/ 2 w 16"/>
                <a:gd name="T5" fmla="*/ 8 h 20"/>
                <a:gd name="T6" fmla="*/ 4 w 16"/>
                <a:gd name="T7" fmla="*/ 8 h 20"/>
                <a:gd name="T8" fmla="*/ 4 w 16"/>
                <a:gd name="T9" fmla="*/ 8 h 20"/>
                <a:gd name="T10" fmla="*/ 4 w 16"/>
                <a:gd name="T11" fmla="*/ 8 h 20"/>
                <a:gd name="T12" fmla="*/ 6 w 16"/>
                <a:gd name="T13" fmla="*/ 8 h 20"/>
                <a:gd name="T14" fmla="*/ 4 w 16"/>
                <a:gd name="T15" fmla="*/ 8 h 20"/>
                <a:gd name="T16" fmla="*/ 4 w 16"/>
                <a:gd name="T17" fmla="*/ 10 h 20"/>
                <a:gd name="T18" fmla="*/ 2 w 16"/>
                <a:gd name="T19" fmla="*/ 10 h 20"/>
                <a:gd name="T20" fmla="*/ 2 w 16"/>
                <a:gd name="T21" fmla="*/ 12 h 20"/>
                <a:gd name="T22" fmla="*/ 2 w 16"/>
                <a:gd name="T23" fmla="*/ 14 h 20"/>
                <a:gd name="T24" fmla="*/ 2 w 16"/>
                <a:gd name="T25" fmla="*/ 16 h 20"/>
                <a:gd name="T26" fmla="*/ 2 w 16"/>
                <a:gd name="T27" fmla="*/ 18 h 20"/>
                <a:gd name="T28" fmla="*/ 0 w 16"/>
                <a:gd name="T29" fmla="*/ 18 h 20"/>
                <a:gd name="T30" fmla="*/ 2 w 16"/>
                <a:gd name="T31" fmla="*/ 18 h 20"/>
                <a:gd name="T32" fmla="*/ 4 w 16"/>
                <a:gd name="T33" fmla="*/ 20 h 20"/>
                <a:gd name="T34" fmla="*/ 6 w 16"/>
                <a:gd name="T35" fmla="*/ 20 h 20"/>
                <a:gd name="T36" fmla="*/ 8 w 16"/>
                <a:gd name="T37" fmla="*/ 20 h 20"/>
                <a:gd name="T38" fmla="*/ 10 w 16"/>
                <a:gd name="T39" fmla="*/ 20 h 20"/>
                <a:gd name="T40" fmla="*/ 10 w 16"/>
                <a:gd name="T41" fmla="*/ 18 h 20"/>
                <a:gd name="T42" fmla="*/ 12 w 16"/>
                <a:gd name="T43" fmla="*/ 18 h 20"/>
                <a:gd name="T44" fmla="*/ 12 w 16"/>
                <a:gd name="T45" fmla="*/ 16 h 20"/>
                <a:gd name="T46" fmla="*/ 14 w 16"/>
                <a:gd name="T47" fmla="*/ 16 h 20"/>
                <a:gd name="T48" fmla="*/ 14 w 16"/>
                <a:gd name="T49" fmla="*/ 14 h 20"/>
                <a:gd name="T50" fmla="*/ 16 w 16"/>
                <a:gd name="T51" fmla="*/ 14 h 20"/>
                <a:gd name="T52" fmla="*/ 16 w 16"/>
                <a:gd name="T53" fmla="*/ 12 h 20"/>
                <a:gd name="T54" fmla="*/ 14 w 16"/>
                <a:gd name="T55" fmla="*/ 12 h 20"/>
                <a:gd name="T56" fmla="*/ 14 w 16"/>
                <a:gd name="T57" fmla="*/ 10 h 20"/>
                <a:gd name="T58" fmla="*/ 12 w 16"/>
                <a:gd name="T59" fmla="*/ 12 h 20"/>
                <a:gd name="T60" fmla="*/ 12 w 16"/>
                <a:gd name="T61" fmla="*/ 10 h 20"/>
                <a:gd name="T62" fmla="*/ 10 w 16"/>
                <a:gd name="T63" fmla="*/ 10 h 20"/>
                <a:gd name="T64" fmla="*/ 10 w 16"/>
                <a:gd name="T65" fmla="*/ 8 h 20"/>
                <a:gd name="T66" fmla="*/ 10 w 16"/>
                <a:gd name="T67" fmla="*/ 8 h 20"/>
                <a:gd name="T68" fmla="*/ 12 w 16"/>
                <a:gd name="T69" fmla="*/ 8 h 20"/>
                <a:gd name="T70" fmla="*/ 12 w 16"/>
                <a:gd name="T71" fmla="*/ 6 h 20"/>
                <a:gd name="T72" fmla="*/ 10 w 16"/>
                <a:gd name="T73" fmla="*/ 6 h 20"/>
                <a:gd name="T74" fmla="*/ 8 w 16"/>
                <a:gd name="T75" fmla="*/ 6 h 20"/>
                <a:gd name="T76" fmla="*/ 6 w 16"/>
                <a:gd name="T77" fmla="*/ 6 h 20"/>
                <a:gd name="T78" fmla="*/ 8 w 16"/>
                <a:gd name="T79" fmla="*/ 4 h 20"/>
                <a:gd name="T80" fmla="*/ 8 w 16"/>
                <a:gd name="T81" fmla="*/ 2 h 20"/>
                <a:gd name="T82" fmla="*/ 6 w 16"/>
                <a:gd name="T83" fmla="*/ 0 h 20"/>
                <a:gd name="T84" fmla="*/ 6 w 16"/>
                <a:gd name="T85" fmla="*/ 2 h 20"/>
                <a:gd name="T86" fmla="*/ 2 w 16"/>
                <a:gd name="T87" fmla="*/ 4 h 20"/>
                <a:gd name="T88" fmla="*/ 2 w 16"/>
                <a:gd name="T89" fmla="*/ 4 h 20"/>
                <a:gd name="T90" fmla="*/ 2 w 16"/>
                <a:gd name="T9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" h="20">
                  <a:moveTo>
                    <a:pt x="2" y="4"/>
                  </a:moveTo>
                  <a:lnTo>
                    <a:pt x="2" y="6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4" y="8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4" y="12"/>
                  </a:lnTo>
                  <a:lnTo>
                    <a:pt x="14" y="10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8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1" name="Freeform 2284"/>
            <p:cNvSpPr>
              <a:spLocks/>
            </p:cNvSpPr>
            <p:nvPr/>
          </p:nvSpPr>
          <p:spPr bwMode="auto">
            <a:xfrm>
              <a:off x="17170686" y="2968511"/>
              <a:ext cx="31474" cy="0"/>
            </a:xfrm>
            <a:custGeom>
              <a:avLst/>
              <a:gdLst>
                <a:gd name="T0" fmla="*/ 4 w 4"/>
                <a:gd name="T1" fmla="*/ 2 w 4"/>
                <a:gd name="T2" fmla="*/ 0 w 4"/>
                <a:gd name="T3" fmla="*/ 4 w 4"/>
                <a:gd name="T4" fmla="*/ 4 w 4"/>
                <a:gd name="T5" fmla="*/ 4 w 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2" name="Freeform 2285"/>
            <p:cNvSpPr>
              <a:spLocks/>
            </p:cNvSpPr>
            <p:nvPr/>
          </p:nvSpPr>
          <p:spPr bwMode="auto">
            <a:xfrm>
              <a:off x="17217898" y="2952774"/>
              <a:ext cx="15737" cy="15737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2 w 2"/>
                <a:gd name="T5" fmla="*/ 0 h 2"/>
                <a:gd name="T6" fmla="*/ 0 w 2"/>
                <a:gd name="T7" fmla="*/ 2 h 2"/>
                <a:gd name="T8" fmla="*/ 0 w 2"/>
                <a:gd name="T9" fmla="*/ 2 h 2"/>
                <a:gd name="T10" fmla="*/ 0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3" name="Freeform 2286"/>
            <p:cNvSpPr>
              <a:spLocks/>
            </p:cNvSpPr>
            <p:nvPr/>
          </p:nvSpPr>
          <p:spPr bwMode="auto">
            <a:xfrm>
              <a:off x="17249372" y="2937036"/>
              <a:ext cx="15737" cy="1573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4" name="Freeform 2288"/>
            <p:cNvSpPr>
              <a:spLocks/>
            </p:cNvSpPr>
            <p:nvPr/>
          </p:nvSpPr>
          <p:spPr bwMode="auto">
            <a:xfrm>
              <a:off x="17831649" y="1693797"/>
              <a:ext cx="15737" cy="15737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0 w 2"/>
                <a:gd name="T5" fmla="*/ 0 h 2"/>
                <a:gd name="T6" fmla="*/ 0 w 2"/>
                <a:gd name="T7" fmla="*/ 2 h 2"/>
                <a:gd name="T8" fmla="*/ 0 w 2"/>
                <a:gd name="T9" fmla="*/ 0 h 2"/>
                <a:gd name="T10" fmla="*/ 0 w 2"/>
                <a:gd name="T11" fmla="*/ 0 h 2"/>
                <a:gd name="T12" fmla="*/ 0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5" name="Freeform 2289"/>
            <p:cNvSpPr>
              <a:spLocks/>
            </p:cNvSpPr>
            <p:nvPr/>
          </p:nvSpPr>
          <p:spPr bwMode="auto">
            <a:xfrm>
              <a:off x="17815912" y="1678060"/>
              <a:ext cx="0" cy="157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6" name="Freeform 2290"/>
            <p:cNvSpPr>
              <a:spLocks/>
            </p:cNvSpPr>
            <p:nvPr/>
          </p:nvSpPr>
          <p:spPr bwMode="auto">
            <a:xfrm>
              <a:off x="17154949" y="1678060"/>
              <a:ext cx="31474" cy="15737"/>
            </a:xfrm>
            <a:custGeom>
              <a:avLst/>
              <a:gdLst>
                <a:gd name="T0" fmla="*/ 0 w 4"/>
                <a:gd name="T1" fmla="*/ 0 h 2"/>
                <a:gd name="T2" fmla="*/ 2 w 4"/>
                <a:gd name="T3" fmla="*/ 0 h 2"/>
                <a:gd name="T4" fmla="*/ 4 w 4"/>
                <a:gd name="T5" fmla="*/ 0 h 2"/>
                <a:gd name="T6" fmla="*/ 4 w 4"/>
                <a:gd name="T7" fmla="*/ 2 h 2"/>
                <a:gd name="T8" fmla="*/ 2 w 4"/>
                <a:gd name="T9" fmla="*/ 0 h 2"/>
                <a:gd name="T10" fmla="*/ 0 w 4"/>
                <a:gd name="T11" fmla="*/ 0 h 2"/>
                <a:gd name="T12" fmla="*/ 0 w 4"/>
                <a:gd name="T13" fmla="*/ 0 h 2"/>
                <a:gd name="T14" fmla="*/ 0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7" name="Freeform 2291"/>
            <p:cNvSpPr>
              <a:spLocks/>
            </p:cNvSpPr>
            <p:nvPr/>
          </p:nvSpPr>
          <p:spPr bwMode="auto">
            <a:xfrm>
              <a:off x="17123474" y="1646585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8" name="Freeform 2292"/>
            <p:cNvSpPr>
              <a:spLocks/>
            </p:cNvSpPr>
            <p:nvPr/>
          </p:nvSpPr>
          <p:spPr bwMode="auto">
            <a:xfrm>
              <a:off x="17202160" y="1630848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99" name="Freeform 2293"/>
            <p:cNvSpPr>
              <a:spLocks/>
            </p:cNvSpPr>
            <p:nvPr/>
          </p:nvSpPr>
          <p:spPr bwMode="auto">
            <a:xfrm>
              <a:off x="17107737" y="1599374"/>
              <a:ext cx="15737" cy="78686"/>
            </a:xfrm>
            <a:custGeom>
              <a:avLst/>
              <a:gdLst>
                <a:gd name="T0" fmla="*/ 2 w 2"/>
                <a:gd name="T1" fmla="*/ 4 h 10"/>
                <a:gd name="T2" fmla="*/ 2 w 2"/>
                <a:gd name="T3" fmla="*/ 6 h 10"/>
                <a:gd name="T4" fmla="*/ 2 w 2"/>
                <a:gd name="T5" fmla="*/ 8 h 10"/>
                <a:gd name="T6" fmla="*/ 0 w 2"/>
                <a:gd name="T7" fmla="*/ 10 h 10"/>
                <a:gd name="T8" fmla="*/ 0 w 2"/>
                <a:gd name="T9" fmla="*/ 8 h 10"/>
                <a:gd name="T10" fmla="*/ 0 w 2"/>
                <a:gd name="T11" fmla="*/ 6 h 10"/>
                <a:gd name="T12" fmla="*/ 0 w 2"/>
                <a:gd name="T13" fmla="*/ 4 h 10"/>
                <a:gd name="T14" fmla="*/ 0 w 2"/>
                <a:gd name="T15" fmla="*/ 2 h 10"/>
                <a:gd name="T16" fmla="*/ 0 w 2"/>
                <a:gd name="T17" fmla="*/ 0 h 10"/>
                <a:gd name="T18" fmla="*/ 0 w 2"/>
                <a:gd name="T19" fmla="*/ 2 h 10"/>
                <a:gd name="T20" fmla="*/ 0 w 2"/>
                <a:gd name="T21" fmla="*/ 4 h 10"/>
                <a:gd name="T22" fmla="*/ 2 w 2"/>
                <a:gd name="T23" fmla="*/ 4 h 10"/>
                <a:gd name="T24" fmla="*/ 2 w 2"/>
                <a:gd name="T25" fmla="*/ 4 h 10"/>
                <a:gd name="T26" fmla="*/ 2 w 2"/>
                <a:gd name="T2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" h="10">
                  <a:moveTo>
                    <a:pt x="2" y="4"/>
                  </a:moveTo>
                  <a:lnTo>
                    <a:pt x="2" y="6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0" name="Freeform 2294"/>
            <p:cNvSpPr>
              <a:spLocks/>
            </p:cNvSpPr>
            <p:nvPr/>
          </p:nvSpPr>
          <p:spPr bwMode="auto">
            <a:xfrm>
              <a:off x="17092000" y="1489213"/>
              <a:ext cx="31474" cy="62949"/>
            </a:xfrm>
            <a:custGeom>
              <a:avLst/>
              <a:gdLst>
                <a:gd name="T0" fmla="*/ 2 w 4"/>
                <a:gd name="T1" fmla="*/ 2 h 8"/>
                <a:gd name="T2" fmla="*/ 4 w 4"/>
                <a:gd name="T3" fmla="*/ 2 h 8"/>
                <a:gd name="T4" fmla="*/ 4 w 4"/>
                <a:gd name="T5" fmla="*/ 4 h 8"/>
                <a:gd name="T6" fmla="*/ 4 w 4"/>
                <a:gd name="T7" fmla="*/ 6 h 8"/>
                <a:gd name="T8" fmla="*/ 4 w 4"/>
                <a:gd name="T9" fmla="*/ 4 h 8"/>
                <a:gd name="T10" fmla="*/ 2 w 4"/>
                <a:gd name="T11" fmla="*/ 4 h 8"/>
                <a:gd name="T12" fmla="*/ 2 w 4"/>
                <a:gd name="T13" fmla="*/ 6 h 8"/>
                <a:gd name="T14" fmla="*/ 2 w 4"/>
                <a:gd name="T15" fmla="*/ 8 h 8"/>
                <a:gd name="T16" fmla="*/ 0 w 4"/>
                <a:gd name="T17" fmla="*/ 8 h 8"/>
                <a:gd name="T18" fmla="*/ 0 w 4"/>
                <a:gd name="T19" fmla="*/ 6 h 8"/>
                <a:gd name="T20" fmla="*/ 0 w 4"/>
                <a:gd name="T21" fmla="*/ 4 h 8"/>
                <a:gd name="T22" fmla="*/ 2 w 4"/>
                <a:gd name="T23" fmla="*/ 4 h 8"/>
                <a:gd name="T24" fmla="*/ 0 w 4"/>
                <a:gd name="T25" fmla="*/ 4 h 8"/>
                <a:gd name="T26" fmla="*/ 0 w 4"/>
                <a:gd name="T27" fmla="*/ 2 h 8"/>
                <a:gd name="T28" fmla="*/ 0 w 4"/>
                <a:gd name="T29" fmla="*/ 4 h 8"/>
                <a:gd name="T30" fmla="*/ 0 w 4"/>
                <a:gd name="T31" fmla="*/ 2 h 8"/>
                <a:gd name="T32" fmla="*/ 0 w 4"/>
                <a:gd name="T33" fmla="*/ 0 h 8"/>
                <a:gd name="T34" fmla="*/ 2 w 4"/>
                <a:gd name="T35" fmla="*/ 2 h 8"/>
                <a:gd name="T36" fmla="*/ 0 w 4"/>
                <a:gd name="T37" fmla="*/ 0 h 8"/>
                <a:gd name="T38" fmla="*/ 2 w 4"/>
                <a:gd name="T39" fmla="*/ 0 h 8"/>
                <a:gd name="T40" fmla="*/ 2 w 4"/>
                <a:gd name="T41" fmla="*/ 2 h 8"/>
                <a:gd name="T42" fmla="*/ 2 w 4"/>
                <a:gd name="T43" fmla="*/ 2 h 8"/>
                <a:gd name="T44" fmla="*/ 2 w 4"/>
                <a:gd name="T4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" h="8">
                  <a:moveTo>
                    <a:pt x="2" y="2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1" name="Freeform 2295"/>
            <p:cNvSpPr>
              <a:spLocks/>
            </p:cNvSpPr>
            <p:nvPr/>
          </p:nvSpPr>
          <p:spPr bwMode="auto">
            <a:xfrm>
              <a:off x="17107737" y="1457739"/>
              <a:ext cx="31474" cy="62949"/>
            </a:xfrm>
            <a:custGeom>
              <a:avLst/>
              <a:gdLst>
                <a:gd name="T0" fmla="*/ 4 w 4"/>
                <a:gd name="T1" fmla="*/ 6 h 8"/>
                <a:gd name="T2" fmla="*/ 4 w 4"/>
                <a:gd name="T3" fmla="*/ 8 h 8"/>
                <a:gd name="T4" fmla="*/ 2 w 4"/>
                <a:gd name="T5" fmla="*/ 8 h 8"/>
                <a:gd name="T6" fmla="*/ 2 w 4"/>
                <a:gd name="T7" fmla="*/ 6 h 8"/>
                <a:gd name="T8" fmla="*/ 4 w 4"/>
                <a:gd name="T9" fmla="*/ 6 h 8"/>
                <a:gd name="T10" fmla="*/ 2 w 4"/>
                <a:gd name="T11" fmla="*/ 6 h 8"/>
                <a:gd name="T12" fmla="*/ 2 w 4"/>
                <a:gd name="T13" fmla="*/ 4 h 8"/>
                <a:gd name="T14" fmla="*/ 0 w 4"/>
                <a:gd name="T15" fmla="*/ 4 h 8"/>
                <a:gd name="T16" fmla="*/ 0 w 4"/>
                <a:gd name="T17" fmla="*/ 2 h 8"/>
                <a:gd name="T18" fmla="*/ 2 w 4"/>
                <a:gd name="T19" fmla="*/ 2 h 8"/>
                <a:gd name="T20" fmla="*/ 2 w 4"/>
                <a:gd name="T21" fmla="*/ 0 h 8"/>
                <a:gd name="T22" fmla="*/ 4 w 4"/>
                <a:gd name="T23" fmla="*/ 0 h 8"/>
                <a:gd name="T24" fmla="*/ 4 w 4"/>
                <a:gd name="T25" fmla="*/ 2 h 8"/>
                <a:gd name="T26" fmla="*/ 4 w 4"/>
                <a:gd name="T27" fmla="*/ 4 h 8"/>
                <a:gd name="T28" fmla="*/ 4 w 4"/>
                <a:gd name="T29" fmla="*/ 6 h 8"/>
                <a:gd name="T30" fmla="*/ 4 w 4"/>
                <a:gd name="T31" fmla="*/ 6 h 8"/>
                <a:gd name="T32" fmla="*/ 4 w 4"/>
                <a:gd name="T3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8">
                  <a:moveTo>
                    <a:pt x="4" y="6"/>
                  </a:moveTo>
                  <a:lnTo>
                    <a:pt x="4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2" name="Freeform 2296"/>
            <p:cNvSpPr>
              <a:spLocks/>
            </p:cNvSpPr>
            <p:nvPr/>
          </p:nvSpPr>
          <p:spPr bwMode="auto">
            <a:xfrm>
              <a:off x="17123474" y="1426264"/>
              <a:ext cx="47212" cy="47212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4 h 6"/>
                <a:gd name="T4" fmla="*/ 4 w 6"/>
                <a:gd name="T5" fmla="*/ 4 h 6"/>
                <a:gd name="T6" fmla="*/ 4 w 6"/>
                <a:gd name="T7" fmla="*/ 6 h 6"/>
                <a:gd name="T8" fmla="*/ 6 w 6"/>
                <a:gd name="T9" fmla="*/ 6 h 6"/>
                <a:gd name="T10" fmla="*/ 4 w 6"/>
                <a:gd name="T11" fmla="*/ 6 h 6"/>
                <a:gd name="T12" fmla="*/ 2 w 6"/>
                <a:gd name="T13" fmla="*/ 6 h 6"/>
                <a:gd name="T14" fmla="*/ 2 w 6"/>
                <a:gd name="T15" fmla="*/ 4 h 6"/>
                <a:gd name="T16" fmla="*/ 2 w 6"/>
                <a:gd name="T17" fmla="*/ 6 h 6"/>
                <a:gd name="T18" fmla="*/ 2 w 6"/>
                <a:gd name="T19" fmla="*/ 4 h 6"/>
                <a:gd name="T20" fmla="*/ 0 w 6"/>
                <a:gd name="T21" fmla="*/ 4 h 6"/>
                <a:gd name="T22" fmla="*/ 2 w 6"/>
                <a:gd name="T23" fmla="*/ 4 h 6"/>
                <a:gd name="T24" fmla="*/ 2 w 6"/>
                <a:gd name="T25" fmla="*/ 2 h 6"/>
                <a:gd name="T26" fmla="*/ 4 w 6"/>
                <a:gd name="T27" fmla="*/ 2 h 6"/>
                <a:gd name="T28" fmla="*/ 4 w 6"/>
                <a:gd name="T29" fmla="*/ 0 h 6"/>
                <a:gd name="T30" fmla="*/ 6 w 6"/>
                <a:gd name="T31" fmla="*/ 0 h 6"/>
                <a:gd name="T32" fmla="*/ 6 w 6"/>
                <a:gd name="T33" fmla="*/ 2 h 6"/>
                <a:gd name="T34" fmla="*/ 6 w 6"/>
                <a:gd name="T35" fmla="*/ 2 h 6"/>
                <a:gd name="T36" fmla="*/ 6 w 6"/>
                <a:gd name="T3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3" name="Freeform 2297"/>
            <p:cNvSpPr>
              <a:spLocks/>
            </p:cNvSpPr>
            <p:nvPr/>
          </p:nvSpPr>
          <p:spPr bwMode="auto">
            <a:xfrm>
              <a:off x="17107737" y="1426264"/>
              <a:ext cx="15737" cy="31474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0 h 4"/>
                <a:gd name="T4" fmla="*/ 2 w 2"/>
                <a:gd name="T5" fmla="*/ 2 h 4"/>
                <a:gd name="T6" fmla="*/ 2 w 2"/>
                <a:gd name="T7" fmla="*/ 4 h 4"/>
                <a:gd name="T8" fmla="*/ 0 w 2"/>
                <a:gd name="T9" fmla="*/ 4 h 4"/>
                <a:gd name="T10" fmla="*/ 0 w 2"/>
                <a:gd name="T11" fmla="*/ 2 h 4"/>
                <a:gd name="T12" fmla="*/ 0 w 2"/>
                <a:gd name="T13" fmla="*/ 0 h 4"/>
                <a:gd name="T14" fmla="*/ 0 w 2"/>
                <a:gd name="T15" fmla="*/ 2 h 4"/>
                <a:gd name="T16" fmla="*/ 0 w 2"/>
                <a:gd name="T17" fmla="*/ 0 h 4"/>
                <a:gd name="T18" fmla="*/ 0 w 2"/>
                <a:gd name="T19" fmla="*/ 0 h 4"/>
                <a:gd name="T20" fmla="*/ 0 w 2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4" name="Freeform 2298"/>
            <p:cNvSpPr>
              <a:spLocks/>
            </p:cNvSpPr>
            <p:nvPr/>
          </p:nvSpPr>
          <p:spPr bwMode="auto">
            <a:xfrm>
              <a:off x="17076263" y="1347578"/>
              <a:ext cx="15737" cy="62949"/>
            </a:xfrm>
            <a:custGeom>
              <a:avLst/>
              <a:gdLst>
                <a:gd name="T0" fmla="*/ 2 w 2"/>
                <a:gd name="T1" fmla="*/ 4 h 8"/>
                <a:gd name="T2" fmla="*/ 2 w 2"/>
                <a:gd name="T3" fmla="*/ 6 h 8"/>
                <a:gd name="T4" fmla="*/ 2 w 2"/>
                <a:gd name="T5" fmla="*/ 8 h 8"/>
                <a:gd name="T6" fmla="*/ 2 w 2"/>
                <a:gd name="T7" fmla="*/ 8 h 8"/>
                <a:gd name="T8" fmla="*/ 2 w 2"/>
                <a:gd name="T9" fmla="*/ 8 h 8"/>
                <a:gd name="T10" fmla="*/ 0 w 2"/>
                <a:gd name="T11" fmla="*/ 8 h 8"/>
                <a:gd name="T12" fmla="*/ 0 w 2"/>
                <a:gd name="T13" fmla="*/ 6 h 8"/>
                <a:gd name="T14" fmla="*/ 2 w 2"/>
                <a:gd name="T15" fmla="*/ 4 h 8"/>
                <a:gd name="T16" fmla="*/ 0 w 2"/>
                <a:gd name="T17" fmla="*/ 6 h 8"/>
                <a:gd name="T18" fmla="*/ 0 w 2"/>
                <a:gd name="T19" fmla="*/ 4 h 8"/>
                <a:gd name="T20" fmla="*/ 0 w 2"/>
                <a:gd name="T21" fmla="*/ 2 h 8"/>
                <a:gd name="T22" fmla="*/ 0 w 2"/>
                <a:gd name="T23" fmla="*/ 0 h 8"/>
                <a:gd name="T24" fmla="*/ 0 w 2"/>
                <a:gd name="T25" fmla="*/ 2 h 8"/>
                <a:gd name="T26" fmla="*/ 2 w 2"/>
                <a:gd name="T27" fmla="*/ 4 h 8"/>
                <a:gd name="T28" fmla="*/ 2 w 2"/>
                <a:gd name="T29" fmla="*/ 4 h 8"/>
                <a:gd name="T30" fmla="*/ 2 w 2"/>
                <a:gd name="T3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" h="8">
                  <a:moveTo>
                    <a:pt x="2" y="4"/>
                  </a:moveTo>
                  <a:lnTo>
                    <a:pt x="2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5" name="Freeform 2299"/>
            <p:cNvSpPr>
              <a:spLocks/>
            </p:cNvSpPr>
            <p:nvPr/>
          </p:nvSpPr>
          <p:spPr bwMode="auto">
            <a:xfrm>
              <a:off x="17076263" y="1316104"/>
              <a:ext cx="31474" cy="47212"/>
            </a:xfrm>
            <a:custGeom>
              <a:avLst/>
              <a:gdLst>
                <a:gd name="T0" fmla="*/ 2 w 4"/>
                <a:gd name="T1" fmla="*/ 2 h 6"/>
                <a:gd name="T2" fmla="*/ 4 w 4"/>
                <a:gd name="T3" fmla="*/ 2 h 6"/>
                <a:gd name="T4" fmla="*/ 4 w 4"/>
                <a:gd name="T5" fmla="*/ 4 h 6"/>
                <a:gd name="T6" fmla="*/ 4 w 4"/>
                <a:gd name="T7" fmla="*/ 6 h 6"/>
                <a:gd name="T8" fmla="*/ 2 w 4"/>
                <a:gd name="T9" fmla="*/ 6 h 6"/>
                <a:gd name="T10" fmla="*/ 2 w 4"/>
                <a:gd name="T11" fmla="*/ 4 h 6"/>
                <a:gd name="T12" fmla="*/ 2 w 4"/>
                <a:gd name="T13" fmla="*/ 2 h 6"/>
                <a:gd name="T14" fmla="*/ 0 w 4"/>
                <a:gd name="T15" fmla="*/ 2 h 6"/>
                <a:gd name="T16" fmla="*/ 0 w 4"/>
                <a:gd name="T17" fmla="*/ 0 h 6"/>
                <a:gd name="T18" fmla="*/ 2 w 4"/>
                <a:gd name="T19" fmla="*/ 2 h 6"/>
                <a:gd name="T20" fmla="*/ 2 w 4"/>
                <a:gd name="T21" fmla="*/ 2 h 6"/>
                <a:gd name="T22" fmla="*/ 2 w 4"/>
                <a:gd name="T2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6">
                  <a:moveTo>
                    <a:pt x="2" y="2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6" name="Freeform 2300"/>
            <p:cNvSpPr>
              <a:spLocks/>
            </p:cNvSpPr>
            <p:nvPr/>
          </p:nvSpPr>
          <p:spPr bwMode="auto">
            <a:xfrm>
              <a:off x="17044788" y="1300367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2 w 2"/>
                <a:gd name="T7" fmla="*/ 2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7" name="Freeform 2301"/>
            <p:cNvSpPr>
              <a:spLocks/>
            </p:cNvSpPr>
            <p:nvPr/>
          </p:nvSpPr>
          <p:spPr bwMode="auto">
            <a:xfrm>
              <a:off x="17123474" y="1284629"/>
              <a:ext cx="47212" cy="62949"/>
            </a:xfrm>
            <a:custGeom>
              <a:avLst/>
              <a:gdLst>
                <a:gd name="T0" fmla="*/ 6 w 6"/>
                <a:gd name="T1" fmla="*/ 8 h 8"/>
                <a:gd name="T2" fmla="*/ 4 w 6"/>
                <a:gd name="T3" fmla="*/ 8 h 8"/>
                <a:gd name="T4" fmla="*/ 2 w 6"/>
                <a:gd name="T5" fmla="*/ 8 h 8"/>
                <a:gd name="T6" fmla="*/ 2 w 6"/>
                <a:gd name="T7" fmla="*/ 6 h 8"/>
                <a:gd name="T8" fmla="*/ 0 w 6"/>
                <a:gd name="T9" fmla="*/ 6 h 8"/>
                <a:gd name="T10" fmla="*/ 0 w 6"/>
                <a:gd name="T11" fmla="*/ 4 h 8"/>
                <a:gd name="T12" fmla="*/ 2 w 6"/>
                <a:gd name="T13" fmla="*/ 4 h 8"/>
                <a:gd name="T14" fmla="*/ 4 w 6"/>
                <a:gd name="T15" fmla="*/ 4 h 8"/>
                <a:gd name="T16" fmla="*/ 4 w 6"/>
                <a:gd name="T17" fmla="*/ 2 h 8"/>
                <a:gd name="T18" fmla="*/ 4 w 6"/>
                <a:gd name="T19" fmla="*/ 0 h 8"/>
                <a:gd name="T20" fmla="*/ 6 w 6"/>
                <a:gd name="T21" fmla="*/ 0 h 8"/>
                <a:gd name="T22" fmla="*/ 6 w 6"/>
                <a:gd name="T23" fmla="*/ 2 h 8"/>
                <a:gd name="T24" fmla="*/ 6 w 6"/>
                <a:gd name="T25" fmla="*/ 4 h 8"/>
                <a:gd name="T26" fmla="*/ 6 w 6"/>
                <a:gd name="T27" fmla="*/ 6 h 8"/>
                <a:gd name="T28" fmla="*/ 6 w 6"/>
                <a:gd name="T29" fmla="*/ 8 h 8"/>
                <a:gd name="T30" fmla="*/ 6 w 6"/>
                <a:gd name="T31" fmla="*/ 8 h 8"/>
                <a:gd name="T32" fmla="*/ 6 w 6"/>
                <a:gd name="T3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8">
                  <a:moveTo>
                    <a:pt x="6" y="8"/>
                  </a:moveTo>
                  <a:lnTo>
                    <a:pt x="4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8" name="Freeform 2302"/>
            <p:cNvSpPr>
              <a:spLocks/>
            </p:cNvSpPr>
            <p:nvPr/>
          </p:nvSpPr>
          <p:spPr bwMode="auto">
            <a:xfrm>
              <a:off x="17044788" y="1221681"/>
              <a:ext cx="31474" cy="15737"/>
            </a:xfrm>
            <a:custGeom>
              <a:avLst/>
              <a:gdLst>
                <a:gd name="T0" fmla="*/ 2 w 4"/>
                <a:gd name="T1" fmla="*/ 0 h 2"/>
                <a:gd name="T2" fmla="*/ 4 w 4"/>
                <a:gd name="T3" fmla="*/ 2 h 2"/>
                <a:gd name="T4" fmla="*/ 2 w 4"/>
                <a:gd name="T5" fmla="*/ 2 h 2"/>
                <a:gd name="T6" fmla="*/ 2 w 4"/>
                <a:gd name="T7" fmla="*/ 0 h 2"/>
                <a:gd name="T8" fmla="*/ 0 w 4"/>
                <a:gd name="T9" fmla="*/ 0 h 2"/>
                <a:gd name="T10" fmla="*/ 2 w 4"/>
                <a:gd name="T11" fmla="*/ 0 h 2"/>
                <a:gd name="T12" fmla="*/ 2 w 4"/>
                <a:gd name="T13" fmla="*/ 0 h 2"/>
                <a:gd name="T14" fmla="*/ 2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09" name="Freeform 2303"/>
            <p:cNvSpPr>
              <a:spLocks/>
            </p:cNvSpPr>
            <p:nvPr/>
          </p:nvSpPr>
          <p:spPr bwMode="auto">
            <a:xfrm>
              <a:off x="17029051" y="1174469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4 h 4"/>
                <a:gd name="T4" fmla="*/ 0 w 2"/>
                <a:gd name="T5" fmla="*/ 4 h 4"/>
                <a:gd name="T6" fmla="*/ 0 w 2"/>
                <a:gd name="T7" fmla="*/ 2 h 4"/>
                <a:gd name="T8" fmla="*/ 2 w 2"/>
                <a:gd name="T9" fmla="*/ 2 h 4"/>
                <a:gd name="T10" fmla="*/ 2 w 2"/>
                <a:gd name="T11" fmla="*/ 0 h 4"/>
                <a:gd name="T12" fmla="*/ 2 w 2"/>
                <a:gd name="T13" fmla="*/ 2 h 4"/>
                <a:gd name="T14" fmla="*/ 2 w 2"/>
                <a:gd name="T15" fmla="*/ 2 h 4"/>
                <a:gd name="T16" fmla="*/ 2 w 2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10" name="Freeform 2304"/>
            <p:cNvSpPr>
              <a:spLocks/>
            </p:cNvSpPr>
            <p:nvPr/>
          </p:nvSpPr>
          <p:spPr bwMode="auto">
            <a:xfrm>
              <a:off x="17060526" y="1142995"/>
              <a:ext cx="15737" cy="47212"/>
            </a:xfrm>
            <a:custGeom>
              <a:avLst/>
              <a:gdLst>
                <a:gd name="T0" fmla="*/ 0 w 2"/>
                <a:gd name="T1" fmla="*/ 2 h 6"/>
                <a:gd name="T2" fmla="*/ 0 w 2"/>
                <a:gd name="T3" fmla="*/ 4 h 6"/>
                <a:gd name="T4" fmla="*/ 0 w 2"/>
                <a:gd name="T5" fmla="*/ 2 h 6"/>
                <a:gd name="T6" fmla="*/ 2 w 2"/>
                <a:gd name="T7" fmla="*/ 2 h 6"/>
                <a:gd name="T8" fmla="*/ 0 w 2"/>
                <a:gd name="T9" fmla="*/ 2 h 6"/>
                <a:gd name="T10" fmla="*/ 2 w 2"/>
                <a:gd name="T11" fmla="*/ 2 h 6"/>
                <a:gd name="T12" fmla="*/ 2 w 2"/>
                <a:gd name="T13" fmla="*/ 4 h 6"/>
                <a:gd name="T14" fmla="*/ 2 w 2"/>
                <a:gd name="T15" fmla="*/ 6 h 6"/>
                <a:gd name="T16" fmla="*/ 0 w 2"/>
                <a:gd name="T17" fmla="*/ 6 h 6"/>
                <a:gd name="T18" fmla="*/ 0 w 2"/>
                <a:gd name="T19" fmla="*/ 4 h 6"/>
                <a:gd name="T20" fmla="*/ 0 w 2"/>
                <a:gd name="T21" fmla="*/ 6 h 6"/>
                <a:gd name="T22" fmla="*/ 0 w 2"/>
                <a:gd name="T23" fmla="*/ 4 h 6"/>
                <a:gd name="T24" fmla="*/ 0 w 2"/>
                <a:gd name="T25" fmla="*/ 2 h 6"/>
                <a:gd name="T26" fmla="*/ 0 w 2"/>
                <a:gd name="T27" fmla="*/ 4 h 6"/>
                <a:gd name="T28" fmla="*/ 0 w 2"/>
                <a:gd name="T29" fmla="*/ 2 h 6"/>
                <a:gd name="T30" fmla="*/ 0 w 2"/>
                <a:gd name="T31" fmla="*/ 0 h 6"/>
                <a:gd name="T32" fmla="*/ 0 w 2"/>
                <a:gd name="T33" fmla="*/ 2 h 6"/>
                <a:gd name="T34" fmla="*/ 0 w 2"/>
                <a:gd name="T35" fmla="*/ 2 h 6"/>
                <a:gd name="T36" fmla="*/ 0 w 2"/>
                <a:gd name="T3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" h="6">
                  <a:moveTo>
                    <a:pt x="0" y="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11" name="Rectangle 2305"/>
            <p:cNvSpPr>
              <a:spLocks noChangeArrowheads="1"/>
            </p:cNvSpPr>
            <p:nvPr/>
          </p:nvSpPr>
          <p:spPr bwMode="auto">
            <a:xfrm>
              <a:off x="17060526" y="1032834"/>
              <a:ext cx="7871" cy="7871"/>
            </a:xfrm>
            <a:prstGeom prst="rect">
              <a:avLst/>
            </a:prstGeom>
            <a:solidFill>
              <a:srgbClr val="DDDCDB"/>
            </a:solidFill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2" name="Freeform 2306"/>
            <p:cNvSpPr>
              <a:spLocks/>
            </p:cNvSpPr>
            <p:nvPr/>
          </p:nvSpPr>
          <p:spPr bwMode="auto">
            <a:xfrm>
              <a:off x="17060526" y="969885"/>
              <a:ext cx="47212" cy="31474"/>
            </a:xfrm>
            <a:custGeom>
              <a:avLst/>
              <a:gdLst>
                <a:gd name="T0" fmla="*/ 2 w 6"/>
                <a:gd name="T1" fmla="*/ 0 h 4"/>
                <a:gd name="T2" fmla="*/ 6 w 6"/>
                <a:gd name="T3" fmla="*/ 2 h 4"/>
                <a:gd name="T4" fmla="*/ 6 w 6"/>
                <a:gd name="T5" fmla="*/ 4 h 4"/>
                <a:gd name="T6" fmla="*/ 4 w 6"/>
                <a:gd name="T7" fmla="*/ 4 h 4"/>
                <a:gd name="T8" fmla="*/ 4 w 6"/>
                <a:gd name="T9" fmla="*/ 2 h 4"/>
                <a:gd name="T10" fmla="*/ 4 w 6"/>
                <a:gd name="T11" fmla="*/ 4 h 4"/>
                <a:gd name="T12" fmla="*/ 2 w 6"/>
                <a:gd name="T13" fmla="*/ 4 h 4"/>
                <a:gd name="T14" fmla="*/ 0 w 6"/>
                <a:gd name="T15" fmla="*/ 4 h 4"/>
                <a:gd name="T16" fmla="*/ 2 w 6"/>
                <a:gd name="T17" fmla="*/ 4 h 4"/>
                <a:gd name="T18" fmla="*/ 0 w 6"/>
                <a:gd name="T19" fmla="*/ 4 h 4"/>
                <a:gd name="T20" fmla="*/ 0 w 6"/>
                <a:gd name="T21" fmla="*/ 2 h 4"/>
                <a:gd name="T22" fmla="*/ 0 w 6"/>
                <a:gd name="T23" fmla="*/ 0 h 4"/>
                <a:gd name="T24" fmla="*/ 2 w 6"/>
                <a:gd name="T25" fmla="*/ 0 h 4"/>
                <a:gd name="T26" fmla="*/ 2 w 6"/>
                <a:gd name="T27" fmla="*/ 0 h 4"/>
                <a:gd name="T28" fmla="*/ 2 w 6"/>
                <a:gd name="T2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4">
                  <a:moveTo>
                    <a:pt x="2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13" name="Freeform 2307"/>
            <p:cNvSpPr>
              <a:spLocks/>
            </p:cNvSpPr>
            <p:nvPr/>
          </p:nvSpPr>
          <p:spPr bwMode="auto">
            <a:xfrm>
              <a:off x="17076263" y="938411"/>
              <a:ext cx="31474" cy="31474"/>
            </a:xfrm>
            <a:custGeom>
              <a:avLst/>
              <a:gdLst>
                <a:gd name="T0" fmla="*/ 2 w 4"/>
                <a:gd name="T1" fmla="*/ 0 h 4"/>
                <a:gd name="T2" fmla="*/ 4 w 4"/>
                <a:gd name="T3" fmla="*/ 2 h 4"/>
                <a:gd name="T4" fmla="*/ 2 w 4"/>
                <a:gd name="T5" fmla="*/ 2 h 4"/>
                <a:gd name="T6" fmla="*/ 2 w 4"/>
                <a:gd name="T7" fmla="*/ 4 h 4"/>
                <a:gd name="T8" fmla="*/ 0 w 4"/>
                <a:gd name="T9" fmla="*/ 4 h 4"/>
                <a:gd name="T10" fmla="*/ 0 w 4"/>
                <a:gd name="T11" fmla="*/ 2 h 4"/>
                <a:gd name="T12" fmla="*/ 2 w 4"/>
                <a:gd name="T13" fmla="*/ 2 h 4"/>
                <a:gd name="T14" fmla="*/ 0 w 4"/>
                <a:gd name="T15" fmla="*/ 2 h 4"/>
                <a:gd name="T16" fmla="*/ 0 w 4"/>
                <a:gd name="T17" fmla="*/ 0 h 4"/>
                <a:gd name="T18" fmla="*/ 2 w 4"/>
                <a:gd name="T19" fmla="*/ 0 h 4"/>
                <a:gd name="T20" fmla="*/ 2 w 4"/>
                <a:gd name="T21" fmla="*/ 0 h 4"/>
                <a:gd name="T22" fmla="*/ 2 w 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14" name="Freeform 2308"/>
            <p:cNvSpPr>
              <a:spLocks/>
            </p:cNvSpPr>
            <p:nvPr/>
          </p:nvSpPr>
          <p:spPr bwMode="auto">
            <a:xfrm>
              <a:off x="17139212" y="859725"/>
              <a:ext cx="47212" cy="31474"/>
            </a:xfrm>
            <a:custGeom>
              <a:avLst/>
              <a:gdLst>
                <a:gd name="T0" fmla="*/ 4 w 6"/>
                <a:gd name="T1" fmla="*/ 0 h 4"/>
                <a:gd name="T2" fmla="*/ 4 w 6"/>
                <a:gd name="T3" fmla="*/ 2 h 4"/>
                <a:gd name="T4" fmla="*/ 6 w 6"/>
                <a:gd name="T5" fmla="*/ 2 h 4"/>
                <a:gd name="T6" fmla="*/ 6 w 6"/>
                <a:gd name="T7" fmla="*/ 4 h 4"/>
                <a:gd name="T8" fmla="*/ 4 w 6"/>
                <a:gd name="T9" fmla="*/ 4 h 4"/>
                <a:gd name="T10" fmla="*/ 2 w 6"/>
                <a:gd name="T11" fmla="*/ 4 h 4"/>
                <a:gd name="T12" fmla="*/ 0 w 6"/>
                <a:gd name="T13" fmla="*/ 2 h 4"/>
                <a:gd name="T14" fmla="*/ 2 w 6"/>
                <a:gd name="T15" fmla="*/ 4 h 4"/>
                <a:gd name="T16" fmla="*/ 2 w 6"/>
                <a:gd name="T17" fmla="*/ 2 h 4"/>
                <a:gd name="T18" fmla="*/ 2 w 6"/>
                <a:gd name="T19" fmla="*/ 0 h 4"/>
                <a:gd name="T20" fmla="*/ 4 w 6"/>
                <a:gd name="T21" fmla="*/ 0 h 4"/>
                <a:gd name="T22" fmla="*/ 4 w 6"/>
                <a:gd name="T23" fmla="*/ 0 h 4"/>
                <a:gd name="T24" fmla="*/ 4 w 6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15" name="Freeform 2309"/>
            <p:cNvSpPr>
              <a:spLocks/>
            </p:cNvSpPr>
            <p:nvPr/>
          </p:nvSpPr>
          <p:spPr bwMode="auto">
            <a:xfrm>
              <a:off x="17154949" y="843988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16" name="Freeform 2310"/>
            <p:cNvSpPr>
              <a:spLocks/>
            </p:cNvSpPr>
            <p:nvPr/>
          </p:nvSpPr>
          <p:spPr bwMode="auto">
            <a:xfrm>
              <a:off x="17154949" y="843988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17" name="Freeform 2311"/>
            <p:cNvSpPr>
              <a:spLocks/>
            </p:cNvSpPr>
            <p:nvPr/>
          </p:nvSpPr>
          <p:spPr bwMode="auto">
            <a:xfrm>
              <a:off x="17186423" y="828250"/>
              <a:ext cx="31474" cy="47212"/>
            </a:xfrm>
            <a:custGeom>
              <a:avLst/>
              <a:gdLst>
                <a:gd name="T0" fmla="*/ 4 w 4"/>
                <a:gd name="T1" fmla="*/ 2 h 6"/>
                <a:gd name="T2" fmla="*/ 4 w 4"/>
                <a:gd name="T3" fmla="*/ 4 h 6"/>
                <a:gd name="T4" fmla="*/ 2 w 4"/>
                <a:gd name="T5" fmla="*/ 6 h 6"/>
                <a:gd name="T6" fmla="*/ 0 w 4"/>
                <a:gd name="T7" fmla="*/ 6 h 6"/>
                <a:gd name="T8" fmla="*/ 0 w 4"/>
                <a:gd name="T9" fmla="*/ 4 h 6"/>
                <a:gd name="T10" fmla="*/ 0 w 4"/>
                <a:gd name="T11" fmla="*/ 2 h 6"/>
                <a:gd name="T12" fmla="*/ 0 w 4"/>
                <a:gd name="T13" fmla="*/ 0 h 6"/>
                <a:gd name="T14" fmla="*/ 2 w 4"/>
                <a:gd name="T15" fmla="*/ 0 h 6"/>
                <a:gd name="T16" fmla="*/ 4 w 4"/>
                <a:gd name="T17" fmla="*/ 2 h 6"/>
                <a:gd name="T18" fmla="*/ 4 w 4"/>
                <a:gd name="T19" fmla="*/ 2 h 6"/>
                <a:gd name="T20" fmla="*/ 4 w 4"/>
                <a:gd name="T2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4" y="2"/>
                  </a:moveTo>
                  <a:lnTo>
                    <a:pt x="4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18" name="Freeform 2312"/>
            <p:cNvSpPr>
              <a:spLocks/>
            </p:cNvSpPr>
            <p:nvPr/>
          </p:nvSpPr>
          <p:spPr bwMode="auto">
            <a:xfrm>
              <a:off x="17217898" y="828250"/>
              <a:ext cx="15737" cy="0"/>
            </a:xfrm>
            <a:custGeom>
              <a:avLst/>
              <a:gdLst>
                <a:gd name="T0" fmla="*/ 0 w 2"/>
                <a:gd name="T1" fmla="*/ 2 w 2"/>
                <a:gd name="T2" fmla="*/ 0 w 2"/>
                <a:gd name="T3" fmla="*/ 0 w 2"/>
                <a:gd name="T4" fmla="*/ 0 w 2"/>
                <a:gd name="T5" fmla="*/ 0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19" name="Freeform 2313"/>
            <p:cNvSpPr>
              <a:spLocks/>
            </p:cNvSpPr>
            <p:nvPr/>
          </p:nvSpPr>
          <p:spPr bwMode="auto">
            <a:xfrm>
              <a:off x="17280847" y="733827"/>
              <a:ext cx="31474" cy="3147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2 h 4"/>
                <a:gd name="T4" fmla="*/ 2 w 4"/>
                <a:gd name="T5" fmla="*/ 2 h 4"/>
                <a:gd name="T6" fmla="*/ 0 w 4"/>
                <a:gd name="T7" fmla="*/ 4 h 4"/>
                <a:gd name="T8" fmla="*/ 0 w 4"/>
                <a:gd name="T9" fmla="*/ 2 h 4"/>
                <a:gd name="T10" fmla="*/ 0 w 4"/>
                <a:gd name="T11" fmla="*/ 0 h 4"/>
                <a:gd name="T12" fmla="*/ 2 w 4"/>
                <a:gd name="T13" fmla="*/ 0 h 4"/>
                <a:gd name="T14" fmla="*/ 2 w 4"/>
                <a:gd name="T15" fmla="*/ 2 h 4"/>
                <a:gd name="T16" fmla="*/ 4 w 4"/>
                <a:gd name="T17" fmla="*/ 0 h 4"/>
                <a:gd name="T18" fmla="*/ 4 w 4"/>
                <a:gd name="T19" fmla="*/ 0 h 4"/>
                <a:gd name="T20" fmla="*/ 4 w 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0" name="Freeform 2314"/>
            <p:cNvSpPr>
              <a:spLocks/>
            </p:cNvSpPr>
            <p:nvPr/>
          </p:nvSpPr>
          <p:spPr bwMode="auto">
            <a:xfrm>
              <a:off x="17296584" y="702353"/>
              <a:ext cx="15737" cy="31474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0 h 4"/>
                <a:gd name="T4" fmla="*/ 2 w 2"/>
                <a:gd name="T5" fmla="*/ 2 h 4"/>
                <a:gd name="T6" fmla="*/ 2 w 2"/>
                <a:gd name="T7" fmla="*/ 4 h 4"/>
                <a:gd name="T8" fmla="*/ 2 w 2"/>
                <a:gd name="T9" fmla="*/ 2 h 4"/>
                <a:gd name="T10" fmla="*/ 0 w 2"/>
                <a:gd name="T11" fmla="*/ 2 h 4"/>
                <a:gd name="T12" fmla="*/ 0 w 2"/>
                <a:gd name="T13" fmla="*/ 0 h 4"/>
                <a:gd name="T14" fmla="*/ 0 w 2"/>
                <a:gd name="T15" fmla="*/ 0 h 4"/>
                <a:gd name="T16" fmla="*/ 0 w 2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1" name="Freeform 2315"/>
            <p:cNvSpPr>
              <a:spLocks/>
            </p:cNvSpPr>
            <p:nvPr/>
          </p:nvSpPr>
          <p:spPr bwMode="auto">
            <a:xfrm>
              <a:off x="17422481" y="655141"/>
              <a:ext cx="15737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0 w 2"/>
                <a:gd name="T4" fmla="*/ 2 w 2"/>
                <a:gd name="T5" fmla="*/ 2 w 2"/>
                <a:gd name="T6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2" name="Freeform 2316"/>
            <p:cNvSpPr>
              <a:spLocks/>
            </p:cNvSpPr>
            <p:nvPr/>
          </p:nvSpPr>
          <p:spPr bwMode="auto">
            <a:xfrm>
              <a:off x="17375270" y="639404"/>
              <a:ext cx="47212" cy="47212"/>
            </a:xfrm>
            <a:custGeom>
              <a:avLst/>
              <a:gdLst>
                <a:gd name="T0" fmla="*/ 6 w 6"/>
                <a:gd name="T1" fmla="*/ 2 h 6"/>
                <a:gd name="T2" fmla="*/ 6 w 6"/>
                <a:gd name="T3" fmla="*/ 4 h 6"/>
                <a:gd name="T4" fmla="*/ 4 w 6"/>
                <a:gd name="T5" fmla="*/ 4 h 6"/>
                <a:gd name="T6" fmla="*/ 2 w 6"/>
                <a:gd name="T7" fmla="*/ 6 h 6"/>
                <a:gd name="T8" fmla="*/ 2 w 6"/>
                <a:gd name="T9" fmla="*/ 4 h 6"/>
                <a:gd name="T10" fmla="*/ 0 w 6"/>
                <a:gd name="T11" fmla="*/ 4 h 6"/>
                <a:gd name="T12" fmla="*/ 0 w 6"/>
                <a:gd name="T13" fmla="*/ 2 h 6"/>
                <a:gd name="T14" fmla="*/ 0 w 6"/>
                <a:gd name="T15" fmla="*/ 2 h 6"/>
                <a:gd name="T16" fmla="*/ 2 w 6"/>
                <a:gd name="T17" fmla="*/ 2 h 6"/>
                <a:gd name="T18" fmla="*/ 2 w 6"/>
                <a:gd name="T19" fmla="*/ 2 h 6"/>
                <a:gd name="T20" fmla="*/ 4 w 6"/>
                <a:gd name="T21" fmla="*/ 2 h 6"/>
                <a:gd name="T22" fmla="*/ 4 w 6"/>
                <a:gd name="T23" fmla="*/ 2 h 6"/>
                <a:gd name="T24" fmla="*/ 4 w 6"/>
                <a:gd name="T25" fmla="*/ 0 h 6"/>
                <a:gd name="T26" fmla="*/ 4 w 6"/>
                <a:gd name="T27" fmla="*/ 2 h 6"/>
                <a:gd name="T28" fmla="*/ 4 w 6"/>
                <a:gd name="T29" fmla="*/ 2 h 6"/>
                <a:gd name="T30" fmla="*/ 6 w 6"/>
                <a:gd name="T31" fmla="*/ 2 h 6"/>
                <a:gd name="T32" fmla="*/ 6 w 6"/>
                <a:gd name="T33" fmla="*/ 2 h 6"/>
                <a:gd name="T34" fmla="*/ 6 w 6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6">
                  <a:moveTo>
                    <a:pt x="6" y="2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3" name="Freeform 2317"/>
            <p:cNvSpPr>
              <a:spLocks/>
            </p:cNvSpPr>
            <p:nvPr/>
          </p:nvSpPr>
          <p:spPr bwMode="auto">
            <a:xfrm>
              <a:off x="17485430" y="607930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4 h 4"/>
                <a:gd name="T4" fmla="*/ 0 w 2"/>
                <a:gd name="T5" fmla="*/ 2 h 4"/>
                <a:gd name="T6" fmla="*/ 0 w 2"/>
                <a:gd name="T7" fmla="*/ 0 h 4"/>
                <a:gd name="T8" fmla="*/ 0 w 2"/>
                <a:gd name="T9" fmla="*/ 2 h 4"/>
                <a:gd name="T10" fmla="*/ 2 w 2"/>
                <a:gd name="T11" fmla="*/ 2 h 4"/>
                <a:gd name="T12" fmla="*/ 2 w 2"/>
                <a:gd name="T13" fmla="*/ 2 h 4"/>
                <a:gd name="T14" fmla="*/ 2 w 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4" name="Freeform 2318"/>
            <p:cNvSpPr>
              <a:spLocks/>
            </p:cNvSpPr>
            <p:nvPr/>
          </p:nvSpPr>
          <p:spPr bwMode="auto">
            <a:xfrm>
              <a:off x="17453956" y="607930"/>
              <a:ext cx="31474" cy="31474"/>
            </a:xfrm>
            <a:custGeom>
              <a:avLst/>
              <a:gdLst>
                <a:gd name="T0" fmla="*/ 4 w 4"/>
                <a:gd name="T1" fmla="*/ 4 h 4"/>
                <a:gd name="T2" fmla="*/ 0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2 w 4"/>
                <a:gd name="T9" fmla="*/ 2 h 4"/>
                <a:gd name="T10" fmla="*/ 4 w 4"/>
                <a:gd name="T11" fmla="*/ 2 h 4"/>
                <a:gd name="T12" fmla="*/ 4 w 4"/>
                <a:gd name="T13" fmla="*/ 4 h 4"/>
                <a:gd name="T14" fmla="*/ 4 w 4"/>
                <a:gd name="T15" fmla="*/ 4 h 4"/>
                <a:gd name="T16" fmla="*/ 4 w 4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5" name="Freeform 2319"/>
            <p:cNvSpPr>
              <a:spLocks/>
            </p:cNvSpPr>
            <p:nvPr/>
          </p:nvSpPr>
          <p:spPr bwMode="auto">
            <a:xfrm>
              <a:off x="17485430" y="592192"/>
              <a:ext cx="47212" cy="47212"/>
            </a:xfrm>
            <a:custGeom>
              <a:avLst/>
              <a:gdLst>
                <a:gd name="T0" fmla="*/ 4 w 6"/>
                <a:gd name="T1" fmla="*/ 2 h 6"/>
                <a:gd name="T2" fmla="*/ 6 w 6"/>
                <a:gd name="T3" fmla="*/ 4 h 6"/>
                <a:gd name="T4" fmla="*/ 4 w 6"/>
                <a:gd name="T5" fmla="*/ 6 h 6"/>
                <a:gd name="T6" fmla="*/ 2 w 6"/>
                <a:gd name="T7" fmla="*/ 6 h 6"/>
                <a:gd name="T8" fmla="*/ 2 w 6"/>
                <a:gd name="T9" fmla="*/ 4 h 6"/>
                <a:gd name="T10" fmla="*/ 0 w 6"/>
                <a:gd name="T11" fmla="*/ 2 h 6"/>
                <a:gd name="T12" fmla="*/ 0 w 6"/>
                <a:gd name="T13" fmla="*/ 0 h 6"/>
                <a:gd name="T14" fmla="*/ 2 w 6"/>
                <a:gd name="T15" fmla="*/ 0 h 6"/>
                <a:gd name="T16" fmla="*/ 2 w 6"/>
                <a:gd name="T17" fmla="*/ 2 h 6"/>
                <a:gd name="T18" fmla="*/ 4 w 6"/>
                <a:gd name="T19" fmla="*/ 2 h 6"/>
                <a:gd name="T20" fmla="*/ 2 w 6"/>
                <a:gd name="T21" fmla="*/ 2 h 6"/>
                <a:gd name="T22" fmla="*/ 4 w 6"/>
                <a:gd name="T23" fmla="*/ 0 h 6"/>
                <a:gd name="T24" fmla="*/ 4 w 6"/>
                <a:gd name="T25" fmla="*/ 2 h 6"/>
                <a:gd name="T26" fmla="*/ 4 w 6"/>
                <a:gd name="T27" fmla="*/ 2 h 6"/>
                <a:gd name="T28" fmla="*/ 4 w 6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6">
                  <a:moveTo>
                    <a:pt x="4" y="2"/>
                  </a:moveTo>
                  <a:lnTo>
                    <a:pt x="6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6" name="Freeform 2320"/>
            <p:cNvSpPr>
              <a:spLocks/>
            </p:cNvSpPr>
            <p:nvPr/>
          </p:nvSpPr>
          <p:spPr bwMode="auto">
            <a:xfrm>
              <a:off x="17422481" y="544981"/>
              <a:ext cx="62949" cy="47212"/>
            </a:xfrm>
            <a:custGeom>
              <a:avLst/>
              <a:gdLst>
                <a:gd name="T0" fmla="*/ 6 w 8"/>
                <a:gd name="T1" fmla="*/ 4 h 6"/>
                <a:gd name="T2" fmla="*/ 6 w 8"/>
                <a:gd name="T3" fmla="*/ 6 h 6"/>
                <a:gd name="T4" fmla="*/ 4 w 8"/>
                <a:gd name="T5" fmla="*/ 6 h 6"/>
                <a:gd name="T6" fmla="*/ 4 w 8"/>
                <a:gd name="T7" fmla="*/ 4 h 6"/>
                <a:gd name="T8" fmla="*/ 2 w 8"/>
                <a:gd name="T9" fmla="*/ 4 h 6"/>
                <a:gd name="T10" fmla="*/ 4 w 8"/>
                <a:gd name="T11" fmla="*/ 4 h 6"/>
                <a:gd name="T12" fmla="*/ 2 w 8"/>
                <a:gd name="T13" fmla="*/ 4 h 6"/>
                <a:gd name="T14" fmla="*/ 0 w 8"/>
                <a:gd name="T15" fmla="*/ 4 h 6"/>
                <a:gd name="T16" fmla="*/ 0 w 8"/>
                <a:gd name="T17" fmla="*/ 2 h 6"/>
                <a:gd name="T18" fmla="*/ 2 w 8"/>
                <a:gd name="T19" fmla="*/ 2 h 6"/>
                <a:gd name="T20" fmla="*/ 4 w 8"/>
                <a:gd name="T21" fmla="*/ 0 h 6"/>
                <a:gd name="T22" fmla="*/ 6 w 8"/>
                <a:gd name="T23" fmla="*/ 0 h 6"/>
                <a:gd name="T24" fmla="*/ 6 w 8"/>
                <a:gd name="T25" fmla="*/ 2 h 6"/>
                <a:gd name="T26" fmla="*/ 8 w 8"/>
                <a:gd name="T27" fmla="*/ 2 h 6"/>
                <a:gd name="T28" fmla="*/ 6 w 8"/>
                <a:gd name="T29" fmla="*/ 4 h 6"/>
                <a:gd name="T30" fmla="*/ 6 w 8"/>
                <a:gd name="T31" fmla="*/ 4 h 6"/>
                <a:gd name="T32" fmla="*/ 6 w 8"/>
                <a:gd name="T3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" h="6">
                  <a:moveTo>
                    <a:pt x="6" y="4"/>
                  </a:moveTo>
                  <a:lnTo>
                    <a:pt x="6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7" name="Freeform 2321"/>
            <p:cNvSpPr>
              <a:spLocks/>
            </p:cNvSpPr>
            <p:nvPr/>
          </p:nvSpPr>
          <p:spPr bwMode="auto">
            <a:xfrm>
              <a:off x="17485430" y="482032"/>
              <a:ext cx="110160" cy="78686"/>
            </a:xfrm>
            <a:custGeom>
              <a:avLst/>
              <a:gdLst>
                <a:gd name="T0" fmla="*/ 12 w 14"/>
                <a:gd name="T1" fmla="*/ 0 h 10"/>
                <a:gd name="T2" fmla="*/ 12 w 14"/>
                <a:gd name="T3" fmla="*/ 2 h 10"/>
                <a:gd name="T4" fmla="*/ 12 w 14"/>
                <a:gd name="T5" fmla="*/ 4 h 10"/>
                <a:gd name="T6" fmla="*/ 14 w 14"/>
                <a:gd name="T7" fmla="*/ 4 h 10"/>
                <a:gd name="T8" fmla="*/ 14 w 14"/>
                <a:gd name="T9" fmla="*/ 2 h 10"/>
                <a:gd name="T10" fmla="*/ 14 w 14"/>
                <a:gd name="T11" fmla="*/ 4 h 10"/>
                <a:gd name="T12" fmla="*/ 14 w 14"/>
                <a:gd name="T13" fmla="*/ 4 h 10"/>
                <a:gd name="T14" fmla="*/ 14 w 14"/>
                <a:gd name="T15" fmla="*/ 6 h 10"/>
                <a:gd name="T16" fmla="*/ 10 w 14"/>
                <a:gd name="T17" fmla="*/ 8 h 10"/>
                <a:gd name="T18" fmla="*/ 8 w 14"/>
                <a:gd name="T19" fmla="*/ 8 h 10"/>
                <a:gd name="T20" fmla="*/ 6 w 14"/>
                <a:gd name="T21" fmla="*/ 8 h 10"/>
                <a:gd name="T22" fmla="*/ 4 w 14"/>
                <a:gd name="T23" fmla="*/ 10 h 10"/>
                <a:gd name="T24" fmla="*/ 2 w 14"/>
                <a:gd name="T25" fmla="*/ 10 h 10"/>
                <a:gd name="T26" fmla="*/ 2 w 14"/>
                <a:gd name="T27" fmla="*/ 8 h 10"/>
                <a:gd name="T28" fmla="*/ 0 w 14"/>
                <a:gd name="T29" fmla="*/ 8 h 10"/>
                <a:gd name="T30" fmla="*/ 2 w 14"/>
                <a:gd name="T31" fmla="*/ 8 h 10"/>
                <a:gd name="T32" fmla="*/ 0 w 14"/>
                <a:gd name="T33" fmla="*/ 8 h 10"/>
                <a:gd name="T34" fmla="*/ 2 w 14"/>
                <a:gd name="T35" fmla="*/ 8 h 10"/>
                <a:gd name="T36" fmla="*/ 2 w 14"/>
                <a:gd name="T37" fmla="*/ 6 h 10"/>
                <a:gd name="T38" fmla="*/ 4 w 14"/>
                <a:gd name="T39" fmla="*/ 4 h 10"/>
                <a:gd name="T40" fmla="*/ 6 w 14"/>
                <a:gd name="T41" fmla="*/ 4 h 10"/>
                <a:gd name="T42" fmla="*/ 8 w 14"/>
                <a:gd name="T43" fmla="*/ 4 h 10"/>
                <a:gd name="T44" fmla="*/ 6 w 14"/>
                <a:gd name="T45" fmla="*/ 4 h 10"/>
                <a:gd name="T46" fmla="*/ 6 w 14"/>
                <a:gd name="T47" fmla="*/ 2 h 10"/>
                <a:gd name="T48" fmla="*/ 10 w 14"/>
                <a:gd name="T49" fmla="*/ 2 h 10"/>
                <a:gd name="T50" fmla="*/ 12 w 14"/>
                <a:gd name="T51" fmla="*/ 2 h 10"/>
                <a:gd name="T52" fmla="*/ 12 w 14"/>
                <a:gd name="T53" fmla="*/ 0 h 10"/>
                <a:gd name="T54" fmla="*/ 12 w 14"/>
                <a:gd name="T55" fmla="*/ 0 h 10"/>
                <a:gd name="T56" fmla="*/ 12 w 14"/>
                <a:gd name="T5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" h="10">
                  <a:moveTo>
                    <a:pt x="12" y="0"/>
                  </a:moveTo>
                  <a:lnTo>
                    <a:pt x="12" y="2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0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6" y="4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8" name="Freeform 2322"/>
            <p:cNvSpPr>
              <a:spLocks/>
            </p:cNvSpPr>
            <p:nvPr/>
          </p:nvSpPr>
          <p:spPr bwMode="auto">
            <a:xfrm>
              <a:off x="17595591" y="482032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0 h 2"/>
                <a:gd name="T5" fmla="*/ 2 h 2"/>
                <a:gd name="T6" fmla="*/ 2 h 2"/>
                <a:gd name="T7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29" name="Freeform 2323"/>
            <p:cNvSpPr>
              <a:spLocks/>
            </p:cNvSpPr>
            <p:nvPr/>
          </p:nvSpPr>
          <p:spPr bwMode="auto">
            <a:xfrm>
              <a:off x="17485430" y="434820"/>
              <a:ext cx="78686" cy="47212"/>
            </a:xfrm>
            <a:custGeom>
              <a:avLst/>
              <a:gdLst>
                <a:gd name="T0" fmla="*/ 10 w 10"/>
                <a:gd name="T1" fmla="*/ 2 h 6"/>
                <a:gd name="T2" fmla="*/ 10 w 10"/>
                <a:gd name="T3" fmla="*/ 4 h 6"/>
                <a:gd name="T4" fmla="*/ 10 w 10"/>
                <a:gd name="T5" fmla="*/ 6 h 6"/>
                <a:gd name="T6" fmla="*/ 8 w 10"/>
                <a:gd name="T7" fmla="*/ 6 h 6"/>
                <a:gd name="T8" fmla="*/ 6 w 10"/>
                <a:gd name="T9" fmla="*/ 6 h 6"/>
                <a:gd name="T10" fmla="*/ 4 w 10"/>
                <a:gd name="T11" fmla="*/ 6 h 6"/>
                <a:gd name="T12" fmla="*/ 6 w 10"/>
                <a:gd name="T13" fmla="*/ 6 h 6"/>
                <a:gd name="T14" fmla="*/ 4 w 10"/>
                <a:gd name="T15" fmla="*/ 6 h 6"/>
                <a:gd name="T16" fmla="*/ 2 w 10"/>
                <a:gd name="T17" fmla="*/ 6 h 6"/>
                <a:gd name="T18" fmla="*/ 0 w 10"/>
                <a:gd name="T19" fmla="*/ 6 h 6"/>
                <a:gd name="T20" fmla="*/ 2 w 10"/>
                <a:gd name="T21" fmla="*/ 6 h 6"/>
                <a:gd name="T22" fmla="*/ 4 w 10"/>
                <a:gd name="T23" fmla="*/ 4 h 6"/>
                <a:gd name="T24" fmla="*/ 8 w 10"/>
                <a:gd name="T25" fmla="*/ 2 h 6"/>
                <a:gd name="T26" fmla="*/ 10 w 10"/>
                <a:gd name="T27" fmla="*/ 2 h 6"/>
                <a:gd name="T28" fmla="*/ 10 w 10"/>
                <a:gd name="T29" fmla="*/ 0 h 6"/>
                <a:gd name="T30" fmla="*/ 10 w 10"/>
                <a:gd name="T31" fmla="*/ 2 h 6"/>
                <a:gd name="T32" fmla="*/ 10 w 10"/>
                <a:gd name="T33" fmla="*/ 2 h 6"/>
                <a:gd name="T34" fmla="*/ 10 w 10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" h="6">
                  <a:moveTo>
                    <a:pt x="10" y="2"/>
                  </a:moveTo>
                  <a:lnTo>
                    <a:pt x="10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0" name="Freeform 2324"/>
            <p:cNvSpPr>
              <a:spLocks/>
            </p:cNvSpPr>
            <p:nvPr/>
          </p:nvSpPr>
          <p:spPr bwMode="auto">
            <a:xfrm>
              <a:off x="17674277" y="371871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0 h 2"/>
                <a:gd name="T10" fmla="*/ 2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1" name="Freeform 2325"/>
            <p:cNvSpPr>
              <a:spLocks/>
            </p:cNvSpPr>
            <p:nvPr/>
          </p:nvSpPr>
          <p:spPr bwMode="auto">
            <a:xfrm>
              <a:off x="17878860" y="214499"/>
              <a:ext cx="15737" cy="31474"/>
            </a:xfrm>
            <a:custGeom>
              <a:avLst/>
              <a:gdLst>
                <a:gd name="T0" fmla="*/ 0 w 2"/>
                <a:gd name="T1" fmla="*/ 0 h 4"/>
                <a:gd name="T2" fmla="*/ 2 w 2"/>
                <a:gd name="T3" fmla="*/ 2 h 4"/>
                <a:gd name="T4" fmla="*/ 2 w 2"/>
                <a:gd name="T5" fmla="*/ 4 h 4"/>
                <a:gd name="T6" fmla="*/ 0 w 2"/>
                <a:gd name="T7" fmla="*/ 4 h 4"/>
                <a:gd name="T8" fmla="*/ 0 w 2"/>
                <a:gd name="T9" fmla="*/ 2 h 4"/>
                <a:gd name="T10" fmla="*/ 0 w 2"/>
                <a:gd name="T11" fmla="*/ 0 h 4"/>
                <a:gd name="T12" fmla="*/ 0 w 2"/>
                <a:gd name="T13" fmla="*/ 0 h 4"/>
                <a:gd name="T14" fmla="*/ 0 w 2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2" name="Freeform 2326"/>
            <p:cNvSpPr>
              <a:spLocks/>
            </p:cNvSpPr>
            <p:nvPr/>
          </p:nvSpPr>
          <p:spPr bwMode="auto">
            <a:xfrm>
              <a:off x="17831649" y="198762"/>
              <a:ext cx="62949" cy="62949"/>
            </a:xfrm>
            <a:custGeom>
              <a:avLst/>
              <a:gdLst>
                <a:gd name="T0" fmla="*/ 4 w 8"/>
                <a:gd name="T1" fmla="*/ 2 h 8"/>
                <a:gd name="T2" fmla="*/ 4 w 8"/>
                <a:gd name="T3" fmla="*/ 4 h 8"/>
                <a:gd name="T4" fmla="*/ 6 w 8"/>
                <a:gd name="T5" fmla="*/ 6 h 8"/>
                <a:gd name="T6" fmla="*/ 8 w 8"/>
                <a:gd name="T7" fmla="*/ 6 h 8"/>
                <a:gd name="T8" fmla="*/ 6 w 8"/>
                <a:gd name="T9" fmla="*/ 8 h 8"/>
                <a:gd name="T10" fmla="*/ 4 w 8"/>
                <a:gd name="T11" fmla="*/ 6 h 8"/>
                <a:gd name="T12" fmla="*/ 2 w 8"/>
                <a:gd name="T13" fmla="*/ 4 h 8"/>
                <a:gd name="T14" fmla="*/ 4 w 8"/>
                <a:gd name="T15" fmla="*/ 4 h 8"/>
                <a:gd name="T16" fmla="*/ 2 w 8"/>
                <a:gd name="T17" fmla="*/ 4 h 8"/>
                <a:gd name="T18" fmla="*/ 0 w 8"/>
                <a:gd name="T19" fmla="*/ 2 h 8"/>
                <a:gd name="T20" fmla="*/ 2 w 8"/>
                <a:gd name="T21" fmla="*/ 2 h 8"/>
                <a:gd name="T22" fmla="*/ 2 w 8"/>
                <a:gd name="T23" fmla="*/ 0 h 8"/>
                <a:gd name="T24" fmla="*/ 2 w 8"/>
                <a:gd name="T25" fmla="*/ 2 h 8"/>
                <a:gd name="T26" fmla="*/ 4 w 8"/>
                <a:gd name="T27" fmla="*/ 2 h 8"/>
                <a:gd name="T28" fmla="*/ 4 w 8"/>
                <a:gd name="T29" fmla="*/ 2 h 8"/>
                <a:gd name="T30" fmla="*/ 4 w 8"/>
                <a:gd name="T3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" h="8">
                  <a:moveTo>
                    <a:pt x="4" y="2"/>
                  </a:moveTo>
                  <a:lnTo>
                    <a:pt x="4" y="4"/>
                  </a:lnTo>
                  <a:lnTo>
                    <a:pt x="6" y="6"/>
                  </a:lnTo>
                  <a:lnTo>
                    <a:pt x="8" y="6"/>
                  </a:lnTo>
                  <a:lnTo>
                    <a:pt x="6" y="8"/>
                  </a:lnTo>
                  <a:lnTo>
                    <a:pt x="4" y="6"/>
                  </a:lnTo>
                  <a:lnTo>
                    <a:pt x="2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3" name="Freeform 2327"/>
            <p:cNvSpPr>
              <a:spLocks/>
            </p:cNvSpPr>
            <p:nvPr/>
          </p:nvSpPr>
          <p:spPr bwMode="auto">
            <a:xfrm>
              <a:off x="17847386" y="198762"/>
              <a:ext cx="31474" cy="3147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2 h 4"/>
                <a:gd name="T4" fmla="*/ 4 w 4"/>
                <a:gd name="T5" fmla="*/ 4 h 4"/>
                <a:gd name="T6" fmla="*/ 2 w 4"/>
                <a:gd name="T7" fmla="*/ 2 h 4"/>
                <a:gd name="T8" fmla="*/ 0 w 4"/>
                <a:gd name="T9" fmla="*/ 2 h 4"/>
                <a:gd name="T10" fmla="*/ 2 w 4"/>
                <a:gd name="T11" fmla="*/ 0 h 4"/>
                <a:gd name="T12" fmla="*/ 0 w 4"/>
                <a:gd name="T13" fmla="*/ 0 h 4"/>
                <a:gd name="T14" fmla="*/ 2 w 4"/>
                <a:gd name="T15" fmla="*/ 0 h 4"/>
                <a:gd name="T16" fmla="*/ 4 w 4"/>
                <a:gd name="T17" fmla="*/ 0 h 4"/>
                <a:gd name="T18" fmla="*/ 4 w 4"/>
                <a:gd name="T19" fmla="*/ 0 h 4"/>
                <a:gd name="T20" fmla="*/ 4 w 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4" name="Freeform 2328"/>
            <p:cNvSpPr>
              <a:spLocks/>
            </p:cNvSpPr>
            <p:nvPr/>
          </p:nvSpPr>
          <p:spPr bwMode="auto">
            <a:xfrm>
              <a:off x="17815912" y="120076"/>
              <a:ext cx="47212" cy="31474"/>
            </a:xfrm>
            <a:custGeom>
              <a:avLst/>
              <a:gdLst>
                <a:gd name="T0" fmla="*/ 6 w 6"/>
                <a:gd name="T1" fmla="*/ 0 h 4"/>
                <a:gd name="T2" fmla="*/ 6 w 6"/>
                <a:gd name="T3" fmla="*/ 2 h 4"/>
                <a:gd name="T4" fmla="*/ 4 w 6"/>
                <a:gd name="T5" fmla="*/ 4 h 4"/>
                <a:gd name="T6" fmla="*/ 2 w 6"/>
                <a:gd name="T7" fmla="*/ 4 h 4"/>
                <a:gd name="T8" fmla="*/ 2 w 6"/>
                <a:gd name="T9" fmla="*/ 2 h 4"/>
                <a:gd name="T10" fmla="*/ 4 w 6"/>
                <a:gd name="T11" fmla="*/ 2 h 4"/>
                <a:gd name="T12" fmla="*/ 2 w 6"/>
                <a:gd name="T13" fmla="*/ 2 h 4"/>
                <a:gd name="T14" fmla="*/ 0 w 6"/>
                <a:gd name="T15" fmla="*/ 2 h 4"/>
                <a:gd name="T16" fmla="*/ 0 w 6"/>
                <a:gd name="T17" fmla="*/ 4 h 4"/>
                <a:gd name="T18" fmla="*/ 0 w 6"/>
                <a:gd name="T19" fmla="*/ 2 h 4"/>
                <a:gd name="T20" fmla="*/ 4 w 6"/>
                <a:gd name="T21" fmla="*/ 0 h 4"/>
                <a:gd name="T22" fmla="*/ 6 w 6"/>
                <a:gd name="T23" fmla="*/ 0 h 4"/>
                <a:gd name="T24" fmla="*/ 6 w 6"/>
                <a:gd name="T25" fmla="*/ 0 h 4"/>
                <a:gd name="T26" fmla="*/ 6 w 6"/>
                <a:gd name="T2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5" name="Freeform 2329"/>
            <p:cNvSpPr>
              <a:spLocks/>
            </p:cNvSpPr>
            <p:nvPr/>
          </p:nvSpPr>
          <p:spPr bwMode="auto">
            <a:xfrm>
              <a:off x="17800174" y="104339"/>
              <a:ext cx="47212" cy="47212"/>
            </a:xfrm>
            <a:custGeom>
              <a:avLst/>
              <a:gdLst>
                <a:gd name="T0" fmla="*/ 0 w 6"/>
                <a:gd name="T1" fmla="*/ 4 h 6"/>
                <a:gd name="T2" fmla="*/ 0 w 6"/>
                <a:gd name="T3" fmla="*/ 6 h 6"/>
                <a:gd name="T4" fmla="*/ 0 w 6"/>
                <a:gd name="T5" fmla="*/ 4 h 6"/>
                <a:gd name="T6" fmla="*/ 0 w 6"/>
                <a:gd name="T7" fmla="*/ 2 h 6"/>
                <a:gd name="T8" fmla="*/ 2 w 6"/>
                <a:gd name="T9" fmla="*/ 2 h 6"/>
                <a:gd name="T10" fmla="*/ 4 w 6"/>
                <a:gd name="T11" fmla="*/ 2 h 6"/>
                <a:gd name="T12" fmla="*/ 4 w 6"/>
                <a:gd name="T13" fmla="*/ 0 h 6"/>
                <a:gd name="T14" fmla="*/ 6 w 6"/>
                <a:gd name="T15" fmla="*/ 0 h 6"/>
                <a:gd name="T16" fmla="*/ 4 w 6"/>
                <a:gd name="T17" fmla="*/ 2 h 6"/>
                <a:gd name="T18" fmla="*/ 2 w 6"/>
                <a:gd name="T19" fmla="*/ 4 h 6"/>
                <a:gd name="T20" fmla="*/ 0 w 6"/>
                <a:gd name="T21" fmla="*/ 4 h 6"/>
                <a:gd name="T22" fmla="*/ 0 w 6"/>
                <a:gd name="T23" fmla="*/ 4 h 6"/>
                <a:gd name="T24" fmla="*/ 0 w 6"/>
                <a:gd name="T2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6" name="Freeform 2330"/>
            <p:cNvSpPr>
              <a:spLocks/>
            </p:cNvSpPr>
            <p:nvPr/>
          </p:nvSpPr>
          <p:spPr bwMode="auto">
            <a:xfrm>
              <a:off x="17894598" y="57127"/>
              <a:ext cx="31474" cy="31474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4 h 4"/>
                <a:gd name="T4" fmla="*/ 2 w 4"/>
                <a:gd name="T5" fmla="*/ 4 h 4"/>
                <a:gd name="T6" fmla="*/ 2 w 4"/>
                <a:gd name="T7" fmla="*/ 2 h 4"/>
                <a:gd name="T8" fmla="*/ 2 w 4"/>
                <a:gd name="T9" fmla="*/ 4 h 4"/>
                <a:gd name="T10" fmla="*/ 0 w 4"/>
                <a:gd name="T11" fmla="*/ 4 h 4"/>
                <a:gd name="T12" fmla="*/ 0 w 4"/>
                <a:gd name="T13" fmla="*/ 2 h 4"/>
                <a:gd name="T14" fmla="*/ 2 w 4"/>
                <a:gd name="T15" fmla="*/ 2 h 4"/>
                <a:gd name="T16" fmla="*/ 2 w 4"/>
                <a:gd name="T17" fmla="*/ 0 h 4"/>
                <a:gd name="T18" fmla="*/ 4 w 4"/>
                <a:gd name="T19" fmla="*/ 0 h 4"/>
                <a:gd name="T20" fmla="*/ 4 w 4"/>
                <a:gd name="T21" fmla="*/ 2 h 4"/>
                <a:gd name="T22" fmla="*/ 4 w 4"/>
                <a:gd name="T23" fmla="*/ 0 h 4"/>
                <a:gd name="T24" fmla="*/ 4 w 4"/>
                <a:gd name="T25" fmla="*/ 2 h 4"/>
                <a:gd name="T26" fmla="*/ 4 w 4"/>
                <a:gd name="T27" fmla="*/ 2 h 4"/>
                <a:gd name="T28" fmla="*/ 4 w 4"/>
                <a:gd name="T2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4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7" name="Freeform 2331"/>
            <p:cNvSpPr>
              <a:spLocks/>
            </p:cNvSpPr>
            <p:nvPr/>
          </p:nvSpPr>
          <p:spPr bwMode="auto">
            <a:xfrm>
              <a:off x="17957546" y="41390"/>
              <a:ext cx="31474" cy="47212"/>
            </a:xfrm>
            <a:custGeom>
              <a:avLst/>
              <a:gdLst>
                <a:gd name="T0" fmla="*/ 2 w 4"/>
                <a:gd name="T1" fmla="*/ 2 h 6"/>
                <a:gd name="T2" fmla="*/ 4 w 4"/>
                <a:gd name="T3" fmla="*/ 2 h 6"/>
                <a:gd name="T4" fmla="*/ 4 w 4"/>
                <a:gd name="T5" fmla="*/ 4 h 6"/>
                <a:gd name="T6" fmla="*/ 2 w 4"/>
                <a:gd name="T7" fmla="*/ 4 h 6"/>
                <a:gd name="T8" fmla="*/ 2 w 4"/>
                <a:gd name="T9" fmla="*/ 6 h 6"/>
                <a:gd name="T10" fmla="*/ 2 w 4"/>
                <a:gd name="T11" fmla="*/ 6 h 6"/>
                <a:gd name="T12" fmla="*/ 2 w 4"/>
                <a:gd name="T13" fmla="*/ 4 h 6"/>
                <a:gd name="T14" fmla="*/ 0 w 4"/>
                <a:gd name="T15" fmla="*/ 4 h 6"/>
                <a:gd name="T16" fmla="*/ 2 w 4"/>
                <a:gd name="T17" fmla="*/ 4 h 6"/>
                <a:gd name="T18" fmla="*/ 2 w 4"/>
                <a:gd name="T19" fmla="*/ 2 h 6"/>
                <a:gd name="T20" fmla="*/ 2 w 4"/>
                <a:gd name="T21" fmla="*/ 0 h 6"/>
                <a:gd name="T22" fmla="*/ 2 w 4"/>
                <a:gd name="T23" fmla="*/ 0 h 6"/>
                <a:gd name="T24" fmla="*/ 4 w 4"/>
                <a:gd name="T25" fmla="*/ 0 h 6"/>
                <a:gd name="T26" fmla="*/ 2 w 4"/>
                <a:gd name="T27" fmla="*/ 2 h 6"/>
                <a:gd name="T28" fmla="*/ 2 w 4"/>
                <a:gd name="T29" fmla="*/ 2 h 6"/>
                <a:gd name="T30" fmla="*/ 2 w 4"/>
                <a:gd name="T3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6">
                  <a:moveTo>
                    <a:pt x="2" y="2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8" name="Freeform 2332"/>
            <p:cNvSpPr>
              <a:spLocks/>
            </p:cNvSpPr>
            <p:nvPr/>
          </p:nvSpPr>
          <p:spPr bwMode="auto">
            <a:xfrm>
              <a:off x="17973284" y="-84508"/>
              <a:ext cx="31474" cy="110160"/>
            </a:xfrm>
            <a:custGeom>
              <a:avLst/>
              <a:gdLst>
                <a:gd name="T0" fmla="*/ 4 w 4"/>
                <a:gd name="T1" fmla="*/ 4 h 14"/>
                <a:gd name="T2" fmla="*/ 4 w 4"/>
                <a:gd name="T3" fmla="*/ 6 h 14"/>
                <a:gd name="T4" fmla="*/ 4 w 4"/>
                <a:gd name="T5" fmla="*/ 8 h 14"/>
                <a:gd name="T6" fmla="*/ 4 w 4"/>
                <a:gd name="T7" fmla="*/ 10 h 14"/>
                <a:gd name="T8" fmla="*/ 2 w 4"/>
                <a:gd name="T9" fmla="*/ 10 h 14"/>
                <a:gd name="T10" fmla="*/ 0 w 4"/>
                <a:gd name="T11" fmla="*/ 10 h 14"/>
                <a:gd name="T12" fmla="*/ 0 w 4"/>
                <a:gd name="T13" fmla="*/ 12 h 14"/>
                <a:gd name="T14" fmla="*/ 0 w 4"/>
                <a:gd name="T15" fmla="*/ 14 h 14"/>
                <a:gd name="T16" fmla="*/ 0 w 4"/>
                <a:gd name="T17" fmla="*/ 14 h 14"/>
                <a:gd name="T18" fmla="*/ 0 w 4"/>
                <a:gd name="T19" fmla="*/ 12 h 14"/>
                <a:gd name="T20" fmla="*/ 0 w 4"/>
                <a:gd name="T21" fmla="*/ 10 h 14"/>
                <a:gd name="T22" fmla="*/ 0 w 4"/>
                <a:gd name="T23" fmla="*/ 10 h 14"/>
                <a:gd name="T24" fmla="*/ 0 w 4"/>
                <a:gd name="T25" fmla="*/ 8 h 14"/>
                <a:gd name="T26" fmla="*/ 0 w 4"/>
                <a:gd name="T27" fmla="*/ 6 h 14"/>
                <a:gd name="T28" fmla="*/ 2 w 4"/>
                <a:gd name="T29" fmla="*/ 6 h 14"/>
                <a:gd name="T30" fmla="*/ 2 w 4"/>
                <a:gd name="T31" fmla="*/ 4 h 14"/>
                <a:gd name="T32" fmla="*/ 0 w 4"/>
                <a:gd name="T33" fmla="*/ 4 h 14"/>
                <a:gd name="T34" fmla="*/ 0 w 4"/>
                <a:gd name="T35" fmla="*/ 2 h 14"/>
                <a:gd name="T36" fmla="*/ 0 w 4"/>
                <a:gd name="T37" fmla="*/ 0 h 14"/>
                <a:gd name="T38" fmla="*/ 2 w 4"/>
                <a:gd name="T39" fmla="*/ 0 h 14"/>
                <a:gd name="T40" fmla="*/ 2 w 4"/>
                <a:gd name="T41" fmla="*/ 2 h 14"/>
                <a:gd name="T42" fmla="*/ 4 w 4"/>
                <a:gd name="T43" fmla="*/ 4 h 14"/>
                <a:gd name="T44" fmla="*/ 4 w 4"/>
                <a:gd name="T45" fmla="*/ 4 h 14"/>
                <a:gd name="T46" fmla="*/ 4 w 4"/>
                <a:gd name="T47" fmla="*/ 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" h="14">
                  <a:moveTo>
                    <a:pt x="4" y="4"/>
                  </a:moveTo>
                  <a:lnTo>
                    <a:pt x="4" y="6"/>
                  </a:lnTo>
                  <a:lnTo>
                    <a:pt x="4" y="8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39" name="Freeform 2333"/>
            <p:cNvSpPr>
              <a:spLocks/>
            </p:cNvSpPr>
            <p:nvPr/>
          </p:nvSpPr>
          <p:spPr bwMode="auto">
            <a:xfrm>
              <a:off x="17926072" y="-100245"/>
              <a:ext cx="31474" cy="15737"/>
            </a:xfrm>
            <a:custGeom>
              <a:avLst/>
              <a:gdLst>
                <a:gd name="T0" fmla="*/ 4 w 4"/>
                <a:gd name="T1" fmla="*/ 0 h 2"/>
                <a:gd name="T2" fmla="*/ 4 w 4"/>
                <a:gd name="T3" fmla="*/ 2 h 2"/>
                <a:gd name="T4" fmla="*/ 4 w 4"/>
                <a:gd name="T5" fmla="*/ 2 h 2"/>
                <a:gd name="T6" fmla="*/ 2 w 4"/>
                <a:gd name="T7" fmla="*/ 2 h 2"/>
                <a:gd name="T8" fmla="*/ 0 w 4"/>
                <a:gd name="T9" fmla="*/ 2 h 2"/>
                <a:gd name="T10" fmla="*/ 0 w 4"/>
                <a:gd name="T11" fmla="*/ 2 h 2"/>
                <a:gd name="T12" fmla="*/ 2 w 4"/>
                <a:gd name="T13" fmla="*/ 2 h 2"/>
                <a:gd name="T14" fmla="*/ 2 w 4"/>
                <a:gd name="T15" fmla="*/ 0 h 2"/>
                <a:gd name="T16" fmla="*/ 4 w 4"/>
                <a:gd name="T17" fmla="*/ 0 h 2"/>
                <a:gd name="T18" fmla="*/ 4 w 4"/>
                <a:gd name="T19" fmla="*/ 0 h 2"/>
                <a:gd name="T20" fmla="*/ 4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0" name="Freeform 2334"/>
            <p:cNvSpPr>
              <a:spLocks/>
            </p:cNvSpPr>
            <p:nvPr/>
          </p:nvSpPr>
          <p:spPr bwMode="auto">
            <a:xfrm>
              <a:off x="17989021" y="-210405"/>
              <a:ext cx="78686" cy="47212"/>
            </a:xfrm>
            <a:custGeom>
              <a:avLst/>
              <a:gdLst>
                <a:gd name="T0" fmla="*/ 6 w 10"/>
                <a:gd name="T1" fmla="*/ 2 h 6"/>
                <a:gd name="T2" fmla="*/ 6 w 10"/>
                <a:gd name="T3" fmla="*/ 4 h 6"/>
                <a:gd name="T4" fmla="*/ 4 w 10"/>
                <a:gd name="T5" fmla="*/ 4 h 6"/>
                <a:gd name="T6" fmla="*/ 2 w 10"/>
                <a:gd name="T7" fmla="*/ 6 h 6"/>
                <a:gd name="T8" fmla="*/ 0 w 10"/>
                <a:gd name="T9" fmla="*/ 6 h 6"/>
                <a:gd name="T10" fmla="*/ 2 w 10"/>
                <a:gd name="T11" fmla="*/ 4 h 6"/>
                <a:gd name="T12" fmla="*/ 2 w 10"/>
                <a:gd name="T13" fmla="*/ 2 h 6"/>
                <a:gd name="T14" fmla="*/ 4 w 10"/>
                <a:gd name="T15" fmla="*/ 0 h 6"/>
                <a:gd name="T16" fmla="*/ 6 w 10"/>
                <a:gd name="T17" fmla="*/ 0 h 6"/>
                <a:gd name="T18" fmla="*/ 4 w 10"/>
                <a:gd name="T19" fmla="*/ 2 h 6"/>
                <a:gd name="T20" fmla="*/ 6 w 10"/>
                <a:gd name="T21" fmla="*/ 2 h 6"/>
                <a:gd name="T22" fmla="*/ 6 w 10"/>
                <a:gd name="T23" fmla="*/ 0 h 6"/>
                <a:gd name="T24" fmla="*/ 8 w 10"/>
                <a:gd name="T25" fmla="*/ 0 h 6"/>
                <a:gd name="T26" fmla="*/ 10 w 10"/>
                <a:gd name="T27" fmla="*/ 0 h 6"/>
                <a:gd name="T28" fmla="*/ 10 w 10"/>
                <a:gd name="T29" fmla="*/ 2 h 6"/>
                <a:gd name="T30" fmla="*/ 8 w 10"/>
                <a:gd name="T31" fmla="*/ 2 h 6"/>
                <a:gd name="T32" fmla="*/ 6 w 10"/>
                <a:gd name="T33" fmla="*/ 2 h 6"/>
                <a:gd name="T34" fmla="*/ 6 w 10"/>
                <a:gd name="T35" fmla="*/ 2 h 6"/>
                <a:gd name="T36" fmla="*/ 6 w 10"/>
                <a:gd name="T3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" h="6">
                  <a:moveTo>
                    <a:pt x="6" y="2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1" name="Freeform 2335"/>
            <p:cNvSpPr>
              <a:spLocks/>
            </p:cNvSpPr>
            <p:nvPr/>
          </p:nvSpPr>
          <p:spPr bwMode="auto">
            <a:xfrm>
              <a:off x="17989021" y="-273354"/>
              <a:ext cx="47212" cy="62949"/>
            </a:xfrm>
            <a:custGeom>
              <a:avLst/>
              <a:gdLst>
                <a:gd name="T0" fmla="*/ 4 w 6"/>
                <a:gd name="T1" fmla="*/ 2 h 8"/>
                <a:gd name="T2" fmla="*/ 4 w 6"/>
                <a:gd name="T3" fmla="*/ 4 h 8"/>
                <a:gd name="T4" fmla="*/ 6 w 6"/>
                <a:gd name="T5" fmla="*/ 4 h 8"/>
                <a:gd name="T6" fmla="*/ 6 w 6"/>
                <a:gd name="T7" fmla="*/ 6 h 8"/>
                <a:gd name="T8" fmla="*/ 4 w 6"/>
                <a:gd name="T9" fmla="*/ 6 h 8"/>
                <a:gd name="T10" fmla="*/ 0 w 6"/>
                <a:gd name="T11" fmla="*/ 8 h 8"/>
                <a:gd name="T12" fmla="*/ 2 w 6"/>
                <a:gd name="T13" fmla="*/ 6 h 8"/>
                <a:gd name="T14" fmla="*/ 0 w 6"/>
                <a:gd name="T15" fmla="*/ 6 h 8"/>
                <a:gd name="T16" fmla="*/ 2 w 6"/>
                <a:gd name="T17" fmla="*/ 6 h 8"/>
                <a:gd name="T18" fmla="*/ 2 w 6"/>
                <a:gd name="T19" fmla="*/ 4 h 8"/>
                <a:gd name="T20" fmla="*/ 4 w 6"/>
                <a:gd name="T21" fmla="*/ 4 h 8"/>
                <a:gd name="T22" fmla="*/ 4 w 6"/>
                <a:gd name="T23" fmla="*/ 2 h 8"/>
                <a:gd name="T24" fmla="*/ 2 w 6"/>
                <a:gd name="T25" fmla="*/ 2 h 8"/>
                <a:gd name="T26" fmla="*/ 4 w 6"/>
                <a:gd name="T27" fmla="*/ 2 h 8"/>
                <a:gd name="T28" fmla="*/ 4 w 6"/>
                <a:gd name="T29" fmla="*/ 0 h 8"/>
                <a:gd name="T30" fmla="*/ 4 w 6"/>
                <a:gd name="T31" fmla="*/ 2 h 8"/>
                <a:gd name="T32" fmla="*/ 4 w 6"/>
                <a:gd name="T33" fmla="*/ 2 h 8"/>
                <a:gd name="T34" fmla="*/ 4 w 6"/>
                <a:gd name="T3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" h="8">
                  <a:moveTo>
                    <a:pt x="4" y="2"/>
                  </a:moveTo>
                  <a:lnTo>
                    <a:pt x="4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2" name="Freeform 2336"/>
            <p:cNvSpPr>
              <a:spLocks/>
            </p:cNvSpPr>
            <p:nvPr/>
          </p:nvSpPr>
          <p:spPr bwMode="auto">
            <a:xfrm>
              <a:off x="18036233" y="-304829"/>
              <a:ext cx="31474" cy="31474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2 h 4"/>
                <a:gd name="T4" fmla="*/ 4 w 4"/>
                <a:gd name="T5" fmla="*/ 2 h 4"/>
                <a:gd name="T6" fmla="*/ 4 w 4"/>
                <a:gd name="T7" fmla="*/ 4 h 4"/>
                <a:gd name="T8" fmla="*/ 2 w 4"/>
                <a:gd name="T9" fmla="*/ 4 h 4"/>
                <a:gd name="T10" fmla="*/ 0 w 4"/>
                <a:gd name="T11" fmla="*/ 4 h 4"/>
                <a:gd name="T12" fmla="*/ 0 w 4"/>
                <a:gd name="T13" fmla="*/ 2 h 4"/>
                <a:gd name="T14" fmla="*/ 2 w 4"/>
                <a:gd name="T15" fmla="*/ 2 h 4"/>
                <a:gd name="T16" fmla="*/ 2 w 4"/>
                <a:gd name="T17" fmla="*/ 0 h 4"/>
                <a:gd name="T18" fmla="*/ 2 w 4"/>
                <a:gd name="T19" fmla="*/ 0 h 4"/>
                <a:gd name="T20" fmla="*/ 2 w 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3" name="Freeform 2337"/>
            <p:cNvSpPr>
              <a:spLocks/>
            </p:cNvSpPr>
            <p:nvPr/>
          </p:nvSpPr>
          <p:spPr bwMode="auto">
            <a:xfrm>
              <a:off x="18051970" y="-352040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4 h 4"/>
                <a:gd name="T4" fmla="*/ 2 w 2"/>
                <a:gd name="T5" fmla="*/ 2 h 4"/>
                <a:gd name="T6" fmla="*/ 2 w 2"/>
                <a:gd name="T7" fmla="*/ 4 h 4"/>
                <a:gd name="T8" fmla="*/ 0 w 2"/>
                <a:gd name="T9" fmla="*/ 4 h 4"/>
                <a:gd name="T10" fmla="*/ 0 w 2"/>
                <a:gd name="T11" fmla="*/ 2 h 4"/>
                <a:gd name="T12" fmla="*/ 2 w 2"/>
                <a:gd name="T13" fmla="*/ 0 h 4"/>
                <a:gd name="T14" fmla="*/ 2 w 2"/>
                <a:gd name="T15" fmla="*/ 2 h 4"/>
                <a:gd name="T16" fmla="*/ 2 w 2"/>
                <a:gd name="T17" fmla="*/ 0 h 4"/>
                <a:gd name="T18" fmla="*/ 2 w 2"/>
                <a:gd name="T19" fmla="*/ 2 h 4"/>
                <a:gd name="T20" fmla="*/ 2 w 2"/>
                <a:gd name="T21" fmla="*/ 2 h 4"/>
                <a:gd name="T22" fmla="*/ 2 w 2"/>
                <a:gd name="T2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4" name="Freeform 2338"/>
            <p:cNvSpPr>
              <a:spLocks/>
            </p:cNvSpPr>
            <p:nvPr/>
          </p:nvSpPr>
          <p:spPr bwMode="auto">
            <a:xfrm>
              <a:off x="18209342" y="-572361"/>
              <a:ext cx="31474" cy="62949"/>
            </a:xfrm>
            <a:custGeom>
              <a:avLst/>
              <a:gdLst>
                <a:gd name="T0" fmla="*/ 4 w 4"/>
                <a:gd name="T1" fmla="*/ 2 h 8"/>
                <a:gd name="T2" fmla="*/ 4 w 4"/>
                <a:gd name="T3" fmla="*/ 4 h 8"/>
                <a:gd name="T4" fmla="*/ 2 w 4"/>
                <a:gd name="T5" fmla="*/ 4 h 8"/>
                <a:gd name="T6" fmla="*/ 4 w 4"/>
                <a:gd name="T7" fmla="*/ 6 h 8"/>
                <a:gd name="T8" fmla="*/ 4 w 4"/>
                <a:gd name="T9" fmla="*/ 8 h 8"/>
                <a:gd name="T10" fmla="*/ 2 w 4"/>
                <a:gd name="T11" fmla="*/ 8 h 8"/>
                <a:gd name="T12" fmla="*/ 2 w 4"/>
                <a:gd name="T13" fmla="*/ 6 h 8"/>
                <a:gd name="T14" fmla="*/ 0 w 4"/>
                <a:gd name="T15" fmla="*/ 4 h 8"/>
                <a:gd name="T16" fmla="*/ 0 w 4"/>
                <a:gd name="T17" fmla="*/ 2 h 8"/>
                <a:gd name="T18" fmla="*/ 2 w 4"/>
                <a:gd name="T19" fmla="*/ 4 h 8"/>
                <a:gd name="T20" fmla="*/ 2 w 4"/>
                <a:gd name="T21" fmla="*/ 2 h 8"/>
                <a:gd name="T22" fmla="*/ 4 w 4"/>
                <a:gd name="T23" fmla="*/ 2 h 8"/>
                <a:gd name="T24" fmla="*/ 4 w 4"/>
                <a:gd name="T25" fmla="*/ 0 h 8"/>
                <a:gd name="T26" fmla="*/ 4 w 4"/>
                <a:gd name="T27" fmla="*/ 2 h 8"/>
                <a:gd name="T28" fmla="*/ 4 w 4"/>
                <a:gd name="T29" fmla="*/ 2 h 8"/>
                <a:gd name="T30" fmla="*/ 4 w 4"/>
                <a:gd name="T3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8">
                  <a:moveTo>
                    <a:pt x="4" y="2"/>
                  </a:moveTo>
                  <a:lnTo>
                    <a:pt x="4" y="4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5" name="Freeform 2339"/>
            <p:cNvSpPr>
              <a:spLocks/>
            </p:cNvSpPr>
            <p:nvPr/>
          </p:nvSpPr>
          <p:spPr bwMode="auto">
            <a:xfrm>
              <a:off x="18240816" y="-666784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4 h 4"/>
                <a:gd name="T4" fmla="*/ 0 w 2"/>
                <a:gd name="T5" fmla="*/ 4 h 4"/>
                <a:gd name="T6" fmla="*/ 0 w 2"/>
                <a:gd name="T7" fmla="*/ 2 h 4"/>
                <a:gd name="T8" fmla="*/ 2 w 2"/>
                <a:gd name="T9" fmla="*/ 0 h 4"/>
                <a:gd name="T10" fmla="*/ 2 w 2"/>
                <a:gd name="T11" fmla="*/ 2 h 4"/>
                <a:gd name="T12" fmla="*/ 2 w 2"/>
                <a:gd name="T13" fmla="*/ 2 h 4"/>
                <a:gd name="T14" fmla="*/ 2 w 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6" name="Freeform 2340"/>
            <p:cNvSpPr>
              <a:spLocks/>
            </p:cNvSpPr>
            <p:nvPr/>
          </p:nvSpPr>
          <p:spPr bwMode="auto">
            <a:xfrm>
              <a:off x="18335239" y="-839894"/>
              <a:ext cx="31474" cy="15737"/>
            </a:xfrm>
            <a:custGeom>
              <a:avLst/>
              <a:gdLst>
                <a:gd name="T0" fmla="*/ 2 w 4"/>
                <a:gd name="T1" fmla="*/ 0 h 2"/>
                <a:gd name="T2" fmla="*/ 2 w 4"/>
                <a:gd name="T3" fmla="*/ 0 h 2"/>
                <a:gd name="T4" fmla="*/ 2 w 4"/>
                <a:gd name="T5" fmla="*/ 2 h 2"/>
                <a:gd name="T6" fmla="*/ 4 w 4"/>
                <a:gd name="T7" fmla="*/ 0 h 2"/>
                <a:gd name="T8" fmla="*/ 4 w 4"/>
                <a:gd name="T9" fmla="*/ 2 h 2"/>
                <a:gd name="T10" fmla="*/ 2 w 4"/>
                <a:gd name="T11" fmla="*/ 2 h 2"/>
                <a:gd name="T12" fmla="*/ 2 w 4"/>
                <a:gd name="T13" fmla="*/ 2 h 2"/>
                <a:gd name="T14" fmla="*/ 0 w 4"/>
                <a:gd name="T15" fmla="*/ 2 h 2"/>
                <a:gd name="T16" fmla="*/ 0 w 4"/>
                <a:gd name="T17" fmla="*/ 0 h 2"/>
                <a:gd name="T18" fmla="*/ 2 w 4"/>
                <a:gd name="T19" fmla="*/ 0 h 2"/>
                <a:gd name="T20" fmla="*/ 2 w 4"/>
                <a:gd name="T21" fmla="*/ 0 h 2"/>
                <a:gd name="T22" fmla="*/ 2 w 4"/>
                <a:gd name="T23" fmla="*/ 0 h 2"/>
                <a:gd name="T24" fmla="*/ 2 w 4"/>
                <a:gd name="T25" fmla="*/ 0 h 2"/>
                <a:gd name="T26" fmla="*/ 2 w 4"/>
                <a:gd name="T2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7" name="Freeform 2341"/>
            <p:cNvSpPr>
              <a:spLocks/>
            </p:cNvSpPr>
            <p:nvPr/>
          </p:nvSpPr>
          <p:spPr bwMode="auto">
            <a:xfrm>
              <a:off x="18382451" y="-839894"/>
              <a:ext cx="62949" cy="0"/>
            </a:xfrm>
            <a:custGeom>
              <a:avLst/>
              <a:gdLst>
                <a:gd name="T0" fmla="*/ 8 w 8"/>
                <a:gd name="T1" fmla="*/ 6 w 8"/>
                <a:gd name="T2" fmla="*/ 6 w 8"/>
                <a:gd name="T3" fmla="*/ 4 w 8"/>
                <a:gd name="T4" fmla="*/ 4 w 8"/>
                <a:gd name="T5" fmla="*/ 2 w 8"/>
                <a:gd name="T6" fmla="*/ 2 w 8"/>
                <a:gd name="T7" fmla="*/ 0 w 8"/>
                <a:gd name="T8" fmla="*/ 2 w 8"/>
                <a:gd name="T9" fmla="*/ 6 w 8"/>
                <a:gd name="T10" fmla="*/ 8 w 8"/>
                <a:gd name="T11" fmla="*/ 8 w 8"/>
                <a:gd name="T1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6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8" name="Freeform 2342"/>
            <p:cNvSpPr>
              <a:spLocks/>
            </p:cNvSpPr>
            <p:nvPr/>
          </p:nvSpPr>
          <p:spPr bwMode="auto">
            <a:xfrm>
              <a:off x="18350977" y="-855631"/>
              <a:ext cx="15737" cy="15737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0 w 2"/>
                <a:gd name="T9" fmla="*/ 2 h 2"/>
                <a:gd name="T10" fmla="*/ 2 w 2"/>
                <a:gd name="T11" fmla="*/ 2 h 2"/>
                <a:gd name="T12" fmla="*/ 0 w 2"/>
                <a:gd name="T13" fmla="*/ 2 h 2"/>
                <a:gd name="T14" fmla="*/ 0 w 2"/>
                <a:gd name="T15" fmla="*/ 2 h 2"/>
                <a:gd name="T16" fmla="*/ 0 w 2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49" name="Freeform 2343"/>
            <p:cNvSpPr>
              <a:spLocks/>
            </p:cNvSpPr>
            <p:nvPr/>
          </p:nvSpPr>
          <p:spPr bwMode="auto">
            <a:xfrm>
              <a:off x="18051970" y="-871368"/>
              <a:ext cx="47212" cy="78686"/>
            </a:xfrm>
            <a:custGeom>
              <a:avLst/>
              <a:gdLst>
                <a:gd name="T0" fmla="*/ 4 w 6"/>
                <a:gd name="T1" fmla="*/ 2 h 10"/>
                <a:gd name="T2" fmla="*/ 6 w 6"/>
                <a:gd name="T3" fmla="*/ 2 h 10"/>
                <a:gd name="T4" fmla="*/ 4 w 6"/>
                <a:gd name="T5" fmla="*/ 2 h 10"/>
                <a:gd name="T6" fmla="*/ 4 w 6"/>
                <a:gd name="T7" fmla="*/ 4 h 10"/>
                <a:gd name="T8" fmla="*/ 6 w 6"/>
                <a:gd name="T9" fmla="*/ 4 h 10"/>
                <a:gd name="T10" fmla="*/ 6 w 6"/>
                <a:gd name="T11" fmla="*/ 4 h 10"/>
                <a:gd name="T12" fmla="*/ 6 w 6"/>
                <a:gd name="T13" fmla="*/ 6 h 10"/>
                <a:gd name="T14" fmla="*/ 4 w 6"/>
                <a:gd name="T15" fmla="*/ 6 h 10"/>
                <a:gd name="T16" fmla="*/ 4 w 6"/>
                <a:gd name="T17" fmla="*/ 4 h 10"/>
                <a:gd name="T18" fmla="*/ 2 w 6"/>
                <a:gd name="T19" fmla="*/ 4 h 10"/>
                <a:gd name="T20" fmla="*/ 2 w 6"/>
                <a:gd name="T21" fmla="*/ 6 h 10"/>
                <a:gd name="T22" fmla="*/ 4 w 6"/>
                <a:gd name="T23" fmla="*/ 6 h 10"/>
                <a:gd name="T24" fmla="*/ 4 w 6"/>
                <a:gd name="T25" fmla="*/ 8 h 10"/>
                <a:gd name="T26" fmla="*/ 2 w 6"/>
                <a:gd name="T27" fmla="*/ 8 h 10"/>
                <a:gd name="T28" fmla="*/ 2 w 6"/>
                <a:gd name="T29" fmla="*/ 10 h 10"/>
                <a:gd name="T30" fmla="*/ 0 w 6"/>
                <a:gd name="T31" fmla="*/ 10 h 10"/>
                <a:gd name="T32" fmla="*/ 0 w 6"/>
                <a:gd name="T33" fmla="*/ 8 h 10"/>
                <a:gd name="T34" fmla="*/ 2 w 6"/>
                <a:gd name="T35" fmla="*/ 6 h 10"/>
                <a:gd name="T36" fmla="*/ 2 w 6"/>
                <a:gd name="T37" fmla="*/ 4 h 10"/>
                <a:gd name="T38" fmla="*/ 2 w 6"/>
                <a:gd name="T39" fmla="*/ 2 h 10"/>
                <a:gd name="T40" fmla="*/ 4 w 6"/>
                <a:gd name="T41" fmla="*/ 2 h 10"/>
                <a:gd name="T42" fmla="*/ 4 w 6"/>
                <a:gd name="T43" fmla="*/ 0 h 10"/>
                <a:gd name="T44" fmla="*/ 6 w 6"/>
                <a:gd name="T45" fmla="*/ 0 h 10"/>
                <a:gd name="T46" fmla="*/ 6 w 6"/>
                <a:gd name="T47" fmla="*/ 2 h 10"/>
                <a:gd name="T48" fmla="*/ 4 w 6"/>
                <a:gd name="T49" fmla="*/ 2 h 10"/>
                <a:gd name="T50" fmla="*/ 4 w 6"/>
                <a:gd name="T51" fmla="*/ 2 h 10"/>
                <a:gd name="T52" fmla="*/ 4 w 6"/>
                <a:gd name="T5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" h="10">
                  <a:moveTo>
                    <a:pt x="4" y="2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0" name="Freeform 2344"/>
            <p:cNvSpPr>
              <a:spLocks/>
            </p:cNvSpPr>
            <p:nvPr/>
          </p:nvSpPr>
          <p:spPr bwMode="auto">
            <a:xfrm>
              <a:off x="18099181" y="-887105"/>
              <a:ext cx="31474" cy="47212"/>
            </a:xfrm>
            <a:custGeom>
              <a:avLst/>
              <a:gdLst>
                <a:gd name="T0" fmla="*/ 4 w 4"/>
                <a:gd name="T1" fmla="*/ 4 h 6"/>
                <a:gd name="T2" fmla="*/ 4 w 4"/>
                <a:gd name="T3" fmla="*/ 6 h 6"/>
                <a:gd name="T4" fmla="*/ 2 w 4"/>
                <a:gd name="T5" fmla="*/ 6 h 6"/>
                <a:gd name="T6" fmla="*/ 2 w 4"/>
                <a:gd name="T7" fmla="*/ 6 h 6"/>
                <a:gd name="T8" fmla="*/ 0 w 4"/>
                <a:gd name="T9" fmla="*/ 6 h 6"/>
                <a:gd name="T10" fmla="*/ 0 w 4"/>
                <a:gd name="T11" fmla="*/ 4 h 6"/>
                <a:gd name="T12" fmla="*/ 0 w 4"/>
                <a:gd name="T13" fmla="*/ 6 h 6"/>
                <a:gd name="T14" fmla="*/ 0 w 4"/>
                <a:gd name="T15" fmla="*/ 4 h 6"/>
                <a:gd name="T16" fmla="*/ 2 w 4"/>
                <a:gd name="T17" fmla="*/ 2 h 6"/>
                <a:gd name="T18" fmla="*/ 2 w 4"/>
                <a:gd name="T19" fmla="*/ 4 h 6"/>
                <a:gd name="T20" fmla="*/ 2 w 4"/>
                <a:gd name="T21" fmla="*/ 2 h 6"/>
                <a:gd name="T22" fmla="*/ 2 w 4"/>
                <a:gd name="T23" fmla="*/ 0 h 6"/>
                <a:gd name="T24" fmla="*/ 4 w 4"/>
                <a:gd name="T25" fmla="*/ 0 h 6"/>
                <a:gd name="T26" fmla="*/ 4 w 4"/>
                <a:gd name="T27" fmla="*/ 2 h 6"/>
                <a:gd name="T28" fmla="*/ 4 w 4"/>
                <a:gd name="T29" fmla="*/ 4 h 6"/>
                <a:gd name="T30" fmla="*/ 4 w 4"/>
                <a:gd name="T31" fmla="*/ 4 h 6"/>
                <a:gd name="T32" fmla="*/ 4 w 4"/>
                <a:gd name="T3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" h="6">
                  <a:moveTo>
                    <a:pt x="4" y="4"/>
                  </a:move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1" name="Freeform 2345"/>
            <p:cNvSpPr>
              <a:spLocks/>
            </p:cNvSpPr>
            <p:nvPr/>
          </p:nvSpPr>
          <p:spPr bwMode="auto">
            <a:xfrm>
              <a:off x="18303765" y="-934317"/>
              <a:ext cx="31474" cy="15737"/>
            </a:xfrm>
            <a:custGeom>
              <a:avLst/>
              <a:gdLst>
                <a:gd name="T0" fmla="*/ 2 w 4"/>
                <a:gd name="T1" fmla="*/ 2 h 2"/>
                <a:gd name="T2" fmla="*/ 0 w 4"/>
                <a:gd name="T3" fmla="*/ 2 h 2"/>
                <a:gd name="T4" fmla="*/ 2 w 4"/>
                <a:gd name="T5" fmla="*/ 0 h 2"/>
                <a:gd name="T6" fmla="*/ 4 w 4"/>
                <a:gd name="T7" fmla="*/ 0 h 2"/>
                <a:gd name="T8" fmla="*/ 2 w 4"/>
                <a:gd name="T9" fmla="*/ 2 h 2"/>
                <a:gd name="T10" fmla="*/ 2 w 4"/>
                <a:gd name="T11" fmla="*/ 2 h 2"/>
                <a:gd name="T12" fmla="*/ 2 w 4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2" name="Freeform 2346"/>
            <p:cNvSpPr>
              <a:spLocks/>
            </p:cNvSpPr>
            <p:nvPr/>
          </p:nvSpPr>
          <p:spPr bwMode="auto">
            <a:xfrm>
              <a:off x="18209342" y="-950054"/>
              <a:ext cx="31474" cy="3147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2 h 4"/>
                <a:gd name="T4" fmla="*/ 4 w 4"/>
                <a:gd name="T5" fmla="*/ 4 h 4"/>
                <a:gd name="T6" fmla="*/ 2 w 4"/>
                <a:gd name="T7" fmla="*/ 2 h 4"/>
                <a:gd name="T8" fmla="*/ 0 w 4"/>
                <a:gd name="T9" fmla="*/ 2 h 4"/>
                <a:gd name="T10" fmla="*/ 0 w 4"/>
                <a:gd name="T11" fmla="*/ 0 h 4"/>
                <a:gd name="T12" fmla="*/ 2 w 4"/>
                <a:gd name="T13" fmla="*/ 0 h 4"/>
                <a:gd name="T14" fmla="*/ 0 w 4"/>
                <a:gd name="T15" fmla="*/ 0 h 4"/>
                <a:gd name="T16" fmla="*/ 2 w 4"/>
                <a:gd name="T17" fmla="*/ 0 h 4"/>
                <a:gd name="T18" fmla="*/ 4 w 4"/>
                <a:gd name="T19" fmla="*/ 0 h 4"/>
                <a:gd name="T20" fmla="*/ 4 w 4"/>
                <a:gd name="T21" fmla="*/ 0 h 4"/>
                <a:gd name="T22" fmla="*/ 4 w 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3" name="Freeform 2347"/>
            <p:cNvSpPr>
              <a:spLocks/>
            </p:cNvSpPr>
            <p:nvPr/>
          </p:nvSpPr>
          <p:spPr bwMode="auto">
            <a:xfrm>
              <a:off x="18130656" y="-950054"/>
              <a:ext cx="94423" cy="94423"/>
            </a:xfrm>
            <a:custGeom>
              <a:avLst/>
              <a:gdLst>
                <a:gd name="T0" fmla="*/ 10 w 12"/>
                <a:gd name="T1" fmla="*/ 2 h 12"/>
                <a:gd name="T2" fmla="*/ 10 w 12"/>
                <a:gd name="T3" fmla="*/ 4 h 12"/>
                <a:gd name="T4" fmla="*/ 10 w 12"/>
                <a:gd name="T5" fmla="*/ 2 h 12"/>
                <a:gd name="T6" fmla="*/ 12 w 12"/>
                <a:gd name="T7" fmla="*/ 2 h 12"/>
                <a:gd name="T8" fmla="*/ 12 w 12"/>
                <a:gd name="T9" fmla="*/ 4 h 12"/>
                <a:gd name="T10" fmla="*/ 12 w 12"/>
                <a:gd name="T11" fmla="*/ 6 h 12"/>
                <a:gd name="T12" fmla="*/ 10 w 12"/>
                <a:gd name="T13" fmla="*/ 6 h 12"/>
                <a:gd name="T14" fmla="*/ 8 w 12"/>
                <a:gd name="T15" fmla="*/ 6 h 12"/>
                <a:gd name="T16" fmla="*/ 8 w 12"/>
                <a:gd name="T17" fmla="*/ 8 h 12"/>
                <a:gd name="T18" fmla="*/ 8 w 12"/>
                <a:gd name="T19" fmla="*/ 6 h 12"/>
                <a:gd name="T20" fmla="*/ 8 w 12"/>
                <a:gd name="T21" fmla="*/ 8 h 12"/>
                <a:gd name="T22" fmla="*/ 6 w 12"/>
                <a:gd name="T23" fmla="*/ 8 h 12"/>
                <a:gd name="T24" fmla="*/ 8 w 12"/>
                <a:gd name="T25" fmla="*/ 8 h 12"/>
                <a:gd name="T26" fmla="*/ 8 w 12"/>
                <a:gd name="T27" fmla="*/ 10 h 12"/>
                <a:gd name="T28" fmla="*/ 6 w 12"/>
                <a:gd name="T29" fmla="*/ 10 h 12"/>
                <a:gd name="T30" fmla="*/ 6 w 12"/>
                <a:gd name="T31" fmla="*/ 8 h 12"/>
                <a:gd name="T32" fmla="*/ 6 w 12"/>
                <a:gd name="T33" fmla="*/ 10 h 12"/>
                <a:gd name="T34" fmla="*/ 4 w 12"/>
                <a:gd name="T35" fmla="*/ 10 h 12"/>
                <a:gd name="T36" fmla="*/ 6 w 12"/>
                <a:gd name="T37" fmla="*/ 12 h 12"/>
                <a:gd name="T38" fmla="*/ 4 w 12"/>
                <a:gd name="T39" fmla="*/ 12 h 12"/>
                <a:gd name="T40" fmla="*/ 4 w 12"/>
                <a:gd name="T41" fmla="*/ 10 h 12"/>
                <a:gd name="T42" fmla="*/ 2 w 12"/>
                <a:gd name="T43" fmla="*/ 10 h 12"/>
                <a:gd name="T44" fmla="*/ 2 w 12"/>
                <a:gd name="T45" fmla="*/ 12 h 12"/>
                <a:gd name="T46" fmla="*/ 0 w 12"/>
                <a:gd name="T47" fmla="*/ 12 h 12"/>
                <a:gd name="T48" fmla="*/ 2 w 12"/>
                <a:gd name="T49" fmla="*/ 10 h 12"/>
                <a:gd name="T50" fmla="*/ 2 w 12"/>
                <a:gd name="T51" fmla="*/ 8 h 12"/>
                <a:gd name="T52" fmla="*/ 2 w 12"/>
                <a:gd name="T53" fmla="*/ 6 h 12"/>
                <a:gd name="T54" fmla="*/ 2 w 12"/>
                <a:gd name="T55" fmla="*/ 4 h 12"/>
                <a:gd name="T56" fmla="*/ 4 w 12"/>
                <a:gd name="T57" fmla="*/ 4 h 12"/>
                <a:gd name="T58" fmla="*/ 2 w 12"/>
                <a:gd name="T59" fmla="*/ 4 h 12"/>
                <a:gd name="T60" fmla="*/ 4 w 12"/>
                <a:gd name="T61" fmla="*/ 2 h 12"/>
                <a:gd name="T62" fmla="*/ 6 w 12"/>
                <a:gd name="T63" fmla="*/ 2 h 12"/>
                <a:gd name="T64" fmla="*/ 8 w 12"/>
                <a:gd name="T65" fmla="*/ 2 h 12"/>
                <a:gd name="T66" fmla="*/ 8 w 12"/>
                <a:gd name="T67" fmla="*/ 0 h 12"/>
                <a:gd name="T68" fmla="*/ 10 w 12"/>
                <a:gd name="T69" fmla="*/ 0 h 12"/>
                <a:gd name="T70" fmla="*/ 10 w 12"/>
                <a:gd name="T71" fmla="*/ 2 h 12"/>
                <a:gd name="T72" fmla="*/ 10 w 12"/>
                <a:gd name="T73" fmla="*/ 2 h 12"/>
                <a:gd name="T74" fmla="*/ 10 w 12"/>
                <a:gd name="T7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" h="12">
                  <a:moveTo>
                    <a:pt x="10" y="2"/>
                  </a:moveTo>
                  <a:lnTo>
                    <a:pt x="10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8"/>
                  </a:lnTo>
                  <a:lnTo>
                    <a:pt x="6" y="8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4" name="Freeform 2348"/>
            <p:cNvSpPr>
              <a:spLocks/>
            </p:cNvSpPr>
            <p:nvPr/>
          </p:nvSpPr>
          <p:spPr bwMode="auto">
            <a:xfrm>
              <a:off x="18240816" y="-997266"/>
              <a:ext cx="110160" cy="110160"/>
            </a:xfrm>
            <a:custGeom>
              <a:avLst/>
              <a:gdLst>
                <a:gd name="T0" fmla="*/ 14 w 14"/>
                <a:gd name="T1" fmla="*/ 0 h 14"/>
                <a:gd name="T2" fmla="*/ 12 w 14"/>
                <a:gd name="T3" fmla="*/ 4 h 14"/>
                <a:gd name="T4" fmla="*/ 12 w 14"/>
                <a:gd name="T5" fmla="*/ 6 h 14"/>
                <a:gd name="T6" fmla="*/ 8 w 14"/>
                <a:gd name="T7" fmla="*/ 10 h 14"/>
                <a:gd name="T8" fmla="*/ 8 w 14"/>
                <a:gd name="T9" fmla="*/ 8 h 14"/>
                <a:gd name="T10" fmla="*/ 8 w 14"/>
                <a:gd name="T11" fmla="*/ 6 h 14"/>
                <a:gd name="T12" fmla="*/ 8 w 14"/>
                <a:gd name="T13" fmla="*/ 8 h 14"/>
                <a:gd name="T14" fmla="*/ 6 w 14"/>
                <a:gd name="T15" fmla="*/ 8 h 14"/>
                <a:gd name="T16" fmla="*/ 6 w 14"/>
                <a:gd name="T17" fmla="*/ 10 h 14"/>
                <a:gd name="T18" fmla="*/ 4 w 14"/>
                <a:gd name="T19" fmla="*/ 10 h 14"/>
                <a:gd name="T20" fmla="*/ 4 w 14"/>
                <a:gd name="T21" fmla="*/ 12 h 14"/>
                <a:gd name="T22" fmla="*/ 2 w 14"/>
                <a:gd name="T23" fmla="*/ 12 h 14"/>
                <a:gd name="T24" fmla="*/ 0 w 14"/>
                <a:gd name="T25" fmla="*/ 14 h 14"/>
                <a:gd name="T26" fmla="*/ 0 w 14"/>
                <a:gd name="T27" fmla="*/ 12 h 14"/>
                <a:gd name="T28" fmla="*/ 0 w 14"/>
                <a:gd name="T29" fmla="*/ 10 h 14"/>
                <a:gd name="T30" fmla="*/ 2 w 14"/>
                <a:gd name="T31" fmla="*/ 10 h 14"/>
                <a:gd name="T32" fmla="*/ 0 w 14"/>
                <a:gd name="T33" fmla="*/ 10 h 14"/>
                <a:gd name="T34" fmla="*/ 0 w 14"/>
                <a:gd name="T35" fmla="*/ 8 h 14"/>
                <a:gd name="T36" fmla="*/ 2 w 14"/>
                <a:gd name="T37" fmla="*/ 8 h 14"/>
                <a:gd name="T38" fmla="*/ 0 w 14"/>
                <a:gd name="T39" fmla="*/ 8 h 14"/>
                <a:gd name="T40" fmla="*/ 0 w 14"/>
                <a:gd name="T41" fmla="*/ 6 h 14"/>
                <a:gd name="T42" fmla="*/ 2 w 14"/>
                <a:gd name="T43" fmla="*/ 6 h 14"/>
                <a:gd name="T44" fmla="*/ 2 w 14"/>
                <a:gd name="T45" fmla="*/ 8 h 14"/>
                <a:gd name="T46" fmla="*/ 2 w 14"/>
                <a:gd name="T47" fmla="*/ 6 h 14"/>
                <a:gd name="T48" fmla="*/ 4 w 14"/>
                <a:gd name="T49" fmla="*/ 6 h 14"/>
                <a:gd name="T50" fmla="*/ 4 w 14"/>
                <a:gd name="T51" fmla="*/ 8 h 14"/>
                <a:gd name="T52" fmla="*/ 4 w 14"/>
                <a:gd name="T53" fmla="*/ 6 h 14"/>
                <a:gd name="T54" fmla="*/ 2 w 14"/>
                <a:gd name="T55" fmla="*/ 6 h 14"/>
                <a:gd name="T56" fmla="*/ 4 w 14"/>
                <a:gd name="T57" fmla="*/ 4 h 14"/>
                <a:gd name="T58" fmla="*/ 2 w 14"/>
                <a:gd name="T59" fmla="*/ 4 h 14"/>
                <a:gd name="T60" fmla="*/ 4 w 14"/>
                <a:gd name="T61" fmla="*/ 4 h 14"/>
                <a:gd name="T62" fmla="*/ 6 w 14"/>
                <a:gd name="T63" fmla="*/ 4 h 14"/>
                <a:gd name="T64" fmla="*/ 4 w 14"/>
                <a:gd name="T65" fmla="*/ 2 h 14"/>
                <a:gd name="T66" fmla="*/ 6 w 14"/>
                <a:gd name="T67" fmla="*/ 2 h 14"/>
                <a:gd name="T68" fmla="*/ 8 w 14"/>
                <a:gd name="T69" fmla="*/ 4 h 14"/>
                <a:gd name="T70" fmla="*/ 8 w 14"/>
                <a:gd name="T71" fmla="*/ 2 h 14"/>
                <a:gd name="T72" fmla="*/ 10 w 14"/>
                <a:gd name="T73" fmla="*/ 2 h 14"/>
                <a:gd name="T74" fmla="*/ 10 w 14"/>
                <a:gd name="T75" fmla="*/ 4 h 14"/>
                <a:gd name="T76" fmla="*/ 8 w 14"/>
                <a:gd name="T77" fmla="*/ 4 h 14"/>
                <a:gd name="T78" fmla="*/ 10 w 14"/>
                <a:gd name="T79" fmla="*/ 4 h 14"/>
                <a:gd name="T80" fmla="*/ 10 w 14"/>
                <a:gd name="T81" fmla="*/ 2 h 14"/>
                <a:gd name="T82" fmla="*/ 12 w 14"/>
                <a:gd name="T83" fmla="*/ 2 h 14"/>
                <a:gd name="T84" fmla="*/ 14 w 14"/>
                <a:gd name="T85" fmla="*/ 0 h 14"/>
                <a:gd name="T86" fmla="*/ 14 w 14"/>
                <a:gd name="T87" fmla="*/ 0 h 14"/>
                <a:gd name="T88" fmla="*/ 14 w 14"/>
                <a:gd name="T89" fmla="*/ 0 h 14"/>
                <a:gd name="T90" fmla="*/ 14 w 14"/>
                <a:gd name="T91" fmla="*/ 0 h 14"/>
                <a:gd name="T92" fmla="*/ 14 w 14"/>
                <a:gd name="T9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4" h="14">
                  <a:moveTo>
                    <a:pt x="14" y="0"/>
                  </a:moveTo>
                  <a:lnTo>
                    <a:pt x="12" y="4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6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5" name="Freeform 2349"/>
            <p:cNvSpPr>
              <a:spLocks/>
            </p:cNvSpPr>
            <p:nvPr/>
          </p:nvSpPr>
          <p:spPr bwMode="auto">
            <a:xfrm>
              <a:off x="18461137" y="-1028740"/>
              <a:ext cx="47212" cy="62949"/>
            </a:xfrm>
            <a:custGeom>
              <a:avLst/>
              <a:gdLst>
                <a:gd name="T0" fmla="*/ 6 w 6"/>
                <a:gd name="T1" fmla="*/ 6 h 8"/>
                <a:gd name="T2" fmla="*/ 2 w 6"/>
                <a:gd name="T3" fmla="*/ 6 h 8"/>
                <a:gd name="T4" fmla="*/ 2 w 6"/>
                <a:gd name="T5" fmla="*/ 8 h 8"/>
                <a:gd name="T6" fmla="*/ 0 w 6"/>
                <a:gd name="T7" fmla="*/ 8 h 8"/>
                <a:gd name="T8" fmla="*/ 0 w 6"/>
                <a:gd name="T9" fmla="*/ 6 h 8"/>
                <a:gd name="T10" fmla="*/ 2 w 6"/>
                <a:gd name="T11" fmla="*/ 6 h 8"/>
                <a:gd name="T12" fmla="*/ 0 w 6"/>
                <a:gd name="T13" fmla="*/ 6 h 8"/>
                <a:gd name="T14" fmla="*/ 2 w 6"/>
                <a:gd name="T15" fmla="*/ 4 h 8"/>
                <a:gd name="T16" fmla="*/ 2 w 6"/>
                <a:gd name="T17" fmla="*/ 2 h 8"/>
                <a:gd name="T18" fmla="*/ 4 w 6"/>
                <a:gd name="T19" fmla="*/ 0 h 8"/>
                <a:gd name="T20" fmla="*/ 6 w 6"/>
                <a:gd name="T21" fmla="*/ 2 h 8"/>
                <a:gd name="T22" fmla="*/ 6 w 6"/>
                <a:gd name="T23" fmla="*/ 4 h 8"/>
                <a:gd name="T24" fmla="*/ 6 w 6"/>
                <a:gd name="T25" fmla="*/ 6 h 8"/>
                <a:gd name="T26" fmla="*/ 6 w 6"/>
                <a:gd name="T27" fmla="*/ 6 h 8"/>
                <a:gd name="T28" fmla="*/ 6 w 6"/>
                <a:gd name="T2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8">
                  <a:moveTo>
                    <a:pt x="6" y="6"/>
                  </a:moveTo>
                  <a:lnTo>
                    <a:pt x="2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6" name="Freeform 2350"/>
            <p:cNvSpPr>
              <a:spLocks/>
            </p:cNvSpPr>
            <p:nvPr/>
          </p:nvSpPr>
          <p:spPr bwMode="auto">
            <a:xfrm>
              <a:off x="18288028" y="-1044477"/>
              <a:ext cx="47212" cy="31474"/>
            </a:xfrm>
            <a:custGeom>
              <a:avLst/>
              <a:gdLst>
                <a:gd name="T0" fmla="*/ 2 w 6"/>
                <a:gd name="T1" fmla="*/ 4 h 4"/>
                <a:gd name="T2" fmla="*/ 0 w 6"/>
                <a:gd name="T3" fmla="*/ 2 h 4"/>
                <a:gd name="T4" fmla="*/ 0 w 6"/>
                <a:gd name="T5" fmla="*/ 0 h 4"/>
                <a:gd name="T6" fmla="*/ 2 w 6"/>
                <a:gd name="T7" fmla="*/ 0 h 4"/>
                <a:gd name="T8" fmla="*/ 4 w 6"/>
                <a:gd name="T9" fmla="*/ 2 h 4"/>
                <a:gd name="T10" fmla="*/ 6 w 6"/>
                <a:gd name="T11" fmla="*/ 2 h 4"/>
                <a:gd name="T12" fmla="*/ 6 w 6"/>
                <a:gd name="T13" fmla="*/ 4 h 4"/>
                <a:gd name="T14" fmla="*/ 4 w 6"/>
                <a:gd name="T15" fmla="*/ 4 h 4"/>
                <a:gd name="T16" fmla="*/ 2 w 6"/>
                <a:gd name="T17" fmla="*/ 4 h 4"/>
                <a:gd name="T18" fmla="*/ 2 w 6"/>
                <a:gd name="T19" fmla="*/ 4 h 4"/>
                <a:gd name="T20" fmla="*/ 2 w 6"/>
                <a:gd name="T2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4">
                  <a:moveTo>
                    <a:pt x="2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7" name="Freeform 2351"/>
            <p:cNvSpPr>
              <a:spLocks/>
            </p:cNvSpPr>
            <p:nvPr/>
          </p:nvSpPr>
          <p:spPr bwMode="auto">
            <a:xfrm>
              <a:off x="18555560" y="-1138901"/>
              <a:ext cx="47212" cy="47212"/>
            </a:xfrm>
            <a:custGeom>
              <a:avLst/>
              <a:gdLst>
                <a:gd name="T0" fmla="*/ 6 w 6"/>
                <a:gd name="T1" fmla="*/ 4 h 6"/>
                <a:gd name="T2" fmla="*/ 0 w 6"/>
                <a:gd name="T3" fmla="*/ 6 h 6"/>
                <a:gd name="T4" fmla="*/ 0 w 6"/>
                <a:gd name="T5" fmla="*/ 4 h 6"/>
                <a:gd name="T6" fmla="*/ 2 w 6"/>
                <a:gd name="T7" fmla="*/ 4 h 6"/>
                <a:gd name="T8" fmla="*/ 2 w 6"/>
                <a:gd name="T9" fmla="*/ 2 h 6"/>
                <a:gd name="T10" fmla="*/ 4 w 6"/>
                <a:gd name="T11" fmla="*/ 0 h 6"/>
                <a:gd name="T12" fmla="*/ 4 w 6"/>
                <a:gd name="T13" fmla="*/ 2 h 6"/>
                <a:gd name="T14" fmla="*/ 6 w 6"/>
                <a:gd name="T15" fmla="*/ 4 h 6"/>
                <a:gd name="T16" fmla="*/ 6 w 6"/>
                <a:gd name="T17" fmla="*/ 4 h 6"/>
                <a:gd name="T18" fmla="*/ 6 w 6"/>
                <a:gd name="T1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6">
                  <a:moveTo>
                    <a:pt x="6" y="4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8" name="Freeform 2352"/>
            <p:cNvSpPr>
              <a:spLocks/>
            </p:cNvSpPr>
            <p:nvPr/>
          </p:nvSpPr>
          <p:spPr bwMode="auto">
            <a:xfrm>
              <a:off x="18587035" y="-1170375"/>
              <a:ext cx="55083" cy="47212"/>
            </a:xfrm>
            <a:custGeom>
              <a:avLst/>
              <a:gdLst>
                <a:gd name="T0" fmla="*/ 5 w 7"/>
                <a:gd name="T1" fmla="*/ 4 h 6"/>
                <a:gd name="T2" fmla="*/ 5 w 7"/>
                <a:gd name="T3" fmla="*/ 2 h 6"/>
                <a:gd name="T4" fmla="*/ 2 w 7"/>
                <a:gd name="T5" fmla="*/ 2 h 6"/>
                <a:gd name="T6" fmla="*/ 5 w 7"/>
                <a:gd name="T7" fmla="*/ 0 h 6"/>
                <a:gd name="T8" fmla="*/ 5 w 7"/>
                <a:gd name="T9" fmla="*/ 2 h 6"/>
                <a:gd name="T10" fmla="*/ 7 w 7"/>
                <a:gd name="T11" fmla="*/ 2 h 6"/>
                <a:gd name="T12" fmla="*/ 7 w 7"/>
                <a:gd name="T13" fmla="*/ 4 h 6"/>
                <a:gd name="T14" fmla="*/ 5 w 7"/>
                <a:gd name="T15" fmla="*/ 6 h 6"/>
                <a:gd name="T16" fmla="*/ 2 w 7"/>
                <a:gd name="T17" fmla="*/ 6 h 6"/>
                <a:gd name="T18" fmla="*/ 2 w 7"/>
                <a:gd name="T19" fmla="*/ 4 h 6"/>
                <a:gd name="T20" fmla="*/ 2 w 7"/>
                <a:gd name="T21" fmla="*/ 2 h 6"/>
                <a:gd name="T22" fmla="*/ 0 w 7"/>
                <a:gd name="T23" fmla="*/ 2 h 6"/>
                <a:gd name="T24" fmla="*/ 2 w 7"/>
                <a:gd name="T25" fmla="*/ 0 h 6"/>
                <a:gd name="T26" fmla="*/ 2 w 7"/>
                <a:gd name="T27" fmla="*/ 2 h 6"/>
                <a:gd name="T28" fmla="*/ 2 w 7"/>
                <a:gd name="T29" fmla="*/ 4 h 6"/>
                <a:gd name="T30" fmla="*/ 5 w 7"/>
                <a:gd name="T31" fmla="*/ 4 h 6"/>
                <a:gd name="T32" fmla="*/ 5 w 7"/>
                <a:gd name="T33" fmla="*/ 4 h 6"/>
                <a:gd name="T34" fmla="*/ 5 w 7"/>
                <a:gd name="T3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" h="6">
                  <a:moveTo>
                    <a:pt x="5" y="4"/>
                  </a:moveTo>
                  <a:lnTo>
                    <a:pt x="5" y="2"/>
                  </a:lnTo>
                  <a:lnTo>
                    <a:pt x="2" y="2"/>
                  </a:lnTo>
                  <a:lnTo>
                    <a:pt x="5" y="0"/>
                  </a:lnTo>
                  <a:lnTo>
                    <a:pt x="5" y="2"/>
                  </a:lnTo>
                  <a:lnTo>
                    <a:pt x="7" y="2"/>
                  </a:lnTo>
                  <a:lnTo>
                    <a:pt x="7" y="4"/>
                  </a:lnTo>
                  <a:lnTo>
                    <a:pt x="5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59" name="Freeform 2353"/>
            <p:cNvSpPr>
              <a:spLocks/>
            </p:cNvSpPr>
            <p:nvPr/>
          </p:nvSpPr>
          <p:spPr bwMode="auto">
            <a:xfrm>
              <a:off x="18319502" y="-1170375"/>
              <a:ext cx="15737" cy="31474"/>
            </a:xfrm>
            <a:custGeom>
              <a:avLst/>
              <a:gdLst>
                <a:gd name="T0" fmla="*/ 2 w 2"/>
                <a:gd name="T1" fmla="*/ 4 h 4"/>
                <a:gd name="T2" fmla="*/ 0 w 2"/>
                <a:gd name="T3" fmla="*/ 4 h 4"/>
                <a:gd name="T4" fmla="*/ 0 w 2"/>
                <a:gd name="T5" fmla="*/ 2 h 4"/>
                <a:gd name="T6" fmla="*/ 0 w 2"/>
                <a:gd name="T7" fmla="*/ 0 h 4"/>
                <a:gd name="T8" fmla="*/ 2 w 2"/>
                <a:gd name="T9" fmla="*/ 0 h 4"/>
                <a:gd name="T10" fmla="*/ 2 w 2"/>
                <a:gd name="T11" fmla="*/ 2 h 4"/>
                <a:gd name="T12" fmla="*/ 2 w 2"/>
                <a:gd name="T13" fmla="*/ 4 h 4"/>
                <a:gd name="T14" fmla="*/ 2 w 2"/>
                <a:gd name="T15" fmla="*/ 4 h 4"/>
                <a:gd name="T16" fmla="*/ 2 w 2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0" name="Freeform 2354"/>
            <p:cNvSpPr>
              <a:spLocks/>
            </p:cNvSpPr>
            <p:nvPr/>
          </p:nvSpPr>
          <p:spPr bwMode="auto">
            <a:xfrm>
              <a:off x="18335239" y="-1186112"/>
              <a:ext cx="188846" cy="267533"/>
            </a:xfrm>
            <a:custGeom>
              <a:avLst/>
              <a:gdLst>
                <a:gd name="T0" fmla="*/ 14 w 24"/>
                <a:gd name="T1" fmla="*/ 6 h 34"/>
                <a:gd name="T2" fmla="*/ 10 w 24"/>
                <a:gd name="T3" fmla="*/ 12 h 34"/>
                <a:gd name="T4" fmla="*/ 14 w 24"/>
                <a:gd name="T5" fmla="*/ 10 h 34"/>
                <a:gd name="T6" fmla="*/ 14 w 24"/>
                <a:gd name="T7" fmla="*/ 12 h 34"/>
                <a:gd name="T8" fmla="*/ 12 w 24"/>
                <a:gd name="T9" fmla="*/ 18 h 34"/>
                <a:gd name="T10" fmla="*/ 12 w 24"/>
                <a:gd name="T11" fmla="*/ 20 h 34"/>
                <a:gd name="T12" fmla="*/ 14 w 24"/>
                <a:gd name="T13" fmla="*/ 16 h 34"/>
                <a:gd name="T14" fmla="*/ 16 w 24"/>
                <a:gd name="T15" fmla="*/ 16 h 34"/>
                <a:gd name="T16" fmla="*/ 18 w 24"/>
                <a:gd name="T17" fmla="*/ 12 h 34"/>
                <a:gd name="T18" fmla="*/ 16 w 24"/>
                <a:gd name="T19" fmla="*/ 8 h 34"/>
                <a:gd name="T20" fmla="*/ 20 w 24"/>
                <a:gd name="T21" fmla="*/ 6 h 34"/>
                <a:gd name="T22" fmla="*/ 20 w 24"/>
                <a:gd name="T23" fmla="*/ 4 h 34"/>
                <a:gd name="T24" fmla="*/ 22 w 24"/>
                <a:gd name="T25" fmla="*/ 8 h 34"/>
                <a:gd name="T26" fmla="*/ 24 w 24"/>
                <a:gd name="T27" fmla="*/ 12 h 34"/>
                <a:gd name="T28" fmla="*/ 24 w 24"/>
                <a:gd name="T29" fmla="*/ 18 h 34"/>
                <a:gd name="T30" fmla="*/ 24 w 24"/>
                <a:gd name="T31" fmla="*/ 20 h 34"/>
                <a:gd name="T32" fmla="*/ 18 w 24"/>
                <a:gd name="T33" fmla="*/ 20 h 34"/>
                <a:gd name="T34" fmla="*/ 16 w 24"/>
                <a:gd name="T35" fmla="*/ 20 h 34"/>
                <a:gd name="T36" fmla="*/ 14 w 24"/>
                <a:gd name="T37" fmla="*/ 26 h 34"/>
                <a:gd name="T38" fmla="*/ 12 w 24"/>
                <a:gd name="T39" fmla="*/ 26 h 34"/>
                <a:gd name="T40" fmla="*/ 12 w 24"/>
                <a:gd name="T41" fmla="*/ 24 h 34"/>
                <a:gd name="T42" fmla="*/ 12 w 24"/>
                <a:gd name="T43" fmla="*/ 26 h 34"/>
                <a:gd name="T44" fmla="*/ 10 w 24"/>
                <a:gd name="T45" fmla="*/ 26 h 34"/>
                <a:gd name="T46" fmla="*/ 8 w 24"/>
                <a:gd name="T47" fmla="*/ 30 h 34"/>
                <a:gd name="T48" fmla="*/ 8 w 24"/>
                <a:gd name="T49" fmla="*/ 32 h 34"/>
                <a:gd name="T50" fmla="*/ 4 w 24"/>
                <a:gd name="T51" fmla="*/ 28 h 34"/>
                <a:gd name="T52" fmla="*/ 6 w 24"/>
                <a:gd name="T53" fmla="*/ 28 h 34"/>
                <a:gd name="T54" fmla="*/ 8 w 24"/>
                <a:gd name="T55" fmla="*/ 22 h 34"/>
                <a:gd name="T56" fmla="*/ 4 w 24"/>
                <a:gd name="T57" fmla="*/ 26 h 34"/>
                <a:gd name="T58" fmla="*/ 2 w 24"/>
                <a:gd name="T59" fmla="*/ 30 h 34"/>
                <a:gd name="T60" fmla="*/ 0 w 24"/>
                <a:gd name="T61" fmla="*/ 34 h 34"/>
                <a:gd name="T62" fmla="*/ 2 w 24"/>
                <a:gd name="T63" fmla="*/ 30 h 34"/>
                <a:gd name="T64" fmla="*/ 2 w 24"/>
                <a:gd name="T65" fmla="*/ 24 h 34"/>
                <a:gd name="T66" fmla="*/ 2 w 24"/>
                <a:gd name="T67" fmla="*/ 22 h 34"/>
                <a:gd name="T68" fmla="*/ 2 w 24"/>
                <a:gd name="T69" fmla="*/ 20 h 34"/>
                <a:gd name="T70" fmla="*/ 6 w 24"/>
                <a:gd name="T71" fmla="*/ 18 h 34"/>
                <a:gd name="T72" fmla="*/ 4 w 24"/>
                <a:gd name="T73" fmla="*/ 18 h 34"/>
                <a:gd name="T74" fmla="*/ 8 w 24"/>
                <a:gd name="T75" fmla="*/ 16 h 34"/>
                <a:gd name="T76" fmla="*/ 6 w 24"/>
                <a:gd name="T77" fmla="*/ 16 h 34"/>
                <a:gd name="T78" fmla="*/ 8 w 24"/>
                <a:gd name="T79" fmla="*/ 12 h 34"/>
                <a:gd name="T80" fmla="*/ 10 w 24"/>
                <a:gd name="T81" fmla="*/ 12 h 34"/>
                <a:gd name="T82" fmla="*/ 6 w 24"/>
                <a:gd name="T83" fmla="*/ 10 h 34"/>
                <a:gd name="T84" fmla="*/ 8 w 24"/>
                <a:gd name="T85" fmla="*/ 6 h 34"/>
                <a:gd name="T86" fmla="*/ 10 w 24"/>
                <a:gd name="T87" fmla="*/ 2 h 34"/>
                <a:gd name="T88" fmla="*/ 14 w 24"/>
                <a:gd name="T8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" h="34">
                  <a:moveTo>
                    <a:pt x="14" y="2"/>
                  </a:moveTo>
                  <a:lnTo>
                    <a:pt x="14" y="4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2" y="20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4" y="14"/>
                  </a:lnTo>
                  <a:lnTo>
                    <a:pt x="24" y="16"/>
                  </a:lnTo>
                  <a:lnTo>
                    <a:pt x="24" y="18"/>
                  </a:lnTo>
                  <a:lnTo>
                    <a:pt x="22" y="18"/>
                  </a:lnTo>
                  <a:lnTo>
                    <a:pt x="24" y="18"/>
                  </a:lnTo>
                  <a:lnTo>
                    <a:pt x="24" y="20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18" y="22"/>
                  </a:lnTo>
                  <a:lnTo>
                    <a:pt x="18" y="20"/>
                  </a:lnTo>
                  <a:lnTo>
                    <a:pt x="16" y="20"/>
                  </a:lnTo>
                  <a:lnTo>
                    <a:pt x="16" y="22"/>
                  </a:lnTo>
                  <a:lnTo>
                    <a:pt x="16" y="24"/>
                  </a:lnTo>
                  <a:lnTo>
                    <a:pt x="14" y="26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2" y="26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4" y="30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8" y="24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6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1" name="Freeform 2355"/>
            <p:cNvSpPr>
              <a:spLocks/>
            </p:cNvSpPr>
            <p:nvPr/>
          </p:nvSpPr>
          <p:spPr bwMode="auto">
            <a:xfrm>
              <a:off x="18492612" y="-1186112"/>
              <a:ext cx="31474" cy="31474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2 h 4"/>
                <a:gd name="T4" fmla="*/ 4 w 4"/>
                <a:gd name="T5" fmla="*/ 2 h 4"/>
                <a:gd name="T6" fmla="*/ 4 w 4"/>
                <a:gd name="T7" fmla="*/ 0 h 4"/>
                <a:gd name="T8" fmla="*/ 4 w 4"/>
                <a:gd name="T9" fmla="*/ 2 h 4"/>
                <a:gd name="T10" fmla="*/ 4 w 4"/>
                <a:gd name="T11" fmla="*/ 4 h 4"/>
                <a:gd name="T12" fmla="*/ 2 w 4"/>
                <a:gd name="T13" fmla="*/ 4 h 4"/>
                <a:gd name="T14" fmla="*/ 0 w 4"/>
                <a:gd name="T15" fmla="*/ 2 h 4"/>
                <a:gd name="T16" fmla="*/ 0 w 4"/>
                <a:gd name="T17" fmla="*/ 0 h 4"/>
                <a:gd name="T18" fmla="*/ 2 w 4"/>
                <a:gd name="T19" fmla="*/ 0 h 4"/>
                <a:gd name="T20" fmla="*/ 2 w 4"/>
                <a:gd name="T21" fmla="*/ 0 h 4"/>
                <a:gd name="T22" fmla="*/ 2 w 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2" name="Freeform 2356"/>
            <p:cNvSpPr>
              <a:spLocks/>
            </p:cNvSpPr>
            <p:nvPr/>
          </p:nvSpPr>
          <p:spPr bwMode="auto">
            <a:xfrm>
              <a:off x="18256553" y="-1201849"/>
              <a:ext cx="110160" cy="157372"/>
            </a:xfrm>
            <a:custGeom>
              <a:avLst/>
              <a:gdLst>
                <a:gd name="T0" fmla="*/ 12 w 14"/>
                <a:gd name="T1" fmla="*/ 6 h 20"/>
                <a:gd name="T2" fmla="*/ 12 w 14"/>
                <a:gd name="T3" fmla="*/ 8 h 20"/>
                <a:gd name="T4" fmla="*/ 14 w 14"/>
                <a:gd name="T5" fmla="*/ 8 h 20"/>
                <a:gd name="T6" fmla="*/ 12 w 14"/>
                <a:gd name="T7" fmla="*/ 10 h 20"/>
                <a:gd name="T8" fmla="*/ 12 w 14"/>
                <a:gd name="T9" fmla="*/ 12 h 20"/>
                <a:gd name="T10" fmla="*/ 14 w 14"/>
                <a:gd name="T11" fmla="*/ 14 h 20"/>
                <a:gd name="T12" fmla="*/ 14 w 14"/>
                <a:gd name="T13" fmla="*/ 18 h 20"/>
                <a:gd name="T14" fmla="*/ 8 w 14"/>
                <a:gd name="T15" fmla="*/ 20 h 20"/>
                <a:gd name="T16" fmla="*/ 10 w 14"/>
                <a:gd name="T17" fmla="*/ 16 h 20"/>
                <a:gd name="T18" fmla="*/ 12 w 14"/>
                <a:gd name="T19" fmla="*/ 16 h 20"/>
                <a:gd name="T20" fmla="*/ 12 w 14"/>
                <a:gd name="T21" fmla="*/ 12 h 20"/>
                <a:gd name="T22" fmla="*/ 12 w 14"/>
                <a:gd name="T23" fmla="*/ 12 h 20"/>
                <a:gd name="T24" fmla="*/ 10 w 14"/>
                <a:gd name="T25" fmla="*/ 14 h 20"/>
                <a:gd name="T26" fmla="*/ 8 w 14"/>
                <a:gd name="T27" fmla="*/ 16 h 20"/>
                <a:gd name="T28" fmla="*/ 6 w 14"/>
                <a:gd name="T29" fmla="*/ 16 h 20"/>
                <a:gd name="T30" fmla="*/ 4 w 14"/>
                <a:gd name="T31" fmla="*/ 16 h 20"/>
                <a:gd name="T32" fmla="*/ 2 w 14"/>
                <a:gd name="T33" fmla="*/ 18 h 20"/>
                <a:gd name="T34" fmla="*/ 0 w 14"/>
                <a:gd name="T35" fmla="*/ 20 h 20"/>
                <a:gd name="T36" fmla="*/ 0 w 14"/>
                <a:gd name="T37" fmla="*/ 16 h 20"/>
                <a:gd name="T38" fmla="*/ 2 w 14"/>
                <a:gd name="T39" fmla="*/ 14 h 20"/>
                <a:gd name="T40" fmla="*/ 2 w 14"/>
                <a:gd name="T41" fmla="*/ 10 h 20"/>
                <a:gd name="T42" fmla="*/ 4 w 14"/>
                <a:gd name="T43" fmla="*/ 12 h 20"/>
                <a:gd name="T44" fmla="*/ 4 w 14"/>
                <a:gd name="T45" fmla="*/ 12 h 20"/>
                <a:gd name="T46" fmla="*/ 6 w 14"/>
                <a:gd name="T47" fmla="*/ 10 h 20"/>
                <a:gd name="T48" fmla="*/ 8 w 14"/>
                <a:gd name="T49" fmla="*/ 12 h 20"/>
                <a:gd name="T50" fmla="*/ 8 w 14"/>
                <a:gd name="T51" fmla="*/ 12 h 20"/>
                <a:gd name="T52" fmla="*/ 10 w 14"/>
                <a:gd name="T53" fmla="*/ 10 h 20"/>
                <a:gd name="T54" fmla="*/ 10 w 14"/>
                <a:gd name="T55" fmla="*/ 8 h 20"/>
                <a:gd name="T56" fmla="*/ 12 w 14"/>
                <a:gd name="T57" fmla="*/ 8 h 20"/>
                <a:gd name="T58" fmla="*/ 12 w 14"/>
                <a:gd name="T59" fmla="*/ 8 h 20"/>
                <a:gd name="T60" fmla="*/ 10 w 14"/>
                <a:gd name="T61" fmla="*/ 4 h 20"/>
                <a:gd name="T62" fmla="*/ 12 w 14"/>
                <a:gd name="T63" fmla="*/ 0 h 20"/>
                <a:gd name="T64" fmla="*/ 12 w 14"/>
                <a:gd name="T65" fmla="*/ 2 h 20"/>
                <a:gd name="T66" fmla="*/ 12 w 14"/>
                <a:gd name="T67" fmla="*/ 4 h 20"/>
                <a:gd name="T68" fmla="*/ 12 w 14"/>
                <a:gd name="T69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" h="20">
                  <a:moveTo>
                    <a:pt x="12" y="4"/>
                  </a:moveTo>
                  <a:lnTo>
                    <a:pt x="12" y="6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4" y="12"/>
                  </a:lnTo>
                  <a:lnTo>
                    <a:pt x="12" y="12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18"/>
                  </a:lnTo>
                  <a:lnTo>
                    <a:pt x="10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8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3" name="Freeform 2357"/>
            <p:cNvSpPr>
              <a:spLocks/>
            </p:cNvSpPr>
            <p:nvPr/>
          </p:nvSpPr>
          <p:spPr bwMode="auto">
            <a:xfrm>
              <a:off x="18642113" y="-1217587"/>
              <a:ext cx="15737" cy="31474"/>
            </a:xfrm>
            <a:custGeom>
              <a:avLst/>
              <a:gdLst>
                <a:gd name="T0" fmla="*/ 0 w 2"/>
                <a:gd name="T1" fmla="*/ 4 h 4"/>
                <a:gd name="T2" fmla="*/ 0 w 2"/>
                <a:gd name="T3" fmla="*/ 2 h 4"/>
                <a:gd name="T4" fmla="*/ 0 w 2"/>
                <a:gd name="T5" fmla="*/ 0 h 4"/>
                <a:gd name="T6" fmla="*/ 2 w 2"/>
                <a:gd name="T7" fmla="*/ 0 h 4"/>
                <a:gd name="T8" fmla="*/ 2 w 2"/>
                <a:gd name="T9" fmla="*/ 2 h 4"/>
                <a:gd name="T10" fmla="*/ 0 w 2"/>
                <a:gd name="T11" fmla="*/ 2 h 4"/>
                <a:gd name="T12" fmla="*/ 0 w 2"/>
                <a:gd name="T13" fmla="*/ 4 h 4"/>
                <a:gd name="T14" fmla="*/ 0 w 2"/>
                <a:gd name="T15" fmla="*/ 4 h 4"/>
                <a:gd name="T16" fmla="*/ 0 w 2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4">
                  <a:moveTo>
                    <a:pt x="0" y="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4" name="Freeform 2358"/>
            <p:cNvSpPr>
              <a:spLocks/>
            </p:cNvSpPr>
            <p:nvPr/>
          </p:nvSpPr>
          <p:spPr bwMode="auto">
            <a:xfrm>
              <a:off x="18382451" y="-1296273"/>
              <a:ext cx="94423" cy="141635"/>
            </a:xfrm>
            <a:custGeom>
              <a:avLst/>
              <a:gdLst>
                <a:gd name="T0" fmla="*/ 6 w 12"/>
                <a:gd name="T1" fmla="*/ 12 h 18"/>
                <a:gd name="T2" fmla="*/ 4 w 12"/>
                <a:gd name="T3" fmla="*/ 14 h 18"/>
                <a:gd name="T4" fmla="*/ 2 w 12"/>
                <a:gd name="T5" fmla="*/ 14 h 18"/>
                <a:gd name="T6" fmla="*/ 2 w 12"/>
                <a:gd name="T7" fmla="*/ 12 h 18"/>
                <a:gd name="T8" fmla="*/ 2 w 12"/>
                <a:gd name="T9" fmla="*/ 14 h 18"/>
                <a:gd name="T10" fmla="*/ 2 w 12"/>
                <a:gd name="T11" fmla="*/ 16 h 18"/>
                <a:gd name="T12" fmla="*/ 2 w 12"/>
                <a:gd name="T13" fmla="*/ 18 h 18"/>
                <a:gd name="T14" fmla="*/ 0 w 12"/>
                <a:gd name="T15" fmla="*/ 18 h 18"/>
                <a:gd name="T16" fmla="*/ 0 w 12"/>
                <a:gd name="T17" fmla="*/ 16 h 18"/>
                <a:gd name="T18" fmla="*/ 0 w 12"/>
                <a:gd name="T19" fmla="*/ 14 h 18"/>
                <a:gd name="T20" fmla="*/ 0 w 12"/>
                <a:gd name="T21" fmla="*/ 12 h 18"/>
                <a:gd name="T22" fmla="*/ 0 w 12"/>
                <a:gd name="T23" fmla="*/ 10 h 18"/>
                <a:gd name="T24" fmla="*/ 2 w 12"/>
                <a:gd name="T25" fmla="*/ 10 h 18"/>
                <a:gd name="T26" fmla="*/ 2 w 12"/>
                <a:gd name="T27" fmla="*/ 10 h 18"/>
                <a:gd name="T28" fmla="*/ 4 w 12"/>
                <a:gd name="T29" fmla="*/ 8 h 18"/>
                <a:gd name="T30" fmla="*/ 6 w 12"/>
                <a:gd name="T31" fmla="*/ 8 h 18"/>
                <a:gd name="T32" fmla="*/ 6 w 12"/>
                <a:gd name="T33" fmla="*/ 6 h 18"/>
                <a:gd name="T34" fmla="*/ 6 w 12"/>
                <a:gd name="T35" fmla="*/ 4 h 18"/>
                <a:gd name="T36" fmla="*/ 8 w 12"/>
                <a:gd name="T37" fmla="*/ 4 h 18"/>
                <a:gd name="T38" fmla="*/ 8 w 12"/>
                <a:gd name="T39" fmla="*/ 2 h 18"/>
                <a:gd name="T40" fmla="*/ 10 w 12"/>
                <a:gd name="T41" fmla="*/ 0 h 18"/>
                <a:gd name="T42" fmla="*/ 12 w 12"/>
                <a:gd name="T43" fmla="*/ 0 h 18"/>
                <a:gd name="T44" fmla="*/ 12 w 12"/>
                <a:gd name="T45" fmla="*/ 2 h 18"/>
                <a:gd name="T46" fmla="*/ 12 w 12"/>
                <a:gd name="T47" fmla="*/ 4 h 18"/>
                <a:gd name="T48" fmla="*/ 10 w 12"/>
                <a:gd name="T49" fmla="*/ 4 h 18"/>
                <a:gd name="T50" fmla="*/ 10 w 12"/>
                <a:gd name="T51" fmla="*/ 6 h 18"/>
                <a:gd name="T52" fmla="*/ 10 w 12"/>
                <a:gd name="T53" fmla="*/ 8 h 18"/>
                <a:gd name="T54" fmla="*/ 10 w 12"/>
                <a:gd name="T55" fmla="*/ 10 h 18"/>
                <a:gd name="T56" fmla="*/ 8 w 12"/>
                <a:gd name="T57" fmla="*/ 10 h 18"/>
                <a:gd name="T58" fmla="*/ 8 w 12"/>
                <a:gd name="T59" fmla="*/ 10 h 18"/>
                <a:gd name="T60" fmla="*/ 6 w 12"/>
                <a:gd name="T61" fmla="*/ 10 h 18"/>
                <a:gd name="T62" fmla="*/ 6 w 12"/>
                <a:gd name="T63" fmla="*/ 12 h 18"/>
                <a:gd name="T64" fmla="*/ 6 w 12"/>
                <a:gd name="T65" fmla="*/ 12 h 18"/>
                <a:gd name="T66" fmla="*/ 6 w 12"/>
                <a:gd name="T67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" h="18">
                  <a:moveTo>
                    <a:pt x="6" y="12"/>
                  </a:moveTo>
                  <a:lnTo>
                    <a:pt x="4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5" name="Freeform 2359"/>
            <p:cNvSpPr>
              <a:spLocks/>
            </p:cNvSpPr>
            <p:nvPr/>
          </p:nvSpPr>
          <p:spPr bwMode="auto">
            <a:xfrm>
              <a:off x="18555560" y="-1390696"/>
              <a:ext cx="180980" cy="188846"/>
            </a:xfrm>
            <a:custGeom>
              <a:avLst/>
              <a:gdLst>
                <a:gd name="T0" fmla="*/ 17 w 23"/>
                <a:gd name="T1" fmla="*/ 0 h 24"/>
                <a:gd name="T2" fmla="*/ 19 w 23"/>
                <a:gd name="T3" fmla="*/ 2 h 24"/>
                <a:gd name="T4" fmla="*/ 19 w 23"/>
                <a:gd name="T5" fmla="*/ 6 h 24"/>
                <a:gd name="T6" fmla="*/ 19 w 23"/>
                <a:gd name="T7" fmla="*/ 2 h 24"/>
                <a:gd name="T8" fmla="*/ 21 w 23"/>
                <a:gd name="T9" fmla="*/ 4 h 24"/>
                <a:gd name="T10" fmla="*/ 21 w 23"/>
                <a:gd name="T11" fmla="*/ 8 h 24"/>
                <a:gd name="T12" fmla="*/ 23 w 23"/>
                <a:gd name="T13" fmla="*/ 6 h 24"/>
                <a:gd name="T14" fmla="*/ 23 w 23"/>
                <a:gd name="T15" fmla="*/ 10 h 24"/>
                <a:gd name="T16" fmla="*/ 21 w 23"/>
                <a:gd name="T17" fmla="*/ 10 h 24"/>
                <a:gd name="T18" fmla="*/ 19 w 23"/>
                <a:gd name="T19" fmla="*/ 12 h 24"/>
                <a:gd name="T20" fmla="*/ 21 w 23"/>
                <a:gd name="T21" fmla="*/ 14 h 24"/>
                <a:gd name="T22" fmla="*/ 19 w 23"/>
                <a:gd name="T23" fmla="*/ 16 h 24"/>
                <a:gd name="T24" fmla="*/ 19 w 23"/>
                <a:gd name="T25" fmla="*/ 20 h 24"/>
                <a:gd name="T26" fmla="*/ 15 w 23"/>
                <a:gd name="T27" fmla="*/ 20 h 24"/>
                <a:gd name="T28" fmla="*/ 13 w 23"/>
                <a:gd name="T29" fmla="*/ 18 h 24"/>
                <a:gd name="T30" fmla="*/ 11 w 23"/>
                <a:gd name="T31" fmla="*/ 20 h 24"/>
                <a:gd name="T32" fmla="*/ 6 w 23"/>
                <a:gd name="T33" fmla="*/ 22 h 24"/>
                <a:gd name="T34" fmla="*/ 9 w 23"/>
                <a:gd name="T35" fmla="*/ 24 h 24"/>
                <a:gd name="T36" fmla="*/ 4 w 23"/>
                <a:gd name="T37" fmla="*/ 24 h 24"/>
                <a:gd name="T38" fmla="*/ 4 w 23"/>
                <a:gd name="T39" fmla="*/ 24 h 24"/>
                <a:gd name="T40" fmla="*/ 6 w 23"/>
                <a:gd name="T41" fmla="*/ 22 h 24"/>
                <a:gd name="T42" fmla="*/ 0 w 23"/>
                <a:gd name="T43" fmla="*/ 22 h 24"/>
                <a:gd name="T44" fmla="*/ 4 w 23"/>
                <a:gd name="T45" fmla="*/ 20 h 24"/>
                <a:gd name="T46" fmla="*/ 4 w 23"/>
                <a:gd name="T47" fmla="*/ 20 h 24"/>
                <a:gd name="T48" fmla="*/ 4 w 23"/>
                <a:gd name="T49" fmla="*/ 18 h 24"/>
                <a:gd name="T50" fmla="*/ 2 w 23"/>
                <a:gd name="T51" fmla="*/ 16 h 24"/>
                <a:gd name="T52" fmla="*/ 6 w 23"/>
                <a:gd name="T53" fmla="*/ 16 h 24"/>
                <a:gd name="T54" fmla="*/ 4 w 23"/>
                <a:gd name="T55" fmla="*/ 14 h 24"/>
                <a:gd name="T56" fmla="*/ 2 w 23"/>
                <a:gd name="T57" fmla="*/ 12 h 24"/>
                <a:gd name="T58" fmla="*/ 4 w 23"/>
                <a:gd name="T59" fmla="*/ 12 h 24"/>
                <a:gd name="T60" fmla="*/ 6 w 23"/>
                <a:gd name="T61" fmla="*/ 10 h 24"/>
                <a:gd name="T62" fmla="*/ 2 w 23"/>
                <a:gd name="T63" fmla="*/ 10 h 24"/>
                <a:gd name="T64" fmla="*/ 4 w 23"/>
                <a:gd name="T65" fmla="*/ 10 h 24"/>
                <a:gd name="T66" fmla="*/ 4 w 23"/>
                <a:gd name="T67" fmla="*/ 10 h 24"/>
                <a:gd name="T68" fmla="*/ 6 w 23"/>
                <a:gd name="T69" fmla="*/ 8 h 24"/>
                <a:gd name="T70" fmla="*/ 11 w 23"/>
                <a:gd name="T71" fmla="*/ 10 h 24"/>
                <a:gd name="T72" fmla="*/ 11 w 23"/>
                <a:gd name="T73" fmla="*/ 8 h 24"/>
                <a:gd name="T74" fmla="*/ 9 w 23"/>
                <a:gd name="T75" fmla="*/ 6 h 24"/>
                <a:gd name="T76" fmla="*/ 9 w 23"/>
                <a:gd name="T77" fmla="*/ 4 h 24"/>
                <a:gd name="T78" fmla="*/ 9 w 23"/>
                <a:gd name="T79" fmla="*/ 4 h 24"/>
                <a:gd name="T80" fmla="*/ 11 w 23"/>
                <a:gd name="T81" fmla="*/ 4 h 24"/>
                <a:gd name="T82" fmla="*/ 9 w 23"/>
                <a:gd name="T83" fmla="*/ 2 h 24"/>
                <a:gd name="T84" fmla="*/ 11 w 23"/>
                <a:gd name="T85" fmla="*/ 4 h 24"/>
                <a:gd name="T86" fmla="*/ 15 w 23"/>
                <a:gd name="T87" fmla="*/ 6 h 24"/>
                <a:gd name="T88" fmla="*/ 13 w 23"/>
                <a:gd name="T89" fmla="*/ 4 h 24"/>
                <a:gd name="T90" fmla="*/ 13 w 23"/>
                <a:gd name="T91" fmla="*/ 0 h 24"/>
                <a:gd name="T92" fmla="*/ 15 w 23"/>
                <a:gd name="T93" fmla="*/ 2 h 24"/>
                <a:gd name="T94" fmla="*/ 17 w 23"/>
                <a:gd name="T95" fmla="*/ 0 h 24"/>
                <a:gd name="T96" fmla="*/ 17 w 23"/>
                <a:gd name="T97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3" h="24">
                  <a:moveTo>
                    <a:pt x="17" y="2"/>
                  </a:moveTo>
                  <a:lnTo>
                    <a:pt x="17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19" y="4"/>
                  </a:lnTo>
                  <a:lnTo>
                    <a:pt x="19" y="6"/>
                  </a:lnTo>
                  <a:lnTo>
                    <a:pt x="19" y="4"/>
                  </a:lnTo>
                  <a:lnTo>
                    <a:pt x="19" y="2"/>
                  </a:lnTo>
                  <a:lnTo>
                    <a:pt x="21" y="2"/>
                  </a:lnTo>
                  <a:lnTo>
                    <a:pt x="21" y="4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23" y="12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21" y="14"/>
                  </a:lnTo>
                  <a:lnTo>
                    <a:pt x="21" y="16"/>
                  </a:lnTo>
                  <a:lnTo>
                    <a:pt x="19" y="16"/>
                  </a:lnTo>
                  <a:lnTo>
                    <a:pt x="21" y="18"/>
                  </a:lnTo>
                  <a:lnTo>
                    <a:pt x="19" y="2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3" y="20"/>
                  </a:lnTo>
                  <a:lnTo>
                    <a:pt x="13" y="18"/>
                  </a:lnTo>
                  <a:lnTo>
                    <a:pt x="11" y="18"/>
                  </a:lnTo>
                  <a:lnTo>
                    <a:pt x="11" y="20"/>
                  </a:lnTo>
                  <a:lnTo>
                    <a:pt x="9" y="22"/>
                  </a:lnTo>
                  <a:lnTo>
                    <a:pt x="6" y="22"/>
                  </a:lnTo>
                  <a:lnTo>
                    <a:pt x="6" y="24"/>
                  </a:lnTo>
                  <a:lnTo>
                    <a:pt x="9" y="24"/>
                  </a:lnTo>
                  <a:lnTo>
                    <a:pt x="6" y="24"/>
                  </a:lnTo>
                  <a:lnTo>
                    <a:pt x="4" y="24"/>
                  </a:lnTo>
                  <a:lnTo>
                    <a:pt x="6" y="24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6" y="8"/>
                  </a:lnTo>
                  <a:lnTo>
                    <a:pt x="9" y="8"/>
                  </a:lnTo>
                  <a:lnTo>
                    <a:pt x="11" y="10"/>
                  </a:lnTo>
                  <a:lnTo>
                    <a:pt x="9" y="8"/>
                  </a:lnTo>
                  <a:lnTo>
                    <a:pt x="11" y="8"/>
                  </a:lnTo>
                  <a:lnTo>
                    <a:pt x="13" y="8"/>
                  </a:lnTo>
                  <a:lnTo>
                    <a:pt x="9" y="6"/>
                  </a:lnTo>
                  <a:lnTo>
                    <a:pt x="6" y="4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4"/>
                  </a:lnTo>
                  <a:lnTo>
                    <a:pt x="11" y="6"/>
                  </a:lnTo>
                  <a:lnTo>
                    <a:pt x="11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3" y="4"/>
                  </a:lnTo>
                  <a:lnTo>
                    <a:pt x="13" y="2"/>
                  </a:lnTo>
                  <a:lnTo>
                    <a:pt x="13" y="0"/>
                  </a:lnTo>
                  <a:lnTo>
                    <a:pt x="15" y="4"/>
                  </a:lnTo>
                  <a:lnTo>
                    <a:pt x="15" y="2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6" name="Freeform 2360"/>
            <p:cNvSpPr>
              <a:spLocks/>
            </p:cNvSpPr>
            <p:nvPr/>
          </p:nvSpPr>
          <p:spPr bwMode="auto">
            <a:xfrm>
              <a:off x="18720799" y="-1508727"/>
              <a:ext cx="125898" cy="133769"/>
            </a:xfrm>
            <a:custGeom>
              <a:avLst/>
              <a:gdLst>
                <a:gd name="T0" fmla="*/ 12 w 16"/>
                <a:gd name="T1" fmla="*/ 0 h 17"/>
                <a:gd name="T2" fmla="*/ 12 w 16"/>
                <a:gd name="T3" fmla="*/ 3 h 17"/>
                <a:gd name="T4" fmla="*/ 14 w 16"/>
                <a:gd name="T5" fmla="*/ 3 h 17"/>
                <a:gd name="T6" fmla="*/ 16 w 16"/>
                <a:gd name="T7" fmla="*/ 5 h 17"/>
                <a:gd name="T8" fmla="*/ 16 w 16"/>
                <a:gd name="T9" fmla="*/ 7 h 17"/>
                <a:gd name="T10" fmla="*/ 14 w 16"/>
                <a:gd name="T11" fmla="*/ 7 h 17"/>
                <a:gd name="T12" fmla="*/ 14 w 16"/>
                <a:gd name="T13" fmla="*/ 9 h 17"/>
                <a:gd name="T14" fmla="*/ 12 w 16"/>
                <a:gd name="T15" fmla="*/ 9 h 17"/>
                <a:gd name="T16" fmla="*/ 12 w 16"/>
                <a:gd name="T17" fmla="*/ 11 h 17"/>
                <a:gd name="T18" fmla="*/ 10 w 16"/>
                <a:gd name="T19" fmla="*/ 11 h 17"/>
                <a:gd name="T20" fmla="*/ 10 w 16"/>
                <a:gd name="T21" fmla="*/ 13 h 17"/>
                <a:gd name="T22" fmla="*/ 12 w 16"/>
                <a:gd name="T23" fmla="*/ 13 h 17"/>
                <a:gd name="T24" fmla="*/ 12 w 16"/>
                <a:gd name="T25" fmla="*/ 15 h 17"/>
                <a:gd name="T26" fmla="*/ 10 w 16"/>
                <a:gd name="T27" fmla="*/ 15 h 17"/>
                <a:gd name="T28" fmla="*/ 8 w 16"/>
                <a:gd name="T29" fmla="*/ 15 h 17"/>
                <a:gd name="T30" fmla="*/ 8 w 16"/>
                <a:gd name="T31" fmla="*/ 17 h 17"/>
                <a:gd name="T32" fmla="*/ 6 w 16"/>
                <a:gd name="T33" fmla="*/ 17 h 17"/>
                <a:gd name="T34" fmla="*/ 2 w 16"/>
                <a:gd name="T35" fmla="*/ 17 h 17"/>
                <a:gd name="T36" fmla="*/ 2 w 16"/>
                <a:gd name="T37" fmla="*/ 17 h 17"/>
                <a:gd name="T38" fmla="*/ 2 w 16"/>
                <a:gd name="T39" fmla="*/ 15 h 17"/>
                <a:gd name="T40" fmla="*/ 0 w 16"/>
                <a:gd name="T41" fmla="*/ 15 h 17"/>
                <a:gd name="T42" fmla="*/ 0 w 16"/>
                <a:gd name="T43" fmla="*/ 13 h 17"/>
                <a:gd name="T44" fmla="*/ 2 w 16"/>
                <a:gd name="T45" fmla="*/ 13 h 17"/>
                <a:gd name="T46" fmla="*/ 2 w 16"/>
                <a:gd name="T47" fmla="*/ 13 h 17"/>
                <a:gd name="T48" fmla="*/ 2 w 16"/>
                <a:gd name="T49" fmla="*/ 15 h 17"/>
                <a:gd name="T50" fmla="*/ 4 w 16"/>
                <a:gd name="T51" fmla="*/ 13 h 17"/>
                <a:gd name="T52" fmla="*/ 2 w 16"/>
                <a:gd name="T53" fmla="*/ 13 h 17"/>
                <a:gd name="T54" fmla="*/ 2 w 16"/>
                <a:gd name="T55" fmla="*/ 9 h 17"/>
                <a:gd name="T56" fmla="*/ 4 w 16"/>
                <a:gd name="T57" fmla="*/ 9 h 17"/>
                <a:gd name="T58" fmla="*/ 6 w 16"/>
                <a:gd name="T59" fmla="*/ 9 h 17"/>
                <a:gd name="T60" fmla="*/ 8 w 16"/>
                <a:gd name="T61" fmla="*/ 9 h 17"/>
                <a:gd name="T62" fmla="*/ 4 w 16"/>
                <a:gd name="T63" fmla="*/ 9 h 17"/>
                <a:gd name="T64" fmla="*/ 4 w 16"/>
                <a:gd name="T65" fmla="*/ 7 h 17"/>
                <a:gd name="T66" fmla="*/ 4 w 16"/>
                <a:gd name="T67" fmla="*/ 5 h 17"/>
                <a:gd name="T68" fmla="*/ 6 w 16"/>
                <a:gd name="T69" fmla="*/ 5 h 17"/>
                <a:gd name="T70" fmla="*/ 6 w 16"/>
                <a:gd name="T71" fmla="*/ 7 h 17"/>
                <a:gd name="T72" fmla="*/ 6 w 16"/>
                <a:gd name="T73" fmla="*/ 5 h 17"/>
                <a:gd name="T74" fmla="*/ 8 w 16"/>
                <a:gd name="T75" fmla="*/ 5 h 17"/>
                <a:gd name="T76" fmla="*/ 8 w 16"/>
                <a:gd name="T77" fmla="*/ 7 h 17"/>
                <a:gd name="T78" fmla="*/ 10 w 16"/>
                <a:gd name="T79" fmla="*/ 9 h 17"/>
                <a:gd name="T80" fmla="*/ 10 w 16"/>
                <a:gd name="T81" fmla="*/ 11 h 17"/>
                <a:gd name="T82" fmla="*/ 10 w 16"/>
                <a:gd name="T83" fmla="*/ 9 h 17"/>
                <a:gd name="T84" fmla="*/ 10 w 16"/>
                <a:gd name="T85" fmla="*/ 7 h 17"/>
                <a:gd name="T86" fmla="*/ 12 w 16"/>
                <a:gd name="T87" fmla="*/ 5 h 17"/>
                <a:gd name="T88" fmla="*/ 10 w 16"/>
                <a:gd name="T89" fmla="*/ 5 h 17"/>
                <a:gd name="T90" fmla="*/ 10 w 16"/>
                <a:gd name="T91" fmla="*/ 3 h 17"/>
                <a:gd name="T92" fmla="*/ 10 w 16"/>
                <a:gd name="T93" fmla="*/ 0 h 17"/>
                <a:gd name="T94" fmla="*/ 12 w 16"/>
                <a:gd name="T95" fmla="*/ 0 h 17"/>
                <a:gd name="T96" fmla="*/ 12 w 16"/>
                <a:gd name="T97" fmla="*/ 0 h 17"/>
                <a:gd name="T98" fmla="*/ 12 w 16"/>
                <a:gd name="T9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" h="17">
                  <a:moveTo>
                    <a:pt x="12" y="0"/>
                  </a:moveTo>
                  <a:lnTo>
                    <a:pt x="12" y="3"/>
                  </a:lnTo>
                  <a:lnTo>
                    <a:pt x="14" y="3"/>
                  </a:lnTo>
                  <a:lnTo>
                    <a:pt x="16" y="5"/>
                  </a:lnTo>
                  <a:lnTo>
                    <a:pt x="16" y="7"/>
                  </a:lnTo>
                  <a:lnTo>
                    <a:pt x="14" y="7"/>
                  </a:lnTo>
                  <a:lnTo>
                    <a:pt x="14" y="9"/>
                  </a:lnTo>
                  <a:lnTo>
                    <a:pt x="12" y="9"/>
                  </a:lnTo>
                  <a:lnTo>
                    <a:pt x="12" y="11"/>
                  </a:lnTo>
                  <a:lnTo>
                    <a:pt x="10" y="11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8" y="15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2" y="15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2" y="9"/>
                  </a:lnTo>
                  <a:lnTo>
                    <a:pt x="4" y="9"/>
                  </a:lnTo>
                  <a:lnTo>
                    <a:pt x="6" y="9"/>
                  </a:lnTo>
                  <a:lnTo>
                    <a:pt x="8" y="9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5"/>
                  </a:lnTo>
                  <a:lnTo>
                    <a:pt x="6" y="5"/>
                  </a:lnTo>
                  <a:lnTo>
                    <a:pt x="6" y="7"/>
                  </a:lnTo>
                  <a:lnTo>
                    <a:pt x="6" y="5"/>
                  </a:lnTo>
                  <a:lnTo>
                    <a:pt x="8" y="5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7" name="Freeform 2361"/>
            <p:cNvSpPr>
              <a:spLocks/>
            </p:cNvSpPr>
            <p:nvPr/>
          </p:nvSpPr>
          <p:spPr bwMode="auto">
            <a:xfrm>
              <a:off x="19035543" y="-1524465"/>
              <a:ext cx="31474" cy="55083"/>
            </a:xfrm>
            <a:custGeom>
              <a:avLst/>
              <a:gdLst>
                <a:gd name="T0" fmla="*/ 2 w 4"/>
                <a:gd name="T1" fmla="*/ 7 h 7"/>
                <a:gd name="T2" fmla="*/ 0 w 4"/>
                <a:gd name="T3" fmla="*/ 7 h 7"/>
                <a:gd name="T4" fmla="*/ 0 w 4"/>
                <a:gd name="T5" fmla="*/ 5 h 7"/>
                <a:gd name="T6" fmla="*/ 0 w 4"/>
                <a:gd name="T7" fmla="*/ 2 h 7"/>
                <a:gd name="T8" fmla="*/ 0 w 4"/>
                <a:gd name="T9" fmla="*/ 0 h 7"/>
                <a:gd name="T10" fmla="*/ 2 w 4"/>
                <a:gd name="T11" fmla="*/ 0 h 7"/>
                <a:gd name="T12" fmla="*/ 4 w 4"/>
                <a:gd name="T13" fmla="*/ 0 h 7"/>
                <a:gd name="T14" fmla="*/ 4 w 4"/>
                <a:gd name="T15" fmla="*/ 2 h 7"/>
                <a:gd name="T16" fmla="*/ 2 w 4"/>
                <a:gd name="T17" fmla="*/ 2 h 7"/>
                <a:gd name="T18" fmla="*/ 4 w 4"/>
                <a:gd name="T19" fmla="*/ 5 h 7"/>
                <a:gd name="T20" fmla="*/ 2 w 4"/>
                <a:gd name="T21" fmla="*/ 5 h 7"/>
                <a:gd name="T22" fmla="*/ 2 w 4"/>
                <a:gd name="T23" fmla="*/ 7 h 7"/>
                <a:gd name="T24" fmla="*/ 2 w 4"/>
                <a:gd name="T25" fmla="*/ 7 h 7"/>
                <a:gd name="T26" fmla="*/ 2 w 4"/>
                <a:gd name="T2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7">
                  <a:moveTo>
                    <a:pt x="2" y="7"/>
                  </a:moveTo>
                  <a:lnTo>
                    <a:pt x="0" y="7"/>
                  </a:lnTo>
                  <a:lnTo>
                    <a:pt x="0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4" y="5"/>
                  </a:lnTo>
                  <a:lnTo>
                    <a:pt x="2" y="5"/>
                  </a:lnTo>
                  <a:lnTo>
                    <a:pt x="2" y="7"/>
                  </a:lnTo>
                  <a:lnTo>
                    <a:pt x="2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8" name="Freeform 2362"/>
            <p:cNvSpPr>
              <a:spLocks/>
            </p:cNvSpPr>
            <p:nvPr/>
          </p:nvSpPr>
          <p:spPr bwMode="auto">
            <a:xfrm>
              <a:off x="20184359" y="-1524465"/>
              <a:ext cx="47212" cy="70820"/>
            </a:xfrm>
            <a:custGeom>
              <a:avLst/>
              <a:gdLst>
                <a:gd name="T0" fmla="*/ 6 w 6"/>
                <a:gd name="T1" fmla="*/ 5 h 9"/>
                <a:gd name="T2" fmla="*/ 6 w 6"/>
                <a:gd name="T3" fmla="*/ 7 h 9"/>
                <a:gd name="T4" fmla="*/ 4 w 6"/>
                <a:gd name="T5" fmla="*/ 7 h 9"/>
                <a:gd name="T6" fmla="*/ 2 w 6"/>
                <a:gd name="T7" fmla="*/ 7 h 9"/>
                <a:gd name="T8" fmla="*/ 2 w 6"/>
                <a:gd name="T9" fmla="*/ 9 h 9"/>
                <a:gd name="T10" fmla="*/ 0 w 6"/>
                <a:gd name="T11" fmla="*/ 9 h 9"/>
                <a:gd name="T12" fmla="*/ 0 w 6"/>
                <a:gd name="T13" fmla="*/ 7 h 9"/>
                <a:gd name="T14" fmla="*/ 2 w 6"/>
                <a:gd name="T15" fmla="*/ 5 h 9"/>
                <a:gd name="T16" fmla="*/ 2 w 6"/>
                <a:gd name="T17" fmla="*/ 2 h 9"/>
                <a:gd name="T18" fmla="*/ 2 w 6"/>
                <a:gd name="T19" fmla="*/ 0 h 9"/>
                <a:gd name="T20" fmla="*/ 4 w 6"/>
                <a:gd name="T21" fmla="*/ 0 h 9"/>
                <a:gd name="T22" fmla="*/ 4 w 6"/>
                <a:gd name="T23" fmla="*/ 2 h 9"/>
                <a:gd name="T24" fmla="*/ 6 w 6"/>
                <a:gd name="T25" fmla="*/ 2 h 9"/>
                <a:gd name="T26" fmla="*/ 6 w 6"/>
                <a:gd name="T27" fmla="*/ 5 h 9"/>
                <a:gd name="T28" fmla="*/ 6 w 6"/>
                <a:gd name="T29" fmla="*/ 5 h 9"/>
                <a:gd name="T30" fmla="*/ 6 w 6"/>
                <a:gd name="T3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" h="9">
                  <a:moveTo>
                    <a:pt x="6" y="5"/>
                  </a:moveTo>
                  <a:lnTo>
                    <a:pt x="6" y="7"/>
                  </a:lnTo>
                  <a:lnTo>
                    <a:pt x="4" y="7"/>
                  </a:lnTo>
                  <a:lnTo>
                    <a:pt x="2" y="7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5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69" name="Freeform 2363"/>
            <p:cNvSpPr>
              <a:spLocks/>
            </p:cNvSpPr>
            <p:nvPr/>
          </p:nvSpPr>
          <p:spPr bwMode="auto">
            <a:xfrm>
              <a:off x="19161440" y="-1540202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70" name="Freeform 2364"/>
            <p:cNvSpPr>
              <a:spLocks/>
            </p:cNvSpPr>
            <p:nvPr/>
          </p:nvSpPr>
          <p:spPr bwMode="auto">
            <a:xfrm>
              <a:off x="18893908" y="-1555939"/>
              <a:ext cx="47212" cy="70820"/>
            </a:xfrm>
            <a:custGeom>
              <a:avLst/>
              <a:gdLst>
                <a:gd name="T0" fmla="*/ 4 w 6"/>
                <a:gd name="T1" fmla="*/ 6 h 9"/>
                <a:gd name="T2" fmla="*/ 0 w 6"/>
                <a:gd name="T3" fmla="*/ 9 h 9"/>
                <a:gd name="T4" fmla="*/ 0 w 6"/>
                <a:gd name="T5" fmla="*/ 6 h 9"/>
                <a:gd name="T6" fmla="*/ 2 w 6"/>
                <a:gd name="T7" fmla="*/ 6 h 9"/>
                <a:gd name="T8" fmla="*/ 2 w 6"/>
                <a:gd name="T9" fmla="*/ 4 h 9"/>
                <a:gd name="T10" fmla="*/ 4 w 6"/>
                <a:gd name="T11" fmla="*/ 2 h 9"/>
                <a:gd name="T12" fmla="*/ 4 w 6"/>
                <a:gd name="T13" fmla="*/ 0 h 9"/>
                <a:gd name="T14" fmla="*/ 6 w 6"/>
                <a:gd name="T15" fmla="*/ 0 h 9"/>
                <a:gd name="T16" fmla="*/ 6 w 6"/>
                <a:gd name="T17" fmla="*/ 2 h 9"/>
                <a:gd name="T18" fmla="*/ 6 w 6"/>
                <a:gd name="T19" fmla="*/ 4 h 9"/>
                <a:gd name="T20" fmla="*/ 6 w 6"/>
                <a:gd name="T21" fmla="*/ 6 h 9"/>
                <a:gd name="T22" fmla="*/ 4 w 6"/>
                <a:gd name="T23" fmla="*/ 6 h 9"/>
                <a:gd name="T24" fmla="*/ 4 w 6"/>
                <a:gd name="T25" fmla="*/ 6 h 9"/>
                <a:gd name="T26" fmla="*/ 4 w 6"/>
                <a:gd name="T2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9">
                  <a:moveTo>
                    <a:pt x="4" y="6"/>
                  </a:moveTo>
                  <a:lnTo>
                    <a:pt x="0" y="9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71" name="Freeform 2365"/>
            <p:cNvSpPr>
              <a:spLocks/>
            </p:cNvSpPr>
            <p:nvPr/>
          </p:nvSpPr>
          <p:spPr bwMode="auto">
            <a:xfrm>
              <a:off x="18956857" y="-1571676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72" name="Freeform 2366"/>
            <p:cNvSpPr>
              <a:spLocks/>
            </p:cNvSpPr>
            <p:nvPr/>
          </p:nvSpPr>
          <p:spPr bwMode="auto">
            <a:xfrm>
              <a:off x="19067017" y="-1571676"/>
              <a:ext cx="47212" cy="31474"/>
            </a:xfrm>
            <a:custGeom>
              <a:avLst/>
              <a:gdLst>
                <a:gd name="T0" fmla="*/ 2 w 6"/>
                <a:gd name="T1" fmla="*/ 2 h 4"/>
                <a:gd name="T2" fmla="*/ 4 w 6"/>
                <a:gd name="T3" fmla="*/ 2 h 4"/>
                <a:gd name="T4" fmla="*/ 6 w 6"/>
                <a:gd name="T5" fmla="*/ 2 h 4"/>
                <a:gd name="T6" fmla="*/ 4 w 6"/>
                <a:gd name="T7" fmla="*/ 2 h 4"/>
                <a:gd name="T8" fmla="*/ 4 w 6"/>
                <a:gd name="T9" fmla="*/ 4 h 4"/>
                <a:gd name="T10" fmla="*/ 2 w 6"/>
                <a:gd name="T11" fmla="*/ 4 h 4"/>
                <a:gd name="T12" fmla="*/ 0 w 6"/>
                <a:gd name="T13" fmla="*/ 4 h 4"/>
                <a:gd name="T14" fmla="*/ 0 w 6"/>
                <a:gd name="T15" fmla="*/ 2 h 4"/>
                <a:gd name="T16" fmla="*/ 0 w 6"/>
                <a:gd name="T17" fmla="*/ 0 h 4"/>
                <a:gd name="T18" fmla="*/ 2 w 6"/>
                <a:gd name="T19" fmla="*/ 0 h 4"/>
                <a:gd name="T20" fmla="*/ 2 w 6"/>
                <a:gd name="T21" fmla="*/ 2 h 4"/>
                <a:gd name="T22" fmla="*/ 2 w 6"/>
                <a:gd name="T23" fmla="*/ 2 h 4"/>
                <a:gd name="T24" fmla="*/ 2 w 6"/>
                <a:gd name="T2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4">
                  <a:moveTo>
                    <a:pt x="2" y="2"/>
                  </a:moveTo>
                  <a:lnTo>
                    <a:pt x="4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73" name="Freeform 2367"/>
            <p:cNvSpPr>
              <a:spLocks/>
            </p:cNvSpPr>
            <p:nvPr/>
          </p:nvSpPr>
          <p:spPr bwMode="auto">
            <a:xfrm>
              <a:off x="19098492" y="-1587413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74" name="Freeform 2368"/>
            <p:cNvSpPr>
              <a:spLocks/>
            </p:cNvSpPr>
            <p:nvPr/>
          </p:nvSpPr>
          <p:spPr bwMode="auto">
            <a:xfrm>
              <a:off x="18799485" y="-1587413"/>
              <a:ext cx="125898" cy="118032"/>
            </a:xfrm>
            <a:custGeom>
              <a:avLst/>
              <a:gdLst>
                <a:gd name="T0" fmla="*/ 8 w 16"/>
                <a:gd name="T1" fmla="*/ 0 h 15"/>
                <a:gd name="T2" fmla="*/ 10 w 16"/>
                <a:gd name="T3" fmla="*/ 0 h 15"/>
                <a:gd name="T4" fmla="*/ 10 w 16"/>
                <a:gd name="T5" fmla="*/ 2 h 15"/>
                <a:gd name="T6" fmla="*/ 10 w 16"/>
                <a:gd name="T7" fmla="*/ 4 h 15"/>
                <a:gd name="T8" fmla="*/ 12 w 16"/>
                <a:gd name="T9" fmla="*/ 4 h 15"/>
                <a:gd name="T10" fmla="*/ 12 w 16"/>
                <a:gd name="T11" fmla="*/ 2 h 15"/>
                <a:gd name="T12" fmla="*/ 14 w 16"/>
                <a:gd name="T13" fmla="*/ 2 h 15"/>
                <a:gd name="T14" fmla="*/ 14 w 16"/>
                <a:gd name="T15" fmla="*/ 4 h 15"/>
                <a:gd name="T16" fmla="*/ 16 w 16"/>
                <a:gd name="T17" fmla="*/ 2 h 15"/>
                <a:gd name="T18" fmla="*/ 16 w 16"/>
                <a:gd name="T19" fmla="*/ 4 h 15"/>
                <a:gd name="T20" fmla="*/ 16 w 16"/>
                <a:gd name="T21" fmla="*/ 6 h 15"/>
                <a:gd name="T22" fmla="*/ 14 w 16"/>
                <a:gd name="T23" fmla="*/ 6 h 15"/>
                <a:gd name="T24" fmla="*/ 14 w 16"/>
                <a:gd name="T25" fmla="*/ 8 h 15"/>
                <a:gd name="T26" fmla="*/ 12 w 16"/>
                <a:gd name="T27" fmla="*/ 8 h 15"/>
                <a:gd name="T28" fmla="*/ 12 w 16"/>
                <a:gd name="T29" fmla="*/ 10 h 15"/>
                <a:gd name="T30" fmla="*/ 12 w 16"/>
                <a:gd name="T31" fmla="*/ 13 h 15"/>
                <a:gd name="T32" fmla="*/ 10 w 16"/>
                <a:gd name="T33" fmla="*/ 13 h 15"/>
                <a:gd name="T34" fmla="*/ 10 w 16"/>
                <a:gd name="T35" fmla="*/ 15 h 15"/>
                <a:gd name="T36" fmla="*/ 6 w 16"/>
                <a:gd name="T37" fmla="*/ 15 h 15"/>
                <a:gd name="T38" fmla="*/ 6 w 16"/>
                <a:gd name="T39" fmla="*/ 13 h 15"/>
                <a:gd name="T40" fmla="*/ 2 w 16"/>
                <a:gd name="T41" fmla="*/ 8 h 15"/>
                <a:gd name="T42" fmla="*/ 0 w 16"/>
                <a:gd name="T43" fmla="*/ 8 h 15"/>
                <a:gd name="T44" fmla="*/ 0 w 16"/>
                <a:gd name="T45" fmla="*/ 6 h 15"/>
                <a:gd name="T46" fmla="*/ 2 w 16"/>
                <a:gd name="T47" fmla="*/ 6 h 15"/>
                <a:gd name="T48" fmla="*/ 4 w 16"/>
                <a:gd name="T49" fmla="*/ 6 h 15"/>
                <a:gd name="T50" fmla="*/ 2 w 16"/>
                <a:gd name="T51" fmla="*/ 6 h 15"/>
                <a:gd name="T52" fmla="*/ 2 w 16"/>
                <a:gd name="T53" fmla="*/ 4 h 15"/>
                <a:gd name="T54" fmla="*/ 2 w 16"/>
                <a:gd name="T55" fmla="*/ 2 h 15"/>
                <a:gd name="T56" fmla="*/ 4 w 16"/>
                <a:gd name="T57" fmla="*/ 2 h 15"/>
                <a:gd name="T58" fmla="*/ 6 w 16"/>
                <a:gd name="T59" fmla="*/ 2 h 15"/>
                <a:gd name="T60" fmla="*/ 6 w 16"/>
                <a:gd name="T61" fmla="*/ 4 h 15"/>
                <a:gd name="T62" fmla="*/ 6 w 16"/>
                <a:gd name="T63" fmla="*/ 2 h 15"/>
                <a:gd name="T64" fmla="*/ 6 w 16"/>
                <a:gd name="T65" fmla="*/ 0 h 15"/>
                <a:gd name="T66" fmla="*/ 8 w 16"/>
                <a:gd name="T67" fmla="*/ 0 h 15"/>
                <a:gd name="T68" fmla="*/ 8 w 16"/>
                <a:gd name="T69" fmla="*/ 0 h 15"/>
                <a:gd name="T70" fmla="*/ 8 w 16"/>
                <a:gd name="T7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" h="15">
                  <a:moveTo>
                    <a:pt x="8" y="0"/>
                  </a:moveTo>
                  <a:lnTo>
                    <a:pt x="10" y="0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0" y="13"/>
                  </a:lnTo>
                  <a:lnTo>
                    <a:pt x="10" y="15"/>
                  </a:lnTo>
                  <a:lnTo>
                    <a:pt x="6" y="15"/>
                  </a:lnTo>
                  <a:lnTo>
                    <a:pt x="6" y="13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75" name="Freeform 2369"/>
            <p:cNvSpPr>
              <a:spLocks/>
            </p:cNvSpPr>
            <p:nvPr/>
          </p:nvSpPr>
          <p:spPr bwMode="auto">
            <a:xfrm>
              <a:off x="18783747" y="-1603151"/>
              <a:ext cx="47212" cy="47212"/>
            </a:xfrm>
            <a:custGeom>
              <a:avLst/>
              <a:gdLst>
                <a:gd name="T0" fmla="*/ 4 w 6"/>
                <a:gd name="T1" fmla="*/ 2 h 6"/>
                <a:gd name="T2" fmla="*/ 4 w 6"/>
                <a:gd name="T3" fmla="*/ 4 h 6"/>
                <a:gd name="T4" fmla="*/ 4 w 6"/>
                <a:gd name="T5" fmla="*/ 2 h 6"/>
                <a:gd name="T6" fmla="*/ 4 w 6"/>
                <a:gd name="T7" fmla="*/ 0 h 6"/>
                <a:gd name="T8" fmla="*/ 6 w 6"/>
                <a:gd name="T9" fmla="*/ 0 h 6"/>
                <a:gd name="T10" fmla="*/ 6 w 6"/>
                <a:gd name="T11" fmla="*/ 2 h 6"/>
                <a:gd name="T12" fmla="*/ 6 w 6"/>
                <a:gd name="T13" fmla="*/ 4 h 6"/>
                <a:gd name="T14" fmla="*/ 4 w 6"/>
                <a:gd name="T15" fmla="*/ 4 h 6"/>
                <a:gd name="T16" fmla="*/ 2 w 6"/>
                <a:gd name="T17" fmla="*/ 6 h 6"/>
                <a:gd name="T18" fmla="*/ 2 w 6"/>
                <a:gd name="T19" fmla="*/ 4 h 6"/>
                <a:gd name="T20" fmla="*/ 0 w 6"/>
                <a:gd name="T21" fmla="*/ 4 h 6"/>
                <a:gd name="T22" fmla="*/ 2 w 6"/>
                <a:gd name="T23" fmla="*/ 2 h 6"/>
                <a:gd name="T24" fmla="*/ 2 w 6"/>
                <a:gd name="T25" fmla="*/ 0 h 6"/>
                <a:gd name="T26" fmla="*/ 2 w 6"/>
                <a:gd name="T27" fmla="*/ 2 h 6"/>
                <a:gd name="T28" fmla="*/ 4 w 6"/>
                <a:gd name="T29" fmla="*/ 2 h 6"/>
                <a:gd name="T30" fmla="*/ 4 w 6"/>
                <a:gd name="T31" fmla="*/ 2 h 6"/>
                <a:gd name="T32" fmla="*/ 4 w 6"/>
                <a:gd name="T3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6">
                  <a:moveTo>
                    <a:pt x="4" y="2"/>
                  </a:moveTo>
                  <a:lnTo>
                    <a:pt x="4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4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76" name="Freeform 2370"/>
            <p:cNvSpPr>
              <a:spLocks/>
            </p:cNvSpPr>
            <p:nvPr/>
          </p:nvSpPr>
          <p:spPr bwMode="auto">
            <a:xfrm>
              <a:off x="19067017" y="-1603151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2 h 2"/>
                <a:gd name="T14" fmla="*/ 2 w 2"/>
                <a:gd name="T15" fmla="*/ 2 h 2"/>
                <a:gd name="T16" fmla="*/ 2 w 2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77" name="Freeform 2371"/>
            <p:cNvSpPr>
              <a:spLocks/>
            </p:cNvSpPr>
            <p:nvPr/>
          </p:nvSpPr>
          <p:spPr bwMode="auto">
            <a:xfrm>
              <a:off x="18878171" y="-1603151"/>
              <a:ext cx="31474" cy="15737"/>
            </a:xfrm>
            <a:custGeom>
              <a:avLst/>
              <a:gdLst>
                <a:gd name="T0" fmla="*/ 4 w 4"/>
                <a:gd name="T1" fmla="*/ 2 h 2"/>
                <a:gd name="T2" fmla="*/ 2 w 4"/>
                <a:gd name="T3" fmla="*/ 2 h 2"/>
                <a:gd name="T4" fmla="*/ 2 w 4"/>
                <a:gd name="T5" fmla="*/ 0 h 2"/>
                <a:gd name="T6" fmla="*/ 0 w 4"/>
                <a:gd name="T7" fmla="*/ 0 h 2"/>
                <a:gd name="T8" fmla="*/ 0 w 4"/>
                <a:gd name="T9" fmla="*/ 0 h 2"/>
                <a:gd name="T10" fmla="*/ 2 w 4"/>
                <a:gd name="T11" fmla="*/ 0 h 2"/>
                <a:gd name="T12" fmla="*/ 4 w 4"/>
                <a:gd name="T13" fmla="*/ 0 h 2"/>
                <a:gd name="T14" fmla="*/ 4 w 4"/>
                <a:gd name="T15" fmla="*/ 2 h 2"/>
                <a:gd name="T16" fmla="*/ 4 w 4"/>
                <a:gd name="T17" fmla="*/ 2 h 2"/>
                <a:gd name="T18" fmla="*/ 4 w 4"/>
                <a:gd name="T1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78" name="Freeform 2372"/>
            <p:cNvSpPr>
              <a:spLocks/>
            </p:cNvSpPr>
            <p:nvPr/>
          </p:nvSpPr>
          <p:spPr bwMode="auto">
            <a:xfrm>
              <a:off x="19019806" y="-1634625"/>
              <a:ext cx="47212" cy="62949"/>
            </a:xfrm>
            <a:custGeom>
              <a:avLst/>
              <a:gdLst>
                <a:gd name="T0" fmla="*/ 6 w 6"/>
                <a:gd name="T1" fmla="*/ 4 h 8"/>
                <a:gd name="T2" fmla="*/ 6 w 6"/>
                <a:gd name="T3" fmla="*/ 6 h 8"/>
                <a:gd name="T4" fmla="*/ 6 w 6"/>
                <a:gd name="T5" fmla="*/ 8 h 8"/>
                <a:gd name="T6" fmla="*/ 4 w 6"/>
                <a:gd name="T7" fmla="*/ 6 h 8"/>
                <a:gd name="T8" fmla="*/ 4 w 6"/>
                <a:gd name="T9" fmla="*/ 8 h 8"/>
                <a:gd name="T10" fmla="*/ 2 w 6"/>
                <a:gd name="T11" fmla="*/ 8 h 8"/>
                <a:gd name="T12" fmla="*/ 4 w 6"/>
                <a:gd name="T13" fmla="*/ 8 h 8"/>
                <a:gd name="T14" fmla="*/ 4 w 6"/>
                <a:gd name="T15" fmla="*/ 6 h 8"/>
                <a:gd name="T16" fmla="*/ 4 w 6"/>
                <a:gd name="T17" fmla="*/ 4 h 8"/>
                <a:gd name="T18" fmla="*/ 2 w 6"/>
                <a:gd name="T19" fmla="*/ 4 h 8"/>
                <a:gd name="T20" fmla="*/ 2 w 6"/>
                <a:gd name="T21" fmla="*/ 6 h 8"/>
                <a:gd name="T22" fmla="*/ 2 w 6"/>
                <a:gd name="T23" fmla="*/ 8 h 8"/>
                <a:gd name="T24" fmla="*/ 0 w 6"/>
                <a:gd name="T25" fmla="*/ 6 h 8"/>
                <a:gd name="T26" fmla="*/ 0 w 6"/>
                <a:gd name="T27" fmla="*/ 4 h 8"/>
                <a:gd name="T28" fmla="*/ 0 w 6"/>
                <a:gd name="T29" fmla="*/ 4 h 8"/>
                <a:gd name="T30" fmla="*/ 0 w 6"/>
                <a:gd name="T31" fmla="*/ 2 h 8"/>
                <a:gd name="T32" fmla="*/ 2 w 6"/>
                <a:gd name="T33" fmla="*/ 2 h 8"/>
                <a:gd name="T34" fmla="*/ 2 w 6"/>
                <a:gd name="T35" fmla="*/ 0 h 8"/>
                <a:gd name="T36" fmla="*/ 6 w 6"/>
                <a:gd name="T37" fmla="*/ 0 h 8"/>
                <a:gd name="T38" fmla="*/ 6 w 6"/>
                <a:gd name="T39" fmla="*/ 2 h 8"/>
                <a:gd name="T40" fmla="*/ 6 w 6"/>
                <a:gd name="T41" fmla="*/ 4 h 8"/>
                <a:gd name="T42" fmla="*/ 6 w 6"/>
                <a:gd name="T43" fmla="*/ 4 h 8"/>
                <a:gd name="T44" fmla="*/ 6 w 6"/>
                <a:gd name="T45" fmla="*/ 4 h 8"/>
                <a:gd name="T46" fmla="*/ 6 w 6"/>
                <a:gd name="T4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lnTo>
                    <a:pt x="6" y="6"/>
                  </a:lnTo>
                  <a:lnTo>
                    <a:pt x="6" y="8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79" name="Freeform 2373"/>
            <p:cNvSpPr>
              <a:spLocks/>
            </p:cNvSpPr>
            <p:nvPr/>
          </p:nvSpPr>
          <p:spPr bwMode="auto">
            <a:xfrm>
              <a:off x="18830959" y="-1634625"/>
              <a:ext cx="31474" cy="3147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2 h 4"/>
                <a:gd name="T4" fmla="*/ 4 w 4"/>
                <a:gd name="T5" fmla="*/ 4 h 4"/>
                <a:gd name="T6" fmla="*/ 4 w 4"/>
                <a:gd name="T7" fmla="*/ 4 h 4"/>
                <a:gd name="T8" fmla="*/ 2 w 4"/>
                <a:gd name="T9" fmla="*/ 4 h 4"/>
                <a:gd name="T10" fmla="*/ 0 w 4"/>
                <a:gd name="T11" fmla="*/ 4 h 4"/>
                <a:gd name="T12" fmla="*/ 2 w 4"/>
                <a:gd name="T13" fmla="*/ 4 h 4"/>
                <a:gd name="T14" fmla="*/ 2 w 4"/>
                <a:gd name="T15" fmla="*/ 2 h 4"/>
                <a:gd name="T16" fmla="*/ 2 w 4"/>
                <a:gd name="T17" fmla="*/ 0 h 4"/>
                <a:gd name="T18" fmla="*/ 4 w 4"/>
                <a:gd name="T19" fmla="*/ 0 h 4"/>
                <a:gd name="T20" fmla="*/ 4 w 4"/>
                <a:gd name="T21" fmla="*/ 0 h 4"/>
                <a:gd name="T22" fmla="*/ 4 w 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80" name="Freeform 2374"/>
            <p:cNvSpPr>
              <a:spLocks/>
            </p:cNvSpPr>
            <p:nvPr/>
          </p:nvSpPr>
          <p:spPr bwMode="auto">
            <a:xfrm>
              <a:off x="18909645" y="-1650362"/>
              <a:ext cx="78686" cy="78686"/>
            </a:xfrm>
            <a:custGeom>
              <a:avLst/>
              <a:gdLst>
                <a:gd name="T0" fmla="*/ 2 w 10"/>
                <a:gd name="T1" fmla="*/ 2 h 10"/>
                <a:gd name="T2" fmla="*/ 4 w 10"/>
                <a:gd name="T3" fmla="*/ 4 h 10"/>
                <a:gd name="T4" fmla="*/ 4 w 10"/>
                <a:gd name="T5" fmla="*/ 6 h 10"/>
                <a:gd name="T6" fmla="*/ 4 w 10"/>
                <a:gd name="T7" fmla="*/ 4 h 10"/>
                <a:gd name="T8" fmla="*/ 6 w 10"/>
                <a:gd name="T9" fmla="*/ 4 h 10"/>
                <a:gd name="T10" fmla="*/ 6 w 10"/>
                <a:gd name="T11" fmla="*/ 6 h 10"/>
                <a:gd name="T12" fmla="*/ 10 w 10"/>
                <a:gd name="T13" fmla="*/ 6 h 10"/>
                <a:gd name="T14" fmla="*/ 8 w 10"/>
                <a:gd name="T15" fmla="*/ 8 h 10"/>
                <a:gd name="T16" fmla="*/ 6 w 10"/>
                <a:gd name="T17" fmla="*/ 10 h 10"/>
                <a:gd name="T18" fmla="*/ 4 w 10"/>
                <a:gd name="T19" fmla="*/ 10 h 10"/>
                <a:gd name="T20" fmla="*/ 4 w 10"/>
                <a:gd name="T21" fmla="*/ 8 h 10"/>
                <a:gd name="T22" fmla="*/ 4 w 10"/>
                <a:gd name="T23" fmla="*/ 6 h 10"/>
                <a:gd name="T24" fmla="*/ 2 w 10"/>
                <a:gd name="T25" fmla="*/ 6 h 10"/>
                <a:gd name="T26" fmla="*/ 2 w 10"/>
                <a:gd name="T27" fmla="*/ 6 h 10"/>
                <a:gd name="T28" fmla="*/ 2 w 10"/>
                <a:gd name="T29" fmla="*/ 4 h 10"/>
                <a:gd name="T30" fmla="*/ 0 w 10"/>
                <a:gd name="T31" fmla="*/ 2 h 10"/>
                <a:gd name="T32" fmla="*/ 0 w 10"/>
                <a:gd name="T33" fmla="*/ 0 h 10"/>
                <a:gd name="T34" fmla="*/ 2 w 10"/>
                <a:gd name="T35" fmla="*/ 0 h 10"/>
                <a:gd name="T36" fmla="*/ 2 w 10"/>
                <a:gd name="T37" fmla="*/ 2 h 10"/>
                <a:gd name="T38" fmla="*/ 2 w 10"/>
                <a:gd name="T39" fmla="*/ 2 h 10"/>
                <a:gd name="T40" fmla="*/ 2 w 10"/>
                <a:gd name="T4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" h="10">
                  <a:moveTo>
                    <a:pt x="2" y="2"/>
                  </a:moveTo>
                  <a:lnTo>
                    <a:pt x="4" y="4"/>
                  </a:lnTo>
                  <a:lnTo>
                    <a:pt x="4" y="6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81" name="Freeform 2375"/>
            <p:cNvSpPr>
              <a:spLocks/>
            </p:cNvSpPr>
            <p:nvPr/>
          </p:nvSpPr>
          <p:spPr bwMode="auto">
            <a:xfrm>
              <a:off x="19161440" y="-1697574"/>
              <a:ext cx="31474" cy="62949"/>
            </a:xfrm>
            <a:custGeom>
              <a:avLst/>
              <a:gdLst>
                <a:gd name="T0" fmla="*/ 2 w 4"/>
                <a:gd name="T1" fmla="*/ 8 h 8"/>
                <a:gd name="T2" fmla="*/ 2 w 4"/>
                <a:gd name="T3" fmla="*/ 6 h 8"/>
                <a:gd name="T4" fmla="*/ 0 w 4"/>
                <a:gd name="T5" fmla="*/ 6 h 8"/>
                <a:gd name="T6" fmla="*/ 2 w 4"/>
                <a:gd name="T7" fmla="*/ 4 h 8"/>
                <a:gd name="T8" fmla="*/ 2 w 4"/>
                <a:gd name="T9" fmla="*/ 2 h 8"/>
                <a:gd name="T10" fmla="*/ 2 w 4"/>
                <a:gd name="T11" fmla="*/ 0 h 8"/>
                <a:gd name="T12" fmla="*/ 2 w 4"/>
                <a:gd name="T13" fmla="*/ 2 h 8"/>
                <a:gd name="T14" fmla="*/ 4 w 4"/>
                <a:gd name="T15" fmla="*/ 4 h 8"/>
                <a:gd name="T16" fmla="*/ 2 w 4"/>
                <a:gd name="T17" fmla="*/ 4 h 8"/>
                <a:gd name="T18" fmla="*/ 2 w 4"/>
                <a:gd name="T19" fmla="*/ 6 h 8"/>
                <a:gd name="T20" fmla="*/ 2 w 4"/>
                <a:gd name="T21" fmla="*/ 8 h 8"/>
                <a:gd name="T22" fmla="*/ 2 w 4"/>
                <a:gd name="T23" fmla="*/ 8 h 8"/>
                <a:gd name="T24" fmla="*/ 2 w 4"/>
                <a:gd name="T2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lnTo>
                    <a:pt x="2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82" name="Freeform 2376"/>
            <p:cNvSpPr>
              <a:spLocks/>
            </p:cNvSpPr>
            <p:nvPr/>
          </p:nvSpPr>
          <p:spPr bwMode="auto">
            <a:xfrm>
              <a:off x="19255864" y="-1697574"/>
              <a:ext cx="94423" cy="62949"/>
            </a:xfrm>
            <a:custGeom>
              <a:avLst/>
              <a:gdLst>
                <a:gd name="T0" fmla="*/ 6 w 12"/>
                <a:gd name="T1" fmla="*/ 2 h 8"/>
                <a:gd name="T2" fmla="*/ 6 w 12"/>
                <a:gd name="T3" fmla="*/ 4 h 8"/>
                <a:gd name="T4" fmla="*/ 6 w 12"/>
                <a:gd name="T5" fmla="*/ 2 h 8"/>
                <a:gd name="T6" fmla="*/ 6 w 12"/>
                <a:gd name="T7" fmla="*/ 0 h 8"/>
                <a:gd name="T8" fmla="*/ 8 w 12"/>
                <a:gd name="T9" fmla="*/ 2 h 8"/>
                <a:gd name="T10" fmla="*/ 8 w 12"/>
                <a:gd name="T11" fmla="*/ 4 h 8"/>
                <a:gd name="T12" fmla="*/ 10 w 12"/>
                <a:gd name="T13" fmla="*/ 4 h 8"/>
                <a:gd name="T14" fmla="*/ 10 w 12"/>
                <a:gd name="T15" fmla="*/ 6 h 8"/>
                <a:gd name="T16" fmla="*/ 12 w 12"/>
                <a:gd name="T17" fmla="*/ 6 h 8"/>
                <a:gd name="T18" fmla="*/ 12 w 12"/>
                <a:gd name="T19" fmla="*/ 8 h 8"/>
                <a:gd name="T20" fmla="*/ 10 w 12"/>
                <a:gd name="T21" fmla="*/ 8 h 8"/>
                <a:gd name="T22" fmla="*/ 6 w 12"/>
                <a:gd name="T23" fmla="*/ 8 h 8"/>
                <a:gd name="T24" fmla="*/ 2 w 12"/>
                <a:gd name="T25" fmla="*/ 6 h 8"/>
                <a:gd name="T26" fmla="*/ 0 w 12"/>
                <a:gd name="T27" fmla="*/ 4 h 8"/>
                <a:gd name="T28" fmla="*/ 0 w 12"/>
                <a:gd name="T29" fmla="*/ 2 h 8"/>
                <a:gd name="T30" fmla="*/ 2 w 12"/>
                <a:gd name="T31" fmla="*/ 2 h 8"/>
                <a:gd name="T32" fmla="*/ 2 w 12"/>
                <a:gd name="T33" fmla="*/ 4 h 8"/>
                <a:gd name="T34" fmla="*/ 2 w 12"/>
                <a:gd name="T35" fmla="*/ 2 h 8"/>
                <a:gd name="T36" fmla="*/ 4 w 12"/>
                <a:gd name="T37" fmla="*/ 2 h 8"/>
                <a:gd name="T38" fmla="*/ 6 w 12"/>
                <a:gd name="T39" fmla="*/ 2 h 8"/>
                <a:gd name="T40" fmla="*/ 6 w 12"/>
                <a:gd name="T41" fmla="*/ 0 h 8"/>
                <a:gd name="T42" fmla="*/ 6 w 12"/>
                <a:gd name="T43" fmla="*/ 2 h 8"/>
                <a:gd name="T44" fmla="*/ 6 w 12"/>
                <a:gd name="T45" fmla="*/ 2 h 8"/>
                <a:gd name="T46" fmla="*/ 6 w 12"/>
                <a:gd name="T4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8">
                  <a:moveTo>
                    <a:pt x="6" y="2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83" name="Freeform 2377"/>
            <p:cNvSpPr>
              <a:spLocks/>
            </p:cNvSpPr>
            <p:nvPr/>
          </p:nvSpPr>
          <p:spPr bwMode="auto">
            <a:xfrm>
              <a:off x="19318812" y="-1776260"/>
              <a:ext cx="110160" cy="125898"/>
            </a:xfrm>
            <a:custGeom>
              <a:avLst/>
              <a:gdLst>
                <a:gd name="T0" fmla="*/ 12 w 14"/>
                <a:gd name="T1" fmla="*/ 0 h 16"/>
                <a:gd name="T2" fmla="*/ 12 w 14"/>
                <a:gd name="T3" fmla="*/ 2 h 16"/>
                <a:gd name="T4" fmla="*/ 12 w 14"/>
                <a:gd name="T5" fmla="*/ 4 h 16"/>
                <a:gd name="T6" fmla="*/ 14 w 14"/>
                <a:gd name="T7" fmla="*/ 4 h 16"/>
                <a:gd name="T8" fmla="*/ 14 w 14"/>
                <a:gd name="T9" fmla="*/ 6 h 16"/>
                <a:gd name="T10" fmla="*/ 14 w 14"/>
                <a:gd name="T11" fmla="*/ 8 h 16"/>
                <a:gd name="T12" fmla="*/ 12 w 14"/>
                <a:gd name="T13" fmla="*/ 10 h 16"/>
                <a:gd name="T14" fmla="*/ 10 w 14"/>
                <a:gd name="T15" fmla="*/ 12 h 16"/>
                <a:gd name="T16" fmla="*/ 8 w 14"/>
                <a:gd name="T17" fmla="*/ 14 h 16"/>
                <a:gd name="T18" fmla="*/ 10 w 14"/>
                <a:gd name="T19" fmla="*/ 14 h 16"/>
                <a:gd name="T20" fmla="*/ 6 w 14"/>
                <a:gd name="T21" fmla="*/ 16 h 16"/>
                <a:gd name="T22" fmla="*/ 4 w 14"/>
                <a:gd name="T23" fmla="*/ 16 h 16"/>
                <a:gd name="T24" fmla="*/ 4 w 14"/>
                <a:gd name="T25" fmla="*/ 14 h 16"/>
                <a:gd name="T26" fmla="*/ 4 w 14"/>
                <a:gd name="T27" fmla="*/ 12 h 16"/>
                <a:gd name="T28" fmla="*/ 6 w 14"/>
                <a:gd name="T29" fmla="*/ 12 h 16"/>
                <a:gd name="T30" fmla="*/ 6 w 14"/>
                <a:gd name="T31" fmla="*/ 10 h 16"/>
                <a:gd name="T32" fmla="*/ 4 w 14"/>
                <a:gd name="T33" fmla="*/ 12 h 16"/>
                <a:gd name="T34" fmla="*/ 4 w 14"/>
                <a:gd name="T35" fmla="*/ 14 h 16"/>
                <a:gd name="T36" fmla="*/ 4 w 14"/>
                <a:gd name="T37" fmla="*/ 12 h 16"/>
                <a:gd name="T38" fmla="*/ 2 w 14"/>
                <a:gd name="T39" fmla="*/ 12 h 16"/>
                <a:gd name="T40" fmla="*/ 0 w 14"/>
                <a:gd name="T41" fmla="*/ 10 h 16"/>
                <a:gd name="T42" fmla="*/ 2 w 14"/>
                <a:gd name="T43" fmla="*/ 10 h 16"/>
                <a:gd name="T44" fmla="*/ 2 w 14"/>
                <a:gd name="T45" fmla="*/ 8 h 16"/>
                <a:gd name="T46" fmla="*/ 2 w 14"/>
                <a:gd name="T47" fmla="*/ 6 h 16"/>
                <a:gd name="T48" fmla="*/ 4 w 14"/>
                <a:gd name="T49" fmla="*/ 6 h 16"/>
                <a:gd name="T50" fmla="*/ 4 w 14"/>
                <a:gd name="T51" fmla="*/ 4 h 16"/>
                <a:gd name="T52" fmla="*/ 6 w 14"/>
                <a:gd name="T53" fmla="*/ 4 h 16"/>
                <a:gd name="T54" fmla="*/ 6 w 14"/>
                <a:gd name="T55" fmla="*/ 6 h 16"/>
                <a:gd name="T56" fmla="*/ 6 w 14"/>
                <a:gd name="T57" fmla="*/ 4 h 16"/>
                <a:gd name="T58" fmla="*/ 6 w 14"/>
                <a:gd name="T59" fmla="*/ 2 h 16"/>
                <a:gd name="T60" fmla="*/ 6 w 14"/>
                <a:gd name="T61" fmla="*/ 4 h 16"/>
                <a:gd name="T62" fmla="*/ 8 w 14"/>
                <a:gd name="T63" fmla="*/ 4 h 16"/>
                <a:gd name="T64" fmla="*/ 8 w 14"/>
                <a:gd name="T65" fmla="*/ 6 h 16"/>
                <a:gd name="T66" fmla="*/ 8 w 14"/>
                <a:gd name="T67" fmla="*/ 4 h 16"/>
                <a:gd name="T68" fmla="*/ 8 w 14"/>
                <a:gd name="T69" fmla="*/ 2 h 16"/>
                <a:gd name="T70" fmla="*/ 8 w 14"/>
                <a:gd name="T71" fmla="*/ 4 h 16"/>
                <a:gd name="T72" fmla="*/ 10 w 14"/>
                <a:gd name="T73" fmla="*/ 4 h 16"/>
                <a:gd name="T74" fmla="*/ 10 w 14"/>
                <a:gd name="T75" fmla="*/ 2 h 16"/>
                <a:gd name="T76" fmla="*/ 12 w 14"/>
                <a:gd name="T77" fmla="*/ 4 h 16"/>
                <a:gd name="T78" fmla="*/ 12 w 14"/>
                <a:gd name="T79" fmla="*/ 2 h 16"/>
                <a:gd name="T80" fmla="*/ 10 w 14"/>
                <a:gd name="T81" fmla="*/ 2 h 16"/>
                <a:gd name="T82" fmla="*/ 10 w 14"/>
                <a:gd name="T83" fmla="*/ 0 h 16"/>
                <a:gd name="T84" fmla="*/ 12 w 14"/>
                <a:gd name="T85" fmla="*/ 0 h 16"/>
                <a:gd name="T86" fmla="*/ 12 w 14"/>
                <a:gd name="T87" fmla="*/ 0 h 16"/>
                <a:gd name="T88" fmla="*/ 12 w 14"/>
                <a:gd name="T8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" h="16">
                  <a:moveTo>
                    <a:pt x="12" y="0"/>
                  </a:moveTo>
                  <a:lnTo>
                    <a:pt x="12" y="2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6" y="12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2" y="8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2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84" name="Freeform 2378"/>
            <p:cNvSpPr>
              <a:spLocks/>
            </p:cNvSpPr>
            <p:nvPr/>
          </p:nvSpPr>
          <p:spPr bwMode="auto">
            <a:xfrm>
              <a:off x="19428973" y="-1839209"/>
              <a:ext cx="62949" cy="94423"/>
            </a:xfrm>
            <a:custGeom>
              <a:avLst/>
              <a:gdLst>
                <a:gd name="T0" fmla="*/ 2 w 8"/>
                <a:gd name="T1" fmla="*/ 4 h 12"/>
                <a:gd name="T2" fmla="*/ 4 w 8"/>
                <a:gd name="T3" fmla="*/ 4 h 12"/>
                <a:gd name="T4" fmla="*/ 6 w 8"/>
                <a:gd name="T5" fmla="*/ 4 h 12"/>
                <a:gd name="T6" fmla="*/ 6 w 8"/>
                <a:gd name="T7" fmla="*/ 6 h 12"/>
                <a:gd name="T8" fmla="*/ 8 w 8"/>
                <a:gd name="T9" fmla="*/ 8 h 12"/>
                <a:gd name="T10" fmla="*/ 8 w 8"/>
                <a:gd name="T11" fmla="*/ 10 h 12"/>
                <a:gd name="T12" fmla="*/ 6 w 8"/>
                <a:gd name="T13" fmla="*/ 10 h 12"/>
                <a:gd name="T14" fmla="*/ 4 w 8"/>
                <a:gd name="T15" fmla="*/ 12 h 12"/>
                <a:gd name="T16" fmla="*/ 2 w 8"/>
                <a:gd name="T17" fmla="*/ 12 h 12"/>
                <a:gd name="T18" fmla="*/ 0 w 8"/>
                <a:gd name="T19" fmla="*/ 10 h 12"/>
                <a:gd name="T20" fmla="*/ 0 w 8"/>
                <a:gd name="T21" fmla="*/ 8 h 12"/>
                <a:gd name="T22" fmla="*/ 0 w 8"/>
                <a:gd name="T23" fmla="*/ 6 h 12"/>
                <a:gd name="T24" fmla="*/ 0 w 8"/>
                <a:gd name="T25" fmla="*/ 4 h 12"/>
                <a:gd name="T26" fmla="*/ 0 w 8"/>
                <a:gd name="T27" fmla="*/ 2 h 12"/>
                <a:gd name="T28" fmla="*/ 2 w 8"/>
                <a:gd name="T29" fmla="*/ 0 h 12"/>
                <a:gd name="T30" fmla="*/ 2 w 8"/>
                <a:gd name="T31" fmla="*/ 2 h 12"/>
                <a:gd name="T32" fmla="*/ 2 w 8"/>
                <a:gd name="T33" fmla="*/ 4 h 12"/>
                <a:gd name="T34" fmla="*/ 2 w 8"/>
                <a:gd name="T35" fmla="*/ 4 h 12"/>
                <a:gd name="T36" fmla="*/ 2 w 8"/>
                <a:gd name="T37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" h="12">
                  <a:moveTo>
                    <a:pt x="2" y="4"/>
                  </a:moveTo>
                  <a:lnTo>
                    <a:pt x="4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85" name="Freeform 2379"/>
            <p:cNvSpPr>
              <a:spLocks/>
            </p:cNvSpPr>
            <p:nvPr/>
          </p:nvSpPr>
          <p:spPr bwMode="auto">
            <a:xfrm>
              <a:off x="19208652" y="-1870683"/>
              <a:ext cx="188846" cy="141635"/>
            </a:xfrm>
            <a:custGeom>
              <a:avLst/>
              <a:gdLst>
                <a:gd name="T0" fmla="*/ 24 w 24"/>
                <a:gd name="T1" fmla="*/ 2 h 18"/>
                <a:gd name="T2" fmla="*/ 24 w 24"/>
                <a:gd name="T3" fmla="*/ 6 h 18"/>
                <a:gd name="T4" fmla="*/ 22 w 24"/>
                <a:gd name="T5" fmla="*/ 6 h 18"/>
                <a:gd name="T6" fmla="*/ 22 w 24"/>
                <a:gd name="T7" fmla="*/ 6 h 18"/>
                <a:gd name="T8" fmla="*/ 20 w 24"/>
                <a:gd name="T9" fmla="*/ 8 h 18"/>
                <a:gd name="T10" fmla="*/ 20 w 24"/>
                <a:gd name="T11" fmla="*/ 12 h 18"/>
                <a:gd name="T12" fmla="*/ 18 w 24"/>
                <a:gd name="T13" fmla="*/ 10 h 18"/>
                <a:gd name="T14" fmla="*/ 18 w 24"/>
                <a:gd name="T15" fmla="*/ 14 h 18"/>
                <a:gd name="T16" fmla="*/ 16 w 24"/>
                <a:gd name="T17" fmla="*/ 12 h 18"/>
                <a:gd name="T18" fmla="*/ 18 w 24"/>
                <a:gd name="T19" fmla="*/ 14 h 18"/>
                <a:gd name="T20" fmla="*/ 14 w 24"/>
                <a:gd name="T21" fmla="*/ 14 h 18"/>
                <a:gd name="T22" fmla="*/ 16 w 24"/>
                <a:gd name="T23" fmla="*/ 16 h 18"/>
                <a:gd name="T24" fmla="*/ 14 w 24"/>
                <a:gd name="T25" fmla="*/ 14 h 18"/>
                <a:gd name="T26" fmla="*/ 14 w 24"/>
                <a:gd name="T27" fmla="*/ 14 h 18"/>
                <a:gd name="T28" fmla="*/ 10 w 24"/>
                <a:gd name="T29" fmla="*/ 14 h 18"/>
                <a:gd name="T30" fmla="*/ 10 w 24"/>
                <a:gd name="T31" fmla="*/ 18 h 18"/>
                <a:gd name="T32" fmla="*/ 8 w 24"/>
                <a:gd name="T33" fmla="*/ 18 h 18"/>
                <a:gd name="T34" fmla="*/ 6 w 24"/>
                <a:gd name="T35" fmla="*/ 16 h 18"/>
                <a:gd name="T36" fmla="*/ 6 w 24"/>
                <a:gd name="T37" fmla="*/ 16 h 18"/>
                <a:gd name="T38" fmla="*/ 4 w 24"/>
                <a:gd name="T39" fmla="*/ 18 h 18"/>
                <a:gd name="T40" fmla="*/ 4 w 24"/>
                <a:gd name="T41" fmla="*/ 16 h 18"/>
                <a:gd name="T42" fmla="*/ 6 w 24"/>
                <a:gd name="T43" fmla="*/ 12 h 18"/>
                <a:gd name="T44" fmla="*/ 0 w 24"/>
                <a:gd name="T45" fmla="*/ 12 h 18"/>
                <a:gd name="T46" fmla="*/ 2 w 24"/>
                <a:gd name="T47" fmla="*/ 10 h 18"/>
                <a:gd name="T48" fmla="*/ 2 w 24"/>
                <a:gd name="T49" fmla="*/ 10 h 18"/>
                <a:gd name="T50" fmla="*/ 4 w 24"/>
                <a:gd name="T51" fmla="*/ 8 h 18"/>
                <a:gd name="T52" fmla="*/ 8 w 24"/>
                <a:gd name="T53" fmla="*/ 12 h 18"/>
                <a:gd name="T54" fmla="*/ 6 w 24"/>
                <a:gd name="T55" fmla="*/ 8 h 18"/>
                <a:gd name="T56" fmla="*/ 8 w 24"/>
                <a:gd name="T57" fmla="*/ 6 h 18"/>
                <a:gd name="T58" fmla="*/ 12 w 24"/>
                <a:gd name="T59" fmla="*/ 8 h 18"/>
                <a:gd name="T60" fmla="*/ 10 w 24"/>
                <a:gd name="T61" fmla="*/ 10 h 18"/>
                <a:gd name="T62" fmla="*/ 12 w 24"/>
                <a:gd name="T63" fmla="*/ 12 h 18"/>
                <a:gd name="T64" fmla="*/ 14 w 24"/>
                <a:gd name="T65" fmla="*/ 10 h 18"/>
                <a:gd name="T66" fmla="*/ 12 w 24"/>
                <a:gd name="T67" fmla="*/ 6 h 18"/>
                <a:gd name="T68" fmla="*/ 14 w 24"/>
                <a:gd name="T69" fmla="*/ 4 h 18"/>
                <a:gd name="T70" fmla="*/ 16 w 24"/>
                <a:gd name="T71" fmla="*/ 6 h 18"/>
                <a:gd name="T72" fmla="*/ 16 w 24"/>
                <a:gd name="T73" fmla="*/ 10 h 18"/>
                <a:gd name="T74" fmla="*/ 18 w 24"/>
                <a:gd name="T75" fmla="*/ 8 h 18"/>
                <a:gd name="T76" fmla="*/ 18 w 24"/>
                <a:gd name="T77" fmla="*/ 8 h 18"/>
                <a:gd name="T78" fmla="*/ 20 w 24"/>
                <a:gd name="T79" fmla="*/ 6 h 18"/>
                <a:gd name="T80" fmla="*/ 18 w 24"/>
                <a:gd name="T81" fmla="*/ 4 h 18"/>
                <a:gd name="T82" fmla="*/ 20 w 24"/>
                <a:gd name="T83" fmla="*/ 2 h 18"/>
                <a:gd name="T84" fmla="*/ 22 w 24"/>
                <a:gd name="T85" fmla="*/ 4 h 18"/>
                <a:gd name="T86" fmla="*/ 22 w 24"/>
                <a:gd name="T87" fmla="*/ 0 h 18"/>
                <a:gd name="T88" fmla="*/ 24 w 24"/>
                <a:gd name="T8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4" h="18">
                  <a:moveTo>
                    <a:pt x="24" y="0"/>
                  </a:moveTo>
                  <a:lnTo>
                    <a:pt x="24" y="2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2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8" y="12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6" y="14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0" y="18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0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8"/>
                  </a:lnTo>
                  <a:lnTo>
                    <a:pt x="8" y="8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20" y="6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8" y="2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22" y="4"/>
                  </a:lnTo>
                  <a:lnTo>
                    <a:pt x="22" y="2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86" name="Freeform 2380"/>
            <p:cNvSpPr>
              <a:spLocks/>
            </p:cNvSpPr>
            <p:nvPr/>
          </p:nvSpPr>
          <p:spPr bwMode="auto">
            <a:xfrm>
              <a:off x="19460447" y="-1949369"/>
              <a:ext cx="31474" cy="47212"/>
            </a:xfrm>
            <a:custGeom>
              <a:avLst/>
              <a:gdLst>
                <a:gd name="T0" fmla="*/ 2 w 4"/>
                <a:gd name="T1" fmla="*/ 2 h 6"/>
                <a:gd name="T2" fmla="*/ 4 w 4"/>
                <a:gd name="T3" fmla="*/ 2 h 6"/>
                <a:gd name="T4" fmla="*/ 4 w 4"/>
                <a:gd name="T5" fmla="*/ 2 h 6"/>
                <a:gd name="T6" fmla="*/ 4 w 4"/>
                <a:gd name="T7" fmla="*/ 2 h 6"/>
                <a:gd name="T8" fmla="*/ 2 w 4"/>
                <a:gd name="T9" fmla="*/ 4 h 6"/>
                <a:gd name="T10" fmla="*/ 4 w 4"/>
                <a:gd name="T11" fmla="*/ 4 h 6"/>
                <a:gd name="T12" fmla="*/ 4 w 4"/>
                <a:gd name="T13" fmla="*/ 4 h 6"/>
                <a:gd name="T14" fmla="*/ 4 w 4"/>
                <a:gd name="T15" fmla="*/ 4 h 6"/>
                <a:gd name="T16" fmla="*/ 4 w 4"/>
                <a:gd name="T17" fmla="*/ 6 h 6"/>
                <a:gd name="T18" fmla="*/ 2 w 4"/>
                <a:gd name="T19" fmla="*/ 6 h 6"/>
                <a:gd name="T20" fmla="*/ 0 w 4"/>
                <a:gd name="T21" fmla="*/ 4 h 6"/>
                <a:gd name="T22" fmla="*/ 2 w 4"/>
                <a:gd name="T23" fmla="*/ 4 h 6"/>
                <a:gd name="T24" fmla="*/ 0 w 4"/>
                <a:gd name="T25" fmla="*/ 4 h 6"/>
                <a:gd name="T26" fmla="*/ 0 w 4"/>
                <a:gd name="T27" fmla="*/ 2 h 6"/>
                <a:gd name="T28" fmla="*/ 0 w 4"/>
                <a:gd name="T29" fmla="*/ 0 h 6"/>
                <a:gd name="T30" fmla="*/ 2 w 4"/>
                <a:gd name="T31" fmla="*/ 2 h 6"/>
                <a:gd name="T32" fmla="*/ 2 w 4"/>
                <a:gd name="T33" fmla="*/ 2 h 6"/>
                <a:gd name="T34" fmla="*/ 2 w 4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" h="6">
                  <a:moveTo>
                    <a:pt x="2" y="2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87" name="Freeform 2381"/>
            <p:cNvSpPr>
              <a:spLocks/>
            </p:cNvSpPr>
            <p:nvPr/>
          </p:nvSpPr>
          <p:spPr bwMode="auto">
            <a:xfrm>
              <a:off x="19539133" y="-1980844"/>
              <a:ext cx="31474" cy="47212"/>
            </a:xfrm>
            <a:custGeom>
              <a:avLst/>
              <a:gdLst>
                <a:gd name="T0" fmla="*/ 2 w 4"/>
                <a:gd name="T1" fmla="*/ 2 h 6"/>
                <a:gd name="T2" fmla="*/ 4 w 4"/>
                <a:gd name="T3" fmla="*/ 2 h 6"/>
                <a:gd name="T4" fmla="*/ 2 w 4"/>
                <a:gd name="T5" fmla="*/ 2 h 6"/>
                <a:gd name="T6" fmla="*/ 4 w 4"/>
                <a:gd name="T7" fmla="*/ 2 h 6"/>
                <a:gd name="T8" fmla="*/ 2 w 4"/>
                <a:gd name="T9" fmla="*/ 2 h 6"/>
                <a:gd name="T10" fmla="*/ 2 w 4"/>
                <a:gd name="T11" fmla="*/ 4 h 6"/>
                <a:gd name="T12" fmla="*/ 2 w 4"/>
                <a:gd name="T13" fmla="*/ 6 h 6"/>
                <a:gd name="T14" fmla="*/ 2 w 4"/>
                <a:gd name="T15" fmla="*/ 4 h 6"/>
                <a:gd name="T16" fmla="*/ 0 w 4"/>
                <a:gd name="T17" fmla="*/ 4 h 6"/>
                <a:gd name="T18" fmla="*/ 0 w 4"/>
                <a:gd name="T19" fmla="*/ 2 h 6"/>
                <a:gd name="T20" fmla="*/ 2 w 4"/>
                <a:gd name="T21" fmla="*/ 2 h 6"/>
                <a:gd name="T22" fmla="*/ 2 w 4"/>
                <a:gd name="T23" fmla="*/ 0 h 6"/>
                <a:gd name="T24" fmla="*/ 2 w 4"/>
                <a:gd name="T25" fmla="*/ 2 h 6"/>
                <a:gd name="T26" fmla="*/ 2 w 4"/>
                <a:gd name="T27" fmla="*/ 2 h 6"/>
                <a:gd name="T28" fmla="*/ 2 w 4"/>
                <a:gd name="T2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" h="6">
                  <a:moveTo>
                    <a:pt x="2" y="2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88" name="Freeform 2382"/>
            <p:cNvSpPr>
              <a:spLocks/>
            </p:cNvSpPr>
            <p:nvPr/>
          </p:nvSpPr>
          <p:spPr bwMode="auto">
            <a:xfrm>
              <a:off x="17076263" y="-1980844"/>
              <a:ext cx="3265473" cy="3926436"/>
            </a:xfrm>
            <a:custGeom>
              <a:avLst/>
              <a:gdLst>
                <a:gd name="T0" fmla="*/ 371 w 415"/>
                <a:gd name="T1" fmla="*/ 20 h 499"/>
                <a:gd name="T2" fmla="*/ 371 w 415"/>
                <a:gd name="T3" fmla="*/ 34 h 499"/>
                <a:gd name="T4" fmla="*/ 403 w 415"/>
                <a:gd name="T5" fmla="*/ 28 h 499"/>
                <a:gd name="T6" fmla="*/ 391 w 415"/>
                <a:gd name="T7" fmla="*/ 60 h 499"/>
                <a:gd name="T8" fmla="*/ 405 w 415"/>
                <a:gd name="T9" fmla="*/ 63 h 499"/>
                <a:gd name="T10" fmla="*/ 369 w 415"/>
                <a:gd name="T11" fmla="*/ 60 h 499"/>
                <a:gd name="T12" fmla="*/ 331 w 415"/>
                <a:gd name="T13" fmla="*/ 103 h 499"/>
                <a:gd name="T14" fmla="*/ 251 w 415"/>
                <a:gd name="T15" fmla="*/ 99 h 499"/>
                <a:gd name="T16" fmla="*/ 156 w 415"/>
                <a:gd name="T17" fmla="*/ 221 h 499"/>
                <a:gd name="T18" fmla="*/ 114 w 415"/>
                <a:gd name="T19" fmla="*/ 383 h 499"/>
                <a:gd name="T20" fmla="*/ 108 w 415"/>
                <a:gd name="T21" fmla="*/ 471 h 499"/>
                <a:gd name="T22" fmla="*/ 92 w 415"/>
                <a:gd name="T23" fmla="*/ 443 h 499"/>
                <a:gd name="T24" fmla="*/ 80 w 415"/>
                <a:gd name="T25" fmla="*/ 469 h 499"/>
                <a:gd name="T26" fmla="*/ 56 w 415"/>
                <a:gd name="T27" fmla="*/ 489 h 499"/>
                <a:gd name="T28" fmla="*/ 24 w 415"/>
                <a:gd name="T29" fmla="*/ 495 h 499"/>
                <a:gd name="T30" fmla="*/ 18 w 415"/>
                <a:gd name="T31" fmla="*/ 473 h 499"/>
                <a:gd name="T32" fmla="*/ 18 w 415"/>
                <a:gd name="T33" fmla="*/ 453 h 499"/>
                <a:gd name="T34" fmla="*/ 14 w 415"/>
                <a:gd name="T35" fmla="*/ 447 h 499"/>
                <a:gd name="T36" fmla="*/ 26 w 415"/>
                <a:gd name="T37" fmla="*/ 425 h 499"/>
                <a:gd name="T38" fmla="*/ 12 w 415"/>
                <a:gd name="T39" fmla="*/ 431 h 499"/>
                <a:gd name="T40" fmla="*/ 6 w 415"/>
                <a:gd name="T41" fmla="*/ 419 h 499"/>
                <a:gd name="T42" fmla="*/ 2 w 415"/>
                <a:gd name="T43" fmla="*/ 403 h 499"/>
                <a:gd name="T44" fmla="*/ 40 w 415"/>
                <a:gd name="T45" fmla="*/ 399 h 499"/>
                <a:gd name="T46" fmla="*/ 18 w 415"/>
                <a:gd name="T47" fmla="*/ 399 h 499"/>
                <a:gd name="T48" fmla="*/ 12 w 415"/>
                <a:gd name="T49" fmla="*/ 387 h 499"/>
                <a:gd name="T50" fmla="*/ 18 w 415"/>
                <a:gd name="T51" fmla="*/ 381 h 499"/>
                <a:gd name="T52" fmla="*/ 8 w 415"/>
                <a:gd name="T53" fmla="*/ 365 h 499"/>
                <a:gd name="T54" fmla="*/ 32 w 415"/>
                <a:gd name="T55" fmla="*/ 363 h 499"/>
                <a:gd name="T56" fmla="*/ 32 w 415"/>
                <a:gd name="T57" fmla="*/ 349 h 499"/>
                <a:gd name="T58" fmla="*/ 32 w 415"/>
                <a:gd name="T59" fmla="*/ 337 h 499"/>
                <a:gd name="T60" fmla="*/ 58 w 415"/>
                <a:gd name="T61" fmla="*/ 341 h 499"/>
                <a:gd name="T62" fmla="*/ 66 w 415"/>
                <a:gd name="T63" fmla="*/ 327 h 499"/>
                <a:gd name="T64" fmla="*/ 92 w 415"/>
                <a:gd name="T65" fmla="*/ 321 h 499"/>
                <a:gd name="T66" fmla="*/ 98 w 415"/>
                <a:gd name="T67" fmla="*/ 307 h 499"/>
                <a:gd name="T68" fmla="*/ 80 w 415"/>
                <a:gd name="T69" fmla="*/ 301 h 499"/>
                <a:gd name="T70" fmla="*/ 94 w 415"/>
                <a:gd name="T71" fmla="*/ 281 h 499"/>
                <a:gd name="T72" fmla="*/ 106 w 415"/>
                <a:gd name="T73" fmla="*/ 271 h 499"/>
                <a:gd name="T74" fmla="*/ 114 w 415"/>
                <a:gd name="T75" fmla="*/ 263 h 499"/>
                <a:gd name="T76" fmla="*/ 120 w 415"/>
                <a:gd name="T77" fmla="*/ 247 h 499"/>
                <a:gd name="T78" fmla="*/ 128 w 415"/>
                <a:gd name="T79" fmla="*/ 229 h 499"/>
                <a:gd name="T80" fmla="*/ 128 w 415"/>
                <a:gd name="T81" fmla="*/ 217 h 499"/>
                <a:gd name="T82" fmla="*/ 130 w 415"/>
                <a:gd name="T83" fmla="*/ 199 h 499"/>
                <a:gd name="T84" fmla="*/ 152 w 415"/>
                <a:gd name="T85" fmla="*/ 185 h 499"/>
                <a:gd name="T86" fmla="*/ 162 w 415"/>
                <a:gd name="T87" fmla="*/ 177 h 499"/>
                <a:gd name="T88" fmla="*/ 162 w 415"/>
                <a:gd name="T89" fmla="*/ 167 h 499"/>
                <a:gd name="T90" fmla="*/ 170 w 415"/>
                <a:gd name="T91" fmla="*/ 157 h 499"/>
                <a:gd name="T92" fmla="*/ 164 w 415"/>
                <a:gd name="T93" fmla="*/ 149 h 499"/>
                <a:gd name="T94" fmla="*/ 176 w 415"/>
                <a:gd name="T95" fmla="*/ 137 h 499"/>
                <a:gd name="T96" fmla="*/ 182 w 415"/>
                <a:gd name="T97" fmla="*/ 137 h 499"/>
                <a:gd name="T98" fmla="*/ 197 w 415"/>
                <a:gd name="T99" fmla="*/ 127 h 499"/>
                <a:gd name="T100" fmla="*/ 203 w 415"/>
                <a:gd name="T101" fmla="*/ 117 h 499"/>
                <a:gd name="T102" fmla="*/ 213 w 415"/>
                <a:gd name="T103" fmla="*/ 81 h 499"/>
                <a:gd name="T104" fmla="*/ 231 w 415"/>
                <a:gd name="T105" fmla="*/ 89 h 499"/>
                <a:gd name="T106" fmla="*/ 237 w 415"/>
                <a:gd name="T107" fmla="*/ 69 h 499"/>
                <a:gd name="T108" fmla="*/ 247 w 415"/>
                <a:gd name="T109" fmla="*/ 75 h 499"/>
                <a:gd name="T110" fmla="*/ 273 w 415"/>
                <a:gd name="T111" fmla="*/ 67 h 499"/>
                <a:gd name="T112" fmla="*/ 267 w 415"/>
                <a:gd name="T113" fmla="*/ 44 h 499"/>
                <a:gd name="T114" fmla="*/ 289 w 415"/>
                <a:gd name="T115" fmla="*/ 54 h 499"/>
                <a:gd name="T116" fmla="*/ 313 w 415"/>
                <a:gd name="T117" fmla="*/ 26 h 499"/>
                <a:gd name="T118" fmla="*/ 327 w 415"/>
                <a:gd name="T119" fmla="*/ 14 h 499"/>
                <a:gd name="T120" fmla="*/ 327 w 415"/>
                <a:gd name="T121" fmla="*/ 46 h 499"/>
                <a:gd name="T122" fmla="*/ 353 w 415"/>
                <a:gd name="T123" fmla="*/ 2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15" h="499">
                  <a:moveTo>
                    <a:pt x="363" y="0"/>
                  </a:moveTo>
                  <a:lnTo>
                    <a:pt x="363" y="2"/>
                  </a:lnTo>
                  <a:lnTo>
                    <a:pt x="361" y="2"/>
                  </a:lnTo>
                  <a:lnTo>
                    <a:pt x="363" y="4"/>
                  </a:lnTo>
                  <a:lnTo>
                    <a:pt x="365" y="4"/>
                  </a:lnTo>
                  <a:lnTo>
                    <a:pt x="367" y="4"/>
                  </a:lnTo>
                  <a:lnTo>
                    <a:pt x="367" y="2"/>
                  </a:lnTo>
                  <a:lnTo>
                    <a:pt x="367" y="4"/>
                  </a:lnTo>
                  <a:lnTo>
                    <a:pt x="369" y="4"/>
                  </a:lnTo>
                  <a:lnTo>
                    <a:pt x="369" y="2"/>
                  </a:lnTo>
                  <a:lnTo>
                    <a:pt x="371" y="2"/>
                  </a:lnTo>
                  <a:lnTo>
                    <a:pt x="371" y="4"/>
                  </a:lnTo>
                  <a:lnTo>
                    <a:pt x="371" y="6"/>
                  </a:lnTo>
                  <a:lnTo>
                    <a:pt x="369" y="6"/>
                  </a:lnTo>
                  <a:lnTo>
                    <a:pt x="371" y="6"/>
                  </a:lnTo>
                  <a:lnTo>
                    <a:pt x="371" y="8"/>
                  </a:lnTo>
                  <a:lnTo>
                    <a:pt x="373" y="6"/>
                  </a:lnTo>
                  <a:lnTo>
                    <a:pt x="375" y="6"/>
                  </a:lnTo>
                  <a:lnTo>
                    <a:pt x="375" y="8"/>
                  </a:lnTo>
                  <a:lnTo>
                    <a:pt x="375" y="10"/>
                  </a:lnTo>
                  <a:lnTo>
                    <a:pt x="375" y="12"/>
                  </a:lnTo>
                  <a:lnTo>
                    <a:pt x="373" y="12"/>
                  </a:lnTo>
                  <a:lnTo>
                    <a:pt x="375" y="14"/>
                  </a:lnTo>
                  <a:lnTo>
                    <a:pt x="373" y="14"/>
                  </a:lnTo>
                  <a:lnTo>
                    <a:pt x="373" y="16"/>
                  </a:lnTo>
                  <a:lnTo>
                    <a:pt x="371" y="14"/>
                  </a:lnTo>
                  <a:lnTo>
                    <a:pt x="371" y="16"/>
                  </a:lnTo>
                  <a:lnTo>
                    <a:pt x="371" y="18"/>
                  </a:lnTo>
                  <a:lnTo>
                    <a:pt x="369" y="18"/>
                  </a:lnTo>
                  <a:lnTo>
                    <a:pt x="369" y="16"/>
                  </a:lnTo>
                  <a:lnTo>
                    <a:pt x="367" y="16"/>
                  </a:lnTo>
                  <a:lnTo>
                    <a:pt x="365" y="16"/>
                  </a:lnTo>
                  <a:lnTo>
                    <a:pt x="363" y="16"/>
                  </a:lnTo>
                  <a:lnTo>
                    <a:pt x="363" y="18"/>
                  </a:lnTo>
                  <a:lnTo>
                    <a:pt x="363" y="20"/>
                  </a:lnTo>
                  <a:lnTo>
                    <a:pt x="365" y="18"/>
                  </a:lnTo>
                  <a:lnTo>
                    <a:pt x="367" y="18"/>
                  </a:lnTo>
                  <a:lnTo>
                    <a:pt x="367" y="20"/>
                  </a:lnTo>
                  <a:lnTo>
                    <a:pt x="369" y="20"/>
                  </a:lnTo>
                  <a:lnTo>
                    <a:pt x="367" y="22"/>
                  </a:lnTo>
                  <a:lnTo>
                    <a:pt x="365" y="22"/>
                  </a:lnTo>
                  <a:lnTo>
                    <a:pt x="365" y="24"/>
                  </a:lnTo>
                  <a:lnTo>
                    <a:pt x="363" y="24"/>
                  </a:lnTo>
                  <a:lnTo>
                    <a:pt x="363" y="26"/>
                  </a:lnTo>
                  <a:lnTo>
                    <a:pt x="361" y="26"/>
                  </a:lnTo>
                  <a:lnTo>
                    <a:pt x="363" y="26"/>
                  </a:lnTo>
                  <a:lnTo>
                    <a:pt x="369" y="22"/>
                  </a:lnTo>
                  <a:lnTo>
                    <a:pt x="371" y="20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71" y="26"/>
                  </a:lnTo>
                  <a:lnTo>
                    <a:pt x="369" y="28"/>
                  </a:lnTo>
                  <a:lnTo>
                    <a:pt x="367" y="28"/>
                  </a:lnTo>
                  <a:lnTo>
                    <a:pt x="367" y="30"/>
                  </a:lnTo>
                  <a:lnTo>
                    <a:pt x="365" y="30"/>
                  </a:lnTo>
                  <a:lnTo>
                    <a:pt x="365" y="32"/>
                  </a:lnTo>
                  <a:lnTo>
                    <a:pt x="365" y="34"/>
                  </a:lnTo>
                  <a:lnTo>
                    <a:pt x="365" y="36"/>
                  </a:lnTo>
                  <a:lnTo>
                    <a:pt x="365" y="34"/>
                  </a:lnTo>
                  <a:lnTo>
                    <a:pt x="365" y="32"/>
                  </a:lnTo>
                  <a:lnTo>
                    <a:pt x="367" y="32"/>
                  </a:lnTo>
                  <a:lnTo>
                    <a:pt x="365" y="32"/>
                  </a:lnTo>
                  <a:lnTo>
                    <a:pt x="367" y="32"/>
                  </a:lnTo>
                  <a:lnTo>
                    <a:pt x="369" y="32"/>
                  </a:lnTo>
                  <a:lnTo>
                    <a:pt x="367" y="34"/>
                  </a:lnTo>
                  <a:lnTo>
                    <a:pt x="369" y="34"/>
                  </a:lnTo>
                  <a:lnTo>
                    <a:pt x="369" y="32"/>
                  </a:lnTo>
                  <a:lnTo>
                    <a:pt x="369" y="34"/>
                  </a:lnTo>
                  <a:lnTo>
                    <a:pt x="369" y="32"/>
                  </a:lnTo>
                  <a:lnTo>
                    <a:pt x="371" y="32"/>
                  </a:lnTo>
                  <a:lnTo>
                    <a:pt x="371" y="30"/>
                  </a:lnTo>
                  <a:lnTo>
                    <a:pt x="373" y="30"/>
                  </a:lnTo>
                  <a:lnTo>
                    <a:pt x="373" y="32"/>
                  </a:lnTo>
                  <a:lnTo>
                    <a:pt x="371" y="32"/>
                  </a:lnTo>
                  <a:lnTo>
                    <a:pt x="371" y="34"/>
                  </a:lnTo>
                  <a:lnTo>
                    <a:pt x="371" y="36"/>
                  </a:lnTo>
                  <a:lnTo>
                    <a:pt x="369" y="36"/>
                  </a:lnTo>
                  <a:lnTo>
                    <a:pt x="369" y="38"/>
                  </a:lnTo>
                  <a:lnTo>
                    <a:pt x="369" y="40"/>
                  </a:lnTo>
                  <a:lnTo>
                    <a:pt x="369" y="42"/>
                  </a:lnTo>
                  <a:lnTo>
                    <a:pt x="369" y="44"/>
                  </a:lnTo>
                  <a:lnTo>
                    <a:pt x="369" y="48"/>
                  </a:lnTo>
                  <a:lnTo>
                    <a:pt x="369" y="48"/>
                  </a:lnTo>
                  <a:lnTo>
                    <a:pt x="369" y="50"/>
                  </a:lnTo>
                  <a:lnTo>
                    <a:pt x="367" y="50"/>
                  </a:lnTo>
                  <a:lnTo>
                    <a:pt x="369" y="50"/>
                  </a:lnTo>
                  <a:lnTo>
                    <a:pt x="369" y="48"/>
                  </a:lnTo>
                  <a:lnTo>
                    <a:pt x="371" y="48"/>
                  </a:lnTo>
                  <a:lnTo>
                    <a:pt x="371" y="46"/>
                  </a:lnTo>
                  <a:lnTo>
                    <a:pt x="371" y="44"/>
                  </a:lnTo>
                  <a:lnTo>
                    <a:pt x="369" y="42"/>
                  </a:lnTo>
                  <a:lnTo>
                    <a:pt x="371" y="42"/>
                  </a:lnTo>
                  <a:lnTo>
                    <a:pt x="371" y="40"/>
                  </a:lnTo>
                  <a:lnTo>
                    <a:pt x="371" y="38"/>
                  </a:lnTo>
                  <a:lnTo>
                    <a:pt x="371" y="36"/>
                  </a:lnTo>
                  <a:lnTo>
                    <a:pt x="371" y="34"/>
                  </a:lnTo>
                  <a:lnTo>
                    <a:pt x="373" y="34"/>
                  </a:lnTo>
                  <a:lnTo>
                    <a:pt x="373" y="32"/>
                  </a:lnTo>
                  <a:lnTo>
                    <a:pt x="375" y="32"/>
                  </a:lnTo>
                  <a:lnTo>
                    <a:pt x="375" y="34"/>
                  </a:lnTo>
                  <a:lnTo>
                    <a:pt x="375" y="32"/>
                  </a:lnTo>
                  <a:lnTo>
                    <a:pt x="375" y="30"/>
                  </a:lnTo>
                  <a:lnTo>
                    <a:pt x="373" y="30"/>
                  </a:lnTo>
                  <a:lnTo>
                    <a:pt x="373" y="28"/>
                  </a:lnTo>
                  <a:lnTo>
                    <a:pt x="375" y="26"/>
                  </a:lnTo>
                  <a:lnTo>
                    <a:pt x="375" y="24"/>
                  </a:lnTo>
                  <a:lnTo>
                    <a:pt x="375" y="22"/>
                  </a:lnTo>
                  <a:lnTo>
                    <a:pt x="377" y="22"/>
                  </a:lnTo>
                  <a:lnTo>
                    <a:pt x="375" y="22"/>
                  </a:lnTo>
                  <a:lnTo>
                    <a:pt x="375" y="20"/>
                  </a:lnTo>
                  <a:lnTo>
                    <a:pt x="375" y="18"/>
                  </a:lnTo>
                  <a:lnTo>
                    <a:pt x="377" y="16"/>
                  </a:lnTo>
                  <a:lnTo>
                    <a:pt x="379" y="14"/>
                  </a:lnTo>
                  <a:lnTo>
                    <a:pt x="379" y="12"/>
                  </a:lnTo>
                  <a:lnTo>
                    <a:pt x="385" y="12"/>
                  </a:lnTo>
                  <a:lnTo>
                    <a:pt x="385" y="14"/>
                  </a:lnTo>
                  <a:lnTo>
                    <a:pt x="387" y="14"/>
                  </a:lnTo>
                  <a:lnTo>
                    <a:pt x="387" y="16"/>
                  </a:lnTo>
                  <a:lnTo>
                    <a:pt x="389" y="16"/>
                  </a:lnTo>
                  <a:lnTo>
                    <a:pt x="391" y="18"/>
                  </a:lnTo>
                  <a:lnTo>
                    <a:pt x="389" y="18"/>
                  </a:lnTo>
                  <a:lnTo>
                    <a:pt x="389" y="20"/>
                  </a:lnTo>
                  <a:lnTo>
                    <a:pt x="391" y="20"/>
                  </a:lnTo>
                  <a:lnTo>
                    <a:pt x="389" y="20"/>
                  </a:lnTo>
                  <a:lnTo>
                    <a:pt x="389" y="22"/>
                  </a:lnTo>
                  <a:lnTo>
                    <a:pt x="389" y="24"/>
                  </a:lnTo>
                  <a:lnTo>
                    <a:pt x="389" y="22"/>
                  </a:lnTo>
                  <a:lnTo>
                    <a:pt x="391" y="22"/>
                  </a:lnTo>
                  <a:lnTo>
                    <a:pt x="395" y="20"/>
                  </a:lnTo>
                  <a:lnTo>
                    <a:pt x="397" y="20"/>
                  </a:lnTo>
                  <a:lnTo>
                    <a:pt x="397" y="22"/>
                  </a:lnTo>
                  <a:lnTo>
                    <a:pt x="397" y="24"/>
                  </a:lnTo>
                  <a:lnTo>
                    <a:pt x="395" y="24"/>
                  </a:lnTo>
                  <a:lnTo>
                    <a:pt x="395" y="26"/>
                  </a:lnTo>
                  <a:lnTo>
                    <a:pt x="397" y="24"/>
                  </a:lnTo>
                  <a:lnTo>
                    <a:pt x="399" y="22"/>
                  </a:lnTo>
                  <a:lnTo>
                    <a:pt x="399" y="20"/>
                  </a:lnTo>
                  <a:lnTo>
                    <a:pt x="401" y="20"/>
                  </a:lnTo>
                  <a:lnTo>
                    <a:pt x="403" y="22"/>
                  </a:lnTo>
                  <a:lnTo>
                    <a:pt x="403" y="24"/>
                  </a:lnTo>
                  <a:lnTo>
                    <a:pt x="401" y="24"/>
                  </a:lnTo>
                  <a:lnTo>
                    <a:pt x="403" y="24"/>
                  </a:lnTo>
                  <a:lnTo>
                    <a:pt x="403" y="26"/>
                  </a:lnTo>
                  <a:lnTo>
                    <a:pt x="403" y="28"/>
                  </a:lnTo>
                  <a:lnTo>
                    <a:pt x="403" y="28"/>
                  </a:lnTo>
                  <a:lnTo>
                    <a:pt x="403" y="30"/>
                  </a:lnTo>
                  <a:lnTo>
                    <a:pt x="401" y="30"/>
                  </a:lnTo>
                  <a:lnTo>
                    <a:pt x="399" y="30"/>
                  </a:lnTo>
                  <a:lnTo>
                    <a:pt x="403" y="30"/>
                  </a:lnTo>
                  <a:lnTo>
                    <a:pt x="405" y="28"/>
                  </a:lnTo>
                  <a:lnTo>
                    <a:pt x="407" y="28"/>
                  </a:lnTo>
                  <a:lnTo>
                    <a:pt x="407" y="30"/>
                  </a:lnTo>
                  <a:lnTo>
                    <a:pt x="411" y="34"/>
                  </a:lnTo>
                  <a:lnTo>
                    <a:pt x="411" y="36"/>
                  </a:lnTo>
                  <a:lnTo>
                    <a:pt x="411" y="34"/>
                  </a:lnTo>
                  <a:lnTo>
                    <a:pt x="413" y="34"/>
                  </a:lnTo>
                  <a:lnTo>
                    <a:pt x="415" y="36"/>
                  </a:lnTo>
                  <a:lnTo>
                    <a:pt x="415" y="38"/>
                  </a:lnTo>
                  <a:lnTo>
                    <a:pt x="415" y="40"/>
                  </a:lnTo>
                  <a:lnTo>
                    <a:pt x="415" y="42"/>
                  </a:lnTo>
                  <a:lnTo>
                    <a:pt x="413" y="44"/>
                  </a:lnTo>
                  <a:lnTo>
                    <a:pt x="407" y="44"/>
                  </a:lnTo>
                  <a:lnTo>
                    <a:pt x="407" y="46"/>
                  </a:lnTo>
                  <a:lnTo>
                    <a:pt x="405" y="46"/>
                  </a:lnTo>
                  <a:lnTo>
                    <a:pt x="403" y="48"/>
                  </a:lnTo>
                  <a:lnTo>
                    <a:pt x="405" y="48"/>
                  </a:lnTo>
                  <a:lnTo>
                    <a:pt x="403" y="48"/>
                  </a:lnTo>
                  <a:lnTo>
                    <a:pt x="403" y="50"/>
                  </a:lnTo>
                  <a:lnTo>
                    <a:pt x="401" y="50"/>
                  </a:lnTo>
                  <a:lnTo>
                    <a:pt x="403" y="50"/>
                  </a:lnTo>
                  <a:lnTo>
                    <a:pt x="395" y="50"/>
                  </a:lnTo>
                  <a:lnTo>
                    <a:pt x="387" y="48"/>
                  </a:lnTo>
                  <a:lnTo>
                    <a:pt x="383" y="48"/>
                  </a:lnTo>
                  <a:lnTo>
                    <a:pt x="377" y="48"/>
                  </a:lnTo>
                  <a:lnTo>
                    <a:pt x="379" y="48"/>
                  </a:lnTo>
                  <a:lnTo>
                    <a:pt x="379" y="48"/>
                  </a:lnTo>
                  <a:lnTo>
                    <a:pt x="377" y="48"/>
                  </a:lnTo>
                  <a:lnTo>
                    <a:pt x="377" y="50"/>
                  </a:lnTo>
                  <a:lnTo>
                    <a:pt x="379" y="50"/>
                  </a:lnTo>
                  <a:lnTo>
                    <a:pt x="379" y="48"/>
                  </a:lnTo>
                  <a:lnTo>
                    <a:pt x="381" y="50"/>
                  </a:lnTo>
                  <a:lnTo>
                    <a:pt x="379" y="50"/>
                  </a:lnTo>
                  <a:lnTo>
                    <a:pt x="383" y="50"/>
                  </a:lnTo>
                  <a:lnTo>
                    <a:pt x="383" y="52"/>
                  </a:lnTo>
                  <a:lnTo>
                    <a:pt x="385" y="52"/>
                  </a:lnTo>
                  <a:lnTo>
                    <a:pt x="387" y="52"/>
                  </a:lnTo>
                  <a:lnTo>
                    <a:pt x="385" y="54"/>
                  </a:lnTo>
                  <a:lnTo>
                    <a:pt x="389" y="54"/>
                  </a:lnTo>
                  <a:lnTo>
                    <a:pt x="395" y="56"/>
                  </a:lnTo>
                  <a:lnTo>
                    <a:pt x="393" y="58"/>
                  </a:lnTo>
                  <a:lnTo>
                    <a:pt x="391" y="58"/>
                  </a:lnTo>
                  <a:lnTo>
                    <a:pt x="391" y="60"/>
                  </a:lnTo>
                  <a:lnTo>
                    <a:pt x="389" y="60"/>
                  </a:lnTo>
                  <a:lnTo>
                    <a:pt x="391" y="60"/>
                  </a:lnTo>
                  <a:lnTo>
                    <a:pt x="391" y="58"/>
                  </a:lnTo>
                  <a:lnTo>
                    <a:pt x="393" y="58"/>
                  </a:lnTo>
                  <a:lnTo>
                    <a:pt x="395" y="58"/>
                  </a:lnTo>
                  <a:lnTo>
                    <a:pt x="395" y="60"/>
                  </a:lnTo>
                  <a:lnTo>
                    <a:pt x="397" y="63"/>
                  </a:lnTo>
                  <a:lnTo>
                    <a:pt x="395" y="63"/>
                  </a:lnTo>
                  <a:lnTo>
                    <a:pt x="395" y="65"/>
                  </a:lnTo>
                  <a:lnTo>
                    <a:pt x="395" y="67"/>
                  </a:lnTo>
                  <a:lnTo>
                    <a:pt x="393" y="67"/>
                  </a:lnTo>
                  <a:lnTo>
                    <a:pt x="393" y="69"/>
                  </a:lnTo>
                  <a:lnTo>
                    <a:pt x="391" y="69"/>
                  </a:lnTo>
                  <a:lnTo>
                    <a:pt x="393" y="69"/>
                  </a:lnTo>
                  <a:lnTo>
                    <a:pt x="391" y="71"/>
                  </a:lnTo>
                  <a:lnTo>
                    <a:pt x="393" y="71"/>
                  </a:lnTo>
                  <a:lnTo>
                    <a:pt x="393" y="69"/>
                  </a:lnTo>
                  <a:lnTo>
                    <a:pt x="395" y="67"/>
                  </a:lnTo>
                  <a:lnTo>
                    <a:pt x="397" y="67"/>
                  </a:lnTo>
                  <a:lnTo>
                    <a:pt x="399" y="67"/>
                  </a:lnTo>
                  <a:lnTo>
                    <a:pt x="401" y="65"/>
                  </a:lnTo>
                  <a:lnTo>
                    <a:pt x="401" y="67"/>
                  </a:lnTo>
                  <a:lnTo>
                    <a:pt x="399" y="69"/>
                  </a:lnTo>
                  <a:lnTo>
                    <a:pt x="399" y="71"/>
                  </a:lnTo>
                  <a:lnTo>
                    <a:pt x="399" y="69"/>
                  </a:lnTo>
                  <a:lnTo>
                    <a:pt x="401" y="69"/>
                  </a:lnTo>
                  <a:lnTo>
                    <a:pt x="401" y="67"/>
                  </a:lnTo>
                  <a:lnTo>
                    <a:pt x="401" y="69"/>
                  </a:lnTo>
                  <a:lnTo>
                    <a:pt x="403" y="71"/>
                  </a:lnTo>
                  <a:lnTo>
                    <a:pt x="403" y="69"/>
                  </a:lnTo>
                  <a:lnTo>
                    <a:pt x="401" y="67"/>
                  </a:lnTo>
                  <a:lnTo>
                    <a:pt x="403" y="67"/>
                  </a:lnTo>
                  <a:lnTo>
                    <a:pt x="403" y="65"/>
                  </a:lnTo>
                  <a:lnTo>
                    <a:pt x="403" y="63"/>
                  </a:lnTo>
                  <a:lnTo>
                    <a:pt x="403" y="60"/>
                  </a:lnTo>
                  <a:lnTo>
                    <a:pt x="403" y="60"/>
                  </a:lnTo>
                  <a:lnTo>
                    <a:pt x="403" y="63"/>
                  </a:lnTo>
                  <a:lnTo>
                    <a:pt x="405" y="63"/>
                  </a:lnTo>
                  <a:lnTo>
                    <a:pt x="405" y="65"/>
                  </a:lnTo>
                  <a:lnTo>
                    <a:pt x="405" y="67"/>
                  </a:lnTo>
                  <a:lnTo>
                    <a:pt x="405" y="69"/>
                  </a:lnTo>
                  <a:lnTo>
                    <a:pt x="405" y="71"/>
                  </a:lnTo>
                  <a:lnTo>
                    <a:pt x="403" y="71"/>
                  </a:lnTo>
                  <a:lnTo>
                    <a:pt x="405" y="71"/>
                  </a:lnTo>
                  <a:lnTo>
                    <a:pt x="405" y="69"/>
                  </a:lnTo>
                  <a:lnTo>
                    <a:pt x="405" y="67"/>
                  </a:lnTo>
                  <a:lnTo>
                    <a:pt x="405" y="65"/>
                  </a:lnTo>
                  <a:lnTo>
                    <a:pt x="405" y="63"/>
                  </a:lnTo>
                  <a:lnTo>
                    <a:pt x="409" y="65"/>
                  </a:lnTo>
                  <a:lnTo>
                    <a:pt x="409" y="67"/>
                  </a:lnTo>
                  <a:lnTo>
                    <a:pt x="411" y="65"/>
                  </a:lnTo>
                  <a:lnTo>
                    <a:pt x="411" y="67"/>
                  </a:lnTo>
                  <a:lnTo>
                    <a:pt x="413" y="67"/>
                  </a:lnTo>
                  <a:lnTo>
                    <a:pt x="413" y="69"/>
                  </a:lnTo>
                  <a:lnTo>
                    <a:pt x="413" y="71"/>
                  </a:lnTo>
                  <a:lnTo>
                    <a:pt x="413" y="75"/>
                  </a:lnTo>
                  <a:lnTo>
                    <a:pt x="413" y="77"/>
                  </a:lnTo>
                  <a:lnTo>
                    <a:pt x="411" y="77"/>
                  </a:lnTo>
                  <a:lnTo>
                    <a:pt x="407" y="77"/>
                  </a:lnTo>
                  <a:lnTo>
                    <a:pt x="405" y="77"/>
                  </a:lnTo>
                  <a:lnTo>
                    <a:pt x="403" y="73"/>
                  </a:lnTo>
                  <a:lnTo>
                    <a:pt x="403" y="73"/>
                  </a:lnTo>
                  <a:lnTo>
                    <a:pt x="401" y="73"/>
                  </a:lnTo>
                  <a:lnTo>
                    <a:pt x="403" y="73"/>
                  </a:lnTo>
                  <a:lnTo>
                    <a:pt x="403" y="75"/>
                  </a:lnTo>
                  <a:lnTo>
                    <a:pt x="403" y="77"/>
                  </a:lnTo>
                  <a:lnTo>
                    <a:pt x="403" y="79"/>
                  </a:lnTo>
                  <a:lnTo>
                    <a:pt x="403" y="81"/>
                  </a:lnTo>
                  <a:lnTo>
                    <a:pt x="401" y="81"/>
                  </a:lnTo>
                  <a:lnTo>
                    <a:pt x="399" y="83"/>
                  </a:lnTo>
                  <a:lnTo>
                    <a:pt x="399" y="85"/>
                  </a:lnTo>
                  <a:lnTo>
                    <a:pt x="395" y="85"/>
                  </a:lnTo>
                  <a:lnTo>
                    <a:pt x="395" y="87"/>
                  </a:lnTo>
                  <a:lnTo>
                    <a:pt x="393" y="87"/>
                  </a:lnTo>
                  <a:lnTo>
                    <a:pt x="391" y="87"/>
                  </a:lnTo>
                  <a:lnTo>
                    <a:pt x="389" y="89"/>
                  </a:lnTo>
                  <a:lnTo>
                    <a:pt x="389" y="91"/>
                  </a:lnTo>
                  <a:lnTo>
                    <a:pt x="389" y="93"/>
                  </a:lnTo>
                  <a:lnTo>
                    <a:pt x="387" y="95"/>
                  </a:lnTo>
                  <a:lnTo>
                    <a:pt x="387" y="97"/>
                  </a:lnTo>
                  <a:lnTo>
                    <a:pt x="387" y="97"/>
                  </a:lnTo>
                  <a:lnTo>
                    <a:pt x="385" y="99"/>
                  </a:lnTo>
                  <a:lnTo>
                    <a:pt x="383" y="99"/>
                  </a:lnTo>
                  <a:lnTo>
                    <a:pt x="381" y="97"/>
                  </a:lnTo>
                  <a:lnTo>
                    <a:pt x="381" y="97"/>
                  </a:lnTo>
                  <a:lnTo>
                    <a:pt x="381" y="93"/>
                  </a:lnTo>
                  <a:lnTo>
                    <a:pt x="387" y="85"/>
                  </a:lnTo>
                  <a:lnTo>
                    <a:pt x="389" y="81"/>
                  </a:lnTo>
                  <a:lnTo>
                    <a:pt x="387" y="75"/>
                  </a:lnTo>
                  <a:lnTo>
                    <a:pt x="385" y="71"/>
                  </a:lnTo>
                  <a:lnTo>
                    <a:pt x="381" y="67"/>
                  </a:lnTo>
                  <a:lnTo>
                    <a:pt x="375" y="65"/>
                  </a:lnTo>
                  <a:lnTo>
                    <a:pt x="373" y="65"/>
                  </a:lnTo>
                  <a:lnTo>
                    <a:pt x="373" y="63"/>
                  </a:lnTo>
                  <a:lnTo>
                    <a:pt x="373" y="60"/>
                  </a:lnTo>
                  <a:lnTo>
                    <a:pt x="369" y="60"/>
                  </a:lnTo>
                  <a:lnTo>
                    <a:pt x="367" y="54"/>
                  </a:lnTo>
                  <a:lnTo>
                    <a:pt x="365" y="52"/>
                  </a:lnTo>
                  <a:lnTo>
                    <a:pt x="365" y="50"/>
                  </a:lnTo>
                  <a:lnTo>
                    <a:pt x="363" y="52"/>
                  </a:lnTo>
                  <a:lnTo>
                    <a:pt x="361" y="50"/>
                  </a:lnTo>
                  <a:lnTo>
                    <a:pt x="359" y="52"/>
                  </a:lnTo>
                  <a:lnTo>
                    <a:pt x="357" y="54"/>
                  </a:lnTo>
                  <a:lnTo>
                    <a:pt x="357" y="56"/>
                  </a:lnTo>
                  <a:lnTo>
                    <a:pt x="355" y="56"/>
                  </a:lnTo>
                  <a:lnTo>
                    <a:pt x="357" y="56"/>
                  </a:lnTo>
                  <a:lnTo>
                    <a:pt x="355" y="58"/>
                  </a:lnTo>
                  <a:lnTo>
                    <a:pt x="353" y="58"/>
                  </a:lnTo>
                  <a:lnTo>
                    <a:pt x="351" y="58"/>
                  </a:lnTo>
                  <a:lnTo>
                    <a:pt x="349" y="56"/>
                  </a:lnTo>
                  <a:lnTo>
                    <a:pt x="349" y="58"/>
                  </a:lnTo>
                  <a:lnTo>
                    <a:pt x="347" y="58"/>
                  </a:lnTo>
                  <a:lnTo>
                    <a:pt x="345" y="58"/>
                  </a:lnTo>
                  <a:lnTo>
                    <a:pt x="343" y="58"/>
                  </a:lnTo>
                  <a:lnTo>
                    <a:pt x="343" y="60"/>
                  </a:lnTo>
                  <a:lnTo>
                    <a:pt x="343" y="63"/>
                  </a:lnTo>
                  <a:lnTo>
                    <a:pt x="341" y="65"/>
                  </a:lnTo>
                  <a:lnTo>
                    <a:pt x="341" y="67"/>
                  </a:lnTo>
                  <a:lnTo>
                    <a:pt x="339" y="67"/>
                  </a:lnTo>
                  <a:lnTo>
                    <a:pt x="339" y="69"/>
                  </a:lnTo>
                  <a:lnTo>
                    <a:pt x="337" y="69"/>
                  </a:lnTo>
                  <a:lnTo>
                    <a:pt x="335" y="69"/>
                  </a:lnTo>
                  <a:lnTo>
                    <a:pt x="335" y="71"/>
                  </a:lnTo>
                  <a:lnTo>
                    <a:pt x="335" y="73"/>
                  </a:lnTo>
                  <a:lnTo>
                    <a:pt x="335" y="75"/>
                  </a:lnTo>
                  <a:lnTo>
                    <a:pt x="335" y="77"/>
                  </a:lnTo>
                  <a:lnTo>
                    <a:pt x="333" y="77"/>
                  </a:lnTo>
                  <a:lnTo>
                    <a:pt x="333" y="79"/>
                  </a:lnTo>
                  <a:lnTo>
                    <a:pt x="335" y="79"/>
                  </a:lnTo>
                  <a:lnTo>
                    <a:pt x="333" y="79"/>
                  </a:lnTo>
                  <a:lnTo>
                    <a:pt x="333" y="81"/>
                  </a:lnTo>
                  <a:lnTo>
                    <a:pt x="333" y="83"/>
                  </a:lnTo>
                  <a:lnTo>
                    <a:pt x="333" y="85"/>
                  </a:lnTo>
                  <a:lnTo>
                    <a:pt x="333" y="87"/>
                  </a:lnTo>
                  <a:lnTo>
                    <a:pt x="331" y="89"/>
                  </a:lnTo>
                  <a:lnTo>
                    <a:pt x="331" y="93"/>
                  </a:lnTo>
                  <a:lnTo>
                    <a:pt x="331" y="95"/>
                  </a:lnTo>
                  <a:lnTo>
                    <a:pt x="331" y="97"/>
                  </a:lnTo>
                  <a:lnTo>
                    <a:pt x="331" y="97"/>
                  </a:lnTo>
                  <a:lnTo>
                    <a:pt x="331" y="99"/>
                  </a:lnTo>
                  <a:lnTo>
                    <a:pt x="333" y="99"/>
                  </a:lnTo>
                  <a:lnTo>
                    <a:pt x="333" y="101"/>
                  </a:lnTo>
                  <a:lnTo>
                    <a:pt x="331" y="101"/>
                  </a:lnTo>
                  <a:lnTo>
                    <a:pt x="331" y="103"/>
                  </a:lnTo>
                  <a:lnTo>
                    <a:pt x="331" y="105"/>
                  </a:lnTo>
                  <a:lnTo>
                    <a:pt x="329" y="105"/>
                  </a:lnTo>
                  <a:lnTo>
                    <a:pt x="329" y="107"/>
                  </a:lnTo>
                  <a:lnTo>
                    <a:pt x="327" y="105"/>
                  </a:lnTo>
                  <a:lnTo>
                    <a:pt x="325" y="107"/>
                  </a:lnTo>
                  <a:lnTo>
                    <a:pt x="323" y="109"/>
                  </a:lnTo>
                  <a:lnTo>
                    <a:pt x="321" y="111"/>
                  </a:lnTo>
                  <a:lnTo>
                    <a:pt x="321" y="113"/>
                  </a:lnTo>
                  <a:lnTo>
                    <a:pt x="321" y="115"/>
                  </a:lnTo>
                  <a:lnTo>
                    <a:pt x="321" y="117"/>
                  </a:lnTo>
                  <a:lnTo>
                    <a:pt x="319" y="117"/>
                  </a:lnTo>
                  <a:lnTo>
                    <a:pt x="319" y="119"/>
                  </a:lnTo>
                  <a:lnTo>
                    <a:pt x="317" y="121"/>
                  </a:lnTo>
                  <a:lnTo>
                    <a:pt x="317" y="119"/>
                  </a:lnTo>
                  <a:lnTo>
                    <a:pt x="315" y="117"/>
                  </a:lnTo>
                  <a:lnTo>
                    <a:pt x="313" y="115"/>
                  </a:lnTo>
                  <a:lnTo>
                    <a:pt x="311" y="115"/>
                  </a:lnTo>
                  <a:lnTo>
                    <a:pt x="309" y="113"/>
                  </a:lnTo>
                  <a:lnTo>
                    <a:pt x="307" y="113"/>
                  </a:lnTo>
                  <a:lnTo>
                    <a:pt x="307" y="111"/>
                  </a:lnTo>
                  <a:lnTo>
                    <a:pt x="303" y="109"/>
                  </a:lnTo>
                  <a:lnTo>
                    <a:pt x="301" y="109"/>
                  </a:lnTo>
                  <a:lnTo>
                    <a:pt x="301" y="111"/>
                  </a:lnTo>
                  <a:lnTo>
                    <a:pt x="301" y="113"/>
                  </a:lnTo>
                  <a:lnTo>
                    <a:pt x="299" y="115"/>
                  </a:lnTo>
                  <a:lnTo>
                    <a:pt x="295" y="115"/>
                  </a:lnTo>
                  <a:lnTo>
                    <a:pt x="291" y="117"/>
                  </a:lnTo>
                  <a:lnTo>
                    <a:pt x="289" y="115"/>
                  </a:lnTo>
                  <a:lnTo>
                    <a:pt x="285" y="115"/>
                  </a:lnTo>
                  <a:lnTo>
                    <a:pt x="281" y="113"/>
                  </a:lnTo>
                  <a:lnTo>
                    <a:pt x="279" y="113"/>
                  </a:lnTo>
                  <a:lnTo>
                    <a:pt x="277" y="113"/>
                  </a:lnTo>
                  <a:lnTo>
                    <a:pt x="277" y="109"/>
                  </a:lnTo>
                  <a:lnTo>
                    <a:pt x="275" y="107"/>
                  </a:lnTo>
                  <a:lnTo>
                    <a:pt x="275" y="105"/>
                  </a:lnTo>
                  <a:lnTo>
                    <a:pt x="275" y="103"/>
                  </a:lnTo>
                  <a:lnTo>
                    <a:pt x="271" y="99"/>
                  </a:lnTo>
                  <a:lnTo>
                    <a:pt x="271" y="97"/>
                  </a:lnTo>
                  <a:lnTo>
                    <a:pt x="265" y="91"/>
                  </a:lnTo>
                  <a:lnTo>
                    <a:pt x="265" y="89"/>
                  </a:lnTo>
                  <a:lnTo>
                    <a:pt x="259" y="89"/>
                  </a:lnTo>
                  <a:lnTo>
                    <a:pt x="259" y="91"/>
                  </a:lnTo>
                  <a:lnTo>
                    <a:pt x="257" y="93"/>
                  </a:lnTo>
                  <a:lnTo>
                    <a:pt x="259" y="97"/>
                  </a:lnTo>
                  <a:lnTo>
                    <a:pt x="259" y="99"/>
                  </a:lnTo>
                  <a:lnTo>
                    <a:pt x="257" y="99"/>
                  </a:lnTo>
                  <a:lnTo>
                    <a:pt x="253" y="97"/>
                  </a:lnTo>
                  <a:lnTo>
                    <a:pt x="251" y="99"/>
                  </a:lnTo>
                  <a:lnTo>
                    <a:pt x="247" y="99"/>
                  </a:lnTo>
                  <a:lnTo>
                    <a:pt x="241" y="99"/>
                  </a:lnTo>
                  <a:lnTo>
                    <a:pt x="245" y="105"/>
                  </a:lnTo>
                  <a:lnTo>
                    <a:pt x="247" y="109"/>
                  </a:lnTo>
                  <a:lnTo>
                    <a:pt x="247" y="111"/>
                  </a:lnTo>
                  <a:lnTo>
                    <a:pt x="245" y="111"/>
                  </a:lnTo>
                  <a:lnTo>
                    <a:pt x="245" y="115"/>
                  </a:lnTo>
                  <a:lnTo>
                    <a:pt x="243" y="119"/>
                  </a:lnTo>
                  <a:lnTo>
                    <a:pt x="239" y="121"/>
                  </a:lnTo>
                  <a:lnTo>
                    <a:pt x="245" y="125"/>
                  </a:lnTo>
                  <a:lnTo>
                    <a:pt x="241" y="129"/>
                  </a:lnTo>
                  <a:lnTo>
                    <a:pt x="239" y="129"/>
                  </a:lnTo>
                  <a:lnTo>
                    <a:pt x="231" y="127"/>
                  </a:lnTo>
                  <a:lnTo>
                    <a:pt x="225" y="123"/>
                  </a:lnTo>
                  <a:lnTo>
                    <a:pt x="219" y="123"/>
                  </a:lnTo>
                  <a:lnTo>
                    <a:pt x="217" y="123"/>
                  </a:lnTo>
                  <a:lnTo>
                    <a:pt x="215" y="121"/>
                  </a:lnTo>
                  <a:lnTo>
                    <a:pt x="215" y="119"/>
                  </a:lnTo>
                  <a:lnTo>
                    <a:pt x="211" y="121"/>
                  </a:lnTo>
                  <a:lnTo>
                    <a:pt x="211" y="121"/>
                  </a:lnTo>
                  <a:lnTo>
                    <a:pt x="211" y="123"/>
                  </a:lnTo>
                  <a:lnTo>
                    <a:pt x="211" y="127"/>
                  </a:lnTo>
                  <a:lnTo>
                    <a:pt x="211" y="137"/>
                  </a:lnTo>
                  <a:lnTo>
                    <a:pt x="211" y="139"/>
                  </a:lnTo>
                  <a:lnTo>
                    <a:pt x="209" y="145"/>
                  </a:lnTo>
                  <a:lnTo>
                    <a:pt x="207" y="145"/>
                  </a:lnTo>
                  <a:lnTo>
                    <a:pt x="203" y="143"/>
                  </a:lnTo>
                  <a:lnTo>
                    <a:pt x="197" y="141"/>
                  </a:lnTo>
                  <a:lnTo>
                    <a:pt x="197" y="143"/>
                  </a:lnTo>
                  <a:lnTo>
                    <a:pt x="188" y="147"/>
                  </a:lnTo>
                  <a:lnTo>
                    <a:pt x="188" y="149"/>
                  </a:lnTo>
                  <a:lnTo>
                    <a:pt x="184" y="159"/>
                  </a:lnTo>
                  <a:lnTo>
                    <a:pt x="182" y="163"/>
                  </a:lnTo>
                  <a:lnTo>
                    <a:pt x="180" y="165"/>
                  </a:lnTo>
                  <a:lnTo>
                    <a:pt x="178" y="165"/>
                  </a:lnTo>
                  <a:lnTo>
                    <a:pt x="178" y="169"/>
                  </a:lnTo>
                  <a:lnTo>
                    <a:pt x="182" y="179"/>
                  </a:lnTo>
                  <a:lnTo>
                    <a:pt x="182" y="185"/>
                  </a:lnTo>
                  <a:lnTo>
                    <a:pt x="180" y="187"/>
                  </a:lnTo>
                  <a:lnTo>
                    <a:pt x="176" y="189"/>
                  </a:lnTo>
                  <a:lnTo>
                    <a:pt x="176" y="191"/>
                  </a:lnTo>
                  <a:lnTo>
                    <a:pt x="170" y="201"/>
                  </a:lnTo>
                  <a:lnTo>
                    <a:pt x="166" y="207"/>
                  </a:lnTo>
                  <a:lnTo>
                    <a:pt x="166" y="211"/>
                  </a:lnTo>
                  <a:lnTo>
                    <a:pt x="166" y="213"/>
                  </a:lnTo>
                  <a:lnTo>
                    <a:pt x="166" y="215"/>
                  </a:lnTo>
                  <a:lnTo>
                    <a:pt x="162" y="221"/>
                  </a:lnTo>
                  <a:lnTo>
                    <a:pt x="156" y="221"/>
                  </a:lnTo>
                  <a:lnTo>
                    <a:pt x="152" y="221"/>
                  </a:lnTo>
                  <a:lnTo>
                    <a:pt x="154" y="233"/>
                  </a:lnTo>
                  <a:lnTo>
                    <a:pt x="154" y="235"/>
                  </a:lnTo>
                  <a:lnTo>
                    <a:pt x="154" y="237"/>
                  </a:lnTo>
                  <a:lnTo>
                    <a:pt x="154" y="239"/>
                  </a:lnTo>
                  <a:lnTo>
                    <a:pt x="152" y="247"/>
                  </a:lnTo>
                  <a:lnTo>
                    <a:pt x="152" y="251"/>
                  </a:lnTo>
                  <a:lnTo>
                    <a:pt x="152" y="253"/>
                  </a:lnTo>
                  <a:lnTo>
                    <a:pt x="150" y="255"/>
                  </a:lnTo>
                  <a:lnTo>
                    <a:pt x="150" y="259"/>
                  </a:lnTo>
                  <a:lnTo>
                    <a:pt x="148" y="261"/>
                  </a:lnTo>
                  <a:lnTo>
                    <a:pt x="146" y="265"/>
                  </a:lnTo>
                  <a:lnTo>
                    <a:pt x="142" y="273"/>
                  </a:lnTo>
                  <a:lnTo>
                    <a:pt x="138" y="281"/>
                  </a:lnTo>
                  <a:lnTo>
                    <a:pt x="142" y="285"/>
                  </a:lnTo>
                  <a:lnTo>
                    <a:pt x="144" y="285"/>
                  </a:lnTo>
                  <a:lnTo>
                    <a:pt x="146" y="285"/>
                  </a:lnTo>
                  <a:lnTo>
                    <a:pt x="146" y="287"/>
                  </a:lnTo>
                  <a:lnTo>
                    <a:pt x="146" y="293"/>
                  </a:lnTo>
                  <a:lnTo>
                    <a:pt x="146" y="295"/>
                  </a:lnTo>
                  <a:lnTo>
                    <a:pt x="144" y="301"/>
                  </a:lnTo>
                  <a:lnTo>
                    <a:pt x="142" y="301"/>
                  </a:lnTo>
                  <a:lnTo>
                    <a:pt x="136" y="299"/>
                  </a:lnTo>
                  <a:lnTo>
                    <a:pt x="132" y="297"/>
                  </a:lnTo>
                  <a:lnTo>
                    <a:pt x="126" y="299"/>
                  </a:lnTo>
                  <a:lnTo>
                    <a:pt x="124" y="301"/>
                  </a:lnTo>
                  <a:lnTo>
                    <a:pt x="122" y="303"/>
                  </a:lnTo>
                  <a:lnTo>
                    <a:pt x="118" y="309"/>
                  </a:lnTo>
                  <a:lnTo>
                    <a:pt x="116" y="313"/>
                  </a:lnTo>
                  <a:lnTo>
                    <a:pt x="114" y="317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7"/>
                  </a:lnTo>
                  <a:lnTo>
                    <a:pt x="114" y="331"/>
                  </a:lnTo>
                  <a:lnTo>
                    <a:pt x="114" y="337"/>
                  </a:lnTo>
                  <a:lnTo>
                    <a:pt x="114" y="339"/>
                  </a:lnTo>
                  <a:lnTo>
                    <a:pt x="114" y="341"/>
                  </a:lnTo>
                  <a:lnTo>
                    <a:pt x="114" y="345"/>
                  </a:lnTo>
                  <a:lnTo>
                    <a:pt x="114" y="347"/>
                  </a:lnTo>
                  <a:lnTo>
                    <a:pt x="114" y="347"/>
                  </a:lnTo>
                  <a:lnTo>
                    <a:pt x="114" y="349"/>
                  </a:lnTo>
                  <a:lnTo>
                    <a:pt x="114" y="351"/>
                  </a:lnTo>
                  <a:lnTo>
                    <a:pt x="116" y="359"/>
                  </a:lnTo>
                  <a:lnTo>
                    <a:pt x="116" y="361"/>
                  </a:lnTo>
                  <a:lnTo>
                    <a:pt x="116" y="363"/>
                  </a:lnTo>
                  <a:lnTo>
                    <a:pt x="114" y="373"/>
                  </a:lnTo>
                  <a:lnTo>
                    <a:pt x="114" y="381"/>
                  </a:lnTo>
                  <a:lnTo>
                    <a:pt x="114" y="383"/>
                  </a:lnTo>
                  <a:lnTo>
                    <a:pt x="116" y="383"/>
                  </a:lnTo>
                  <a:lnTo>
                    <a:pt x="118" y="385"/>
                  </a:lnTo>
                  <a:lnTo>
                    <a:pt x="120" y="385"/>
                  </a:lnTo>
                  <a:lnTo>
                    <a:pt x="126" y="391"/>
                  </a:lnTo>
                  <a:lnTo>
                    <a:pt x="126" y="393"/>
                  </a:lnTo>
                  <a:lnTo>
                    <a:pt x="124" y="395"/>
                  </a:lnTo>
                  <a:lnTo>
                    <a:pt x="124" y="397"/>
                  </a:lnTo>
                  <a:lnTo>
                    <a:pt x="122" y="399"/>
                  </a:lnTo>
                  <a:lnTo>
                    <a:pt x="122" y="401"/>
                  </a:lnTo>
                  <a:lnTo>
                    <a:pt x="122" y="403"/>
                  </a:lnTo>
                  <a:lnTo>
                    <a:pt x="120" y="403"/>
                  </a:lnTo>
                  <a:lnTo>
                    <a:pt x="116" y="405"/>
                  </a:lnTo>
                  <a:lnTo>
                    <a:pt x="114" y="405"/>
                  </a:lnTo>
                  <a:lnTo>
                    <a:pt x="116" y="407"/>
                  </a:lnTo>
                  <a:lnTo>
                    <a:pt x="116" y="409"/>
                  </a:lnTo>
                  <a:lnTo>
                    <a:pt x="116" y="411"/>
                  </a:lnTo>
                  <a:lnTo>
                    <a:pt x="116" y="413"/>
                  </a:lnTo>
                  <a:lnTo>
                    <a:pt x="118" y="417"/>
                  </a:lnTo>
                  <a:lnTo>
                    <a:pt x="120" y="421"/>
                  </a:lnTo>
                  <a:lnTo>
                    <a:pt x="120" y="423"/>
                  </a:lnTo>
                  <a:lnTo>
                    <a:pt x="120" y="425"/>
                  </a:lnTo>
                  <a:lnTo>
                    <a:pt x="120" y="427"/>
                  </a:lnTo>
                  <a:lnTo>
                    <a:pt x="118" y="427"/>
                  </a:lnTo>
                  <a:lnTo>
                    <a:pt x="118" y="429"/>
                  </a:lnTo>
                  <a:lnTo>
                    <a:pt x="120" y="431"/>
                  </a:lnTo>
                  <a:lnTo>
                    <a:pt x="120" y="431"/>
                  </a:lnTo>
                  <a:lnTo>
                    <a:pt x="120" y="433"/>
                  </a:lnTo>
                  <a:lnTo>
                    <a:pt x="118" y="433"/>
                  </a:lnTo>
                  <a:lnTo>
                    <a:pt x="118" y="435"/>
                  </a:lnTo>
                  <a:lnTo>
                    <a:pt x="116" y="437"/>
                  </a:lnTo>
                  <a:lnTo>
                    <a:pt x="114" y="439"/>
                  </a:lnTo>
                  <a:lnTo>
                    <a:pt x="112" y="439"/>
                  </a:lnTo>
                  <a:lnTo>
                    <a:pt x="110" y="439"/>
                  </a:lnTo>
                  <a:lnTo>
                    <a:pt x="110" y="441"/>
                  </a:lnTo>
                  <a:lnTo>
                    <a:pt x="110" y="443"/>
                  </a:lnTo>
                  <a:lnTo>
                    <a:pt x="112" y="443"/>
                  </a:lnTo>
                  <a:lnTo>
                    <a:pt x="110" y="445"/>
                  </a:lnTo>
                  <a:lnTo>
                    <a:pt x="110" y="447"/>
                  </a:lnTo>
                  <a:lnTo>
                    <a:pt x="108" y="449"/>
                  </a:lnTo>
                  <a:lnTo>
                    <a:pt x="108" y="451"/>
                  </a:lnTo>
                  <a:lnTo>
                    <a:pt x="110" y="457"/>
                  </a:lnTo>
                  <a:lnTo>
                    <a:pt x="110" y="459"/>
                  </a:lnTo>
                  <a:lnTo>
                    <a:pt x="110" y="461"/>
                  </a:lnTo>
                  <a:lnTo>
                    <a:pt x="108" y="463"/>
                  </a:lnTo>
                  <a:lnTo>
                    <a:pt x="108" y="465"/>
                  </a:lnTo>
                  <a:lnTo>
                    <a:pt x="108" y="467"/>
                  </a:lnTo>
                  <a:lnTo>
                    <a:pt x="108" y="469"/>
                  </a:lnTo>
                  <a:lnTo>
                    <a:pt x="108" y="471"/>
                  </a:lnTo>
                  <a:lnTo>
                    <a:pt x="106" y="473"/>
                  </a:lnTo>
                  <a:lnTo>
                    <a:pt x="104" y="473"/>
                  </a:lnTo>
                  <a:lnTo>
                    <a:pt x="104" y="471"/>
                  </a:lnTo>
                  <a:lnTo>
                    <a:pt x="104" y="469"/>
                  </a:lnTo>
                  <a:lnTo>
                    <a:pt x="102" y="467"/>
                  </a:lnTo>
                  <a:lnTo>
                    <a:pt x="102" y="465"/>
                  </a:lnTo>
                  <a:lnTo>
                    <a:pt x="100" y="465"/>
                  </a:lnTo>
                  <a:lnTo>
                    <a:pt x="98" y="465"/>
                  </a:lnTo>
                  <a:lnTo>
                    <a:pt x="100" y="465"/>
                  </a:lnTo>
                  <a:lnTo>
                    <a:pt x="100" y="463"/>
                  </a:lnTo>
                  <a:lnTo>
                    <a:pt x="100" y="465"/>
                  </a:lnTo>
                  <a:lnTo>
                    <a:pt x="100" y="463"/>
                  </a:lnTo>
                  <a:lnTo>
                    <a:pt x="98" y="463"/>
                  </a:lnTo>
                  <a:lnTo>
                    <a:pt x="100" y="463"/>
                  </a:lnTo>
                  <a:lnTo>
                    <a:pt x="98" y="463"/>
                  </a:lnTo>
                  <a:lnTo>
                    <a:pt x="98" y="465"/>
                  </a:lnTo>
                  <a:lnTo>
                    <a:pt x="98" y="463"/>
                  </a:lnTo>
                  <a:lnTo>
                    <a:pt x="98" y="465"/>
                  </a:lnTo>
                  <a:lnTo>
                    <a:pt x="96" y="465"/>
                  </a:lnTo>
                  <a:lnTo>
                    <a:pt x="96" y="463"/>
                  </a:lnTo>
                  <a:lnTo>
                    <a:pt x="94" y="463"/>
                  </a:lnTo>
                  <a:lnTo>
                    <a:pt x="96" y="463"/>
                  </a:lnTo>
                  <a:lnTo>
                    <a:pt x="96" y="465"/>
                  </a:lnTo>
                  <a:lnTo>
                    <a:pt x="94" y="465"/>
                  </a:lnTo>
                  <a:lnTo>
                    <a:pt x="94" y="463"/>
                  </a:lnTo>
                  <a:lnTo>
                    <a:pt x="92" y="463"/>
                  </a:lnTo>
                  <a:lnTo>
                    <a:pt x="92" y="461"/>
                  </a:lnTo>
                  <a:lnTo>
                    <a:pt x="92" y="463"/>
                  </a:lnTo>
                  <a:lnTo>
                    <a:pt x="92" y="461"/>
                  </a:lnTo>
                  <a:lnTo>
                    <a:pt x="92" y="459"/>
                  </a:lnTo>
                  <a:lnTo>
                    <a:pt x="90" y="459"/>
                  </a:lnTo>
                  <a:lnTo>
                    <a:pt x="90" y="457"/>
                  </a:lnTo>
                  <a:lnTo>
                    <a:pt x="90" y="455"/>
                  </a:lnTo>
                  <a:lnTo>
                    <a:pt x="90" y="453"/>
                  </a:lnTo>
                  <a:lnTo>
                    <a:pt x="90" y="455"/>
                  </a:lnTo>
                  <a:lnTo>
                    <a:pt x="90" y="453"/>
                  </a:lnTo>
                  <a:lnTo>
                    <a:pt x="90" y="451"/>
                  </a:lnTo>
                  <a:lnTo>
                    <a:pt x="90" y="449"/>
                  </a:lnTo>
                  <a:lnTo>
                    <a:pt x="90" y="447"/>
                  </a:lnTo>
                  <a:lnTo>
                    <a:pt x="88" y="447"/>
                  </a:lnTo>
                  <a:lnTo>
                    <a:pt x="88" y="445"/>
                  </a:lnTo>
                  <a:lnTo>
                    <a:pt x="90" y="445"/>
                  </a:lnTo>
                  <a:lnTo>
                    <a:pt x="90" y="443"/>
                  </a:lnTo>
                  <a:lnTo>
                    <a:pt x="90" y="441"/>
                  </a:lnTo>
                  <a:lnTo>
                    <a:pt x="90" y="443"/>
                  </a:lnTo>
                  <a:lnTo>
                    <a:pt x="92" y="443"/>
                  </a:lnTo>
                  <a:lnTo>
                    <a:pt x="92" y="445"/>
                  </a:lnTo>
                  <a:lnTo>
                    <a:pt x="92" y="443"/>
                  </a:lnTo>
                  <a:lnTo>
                    <a:pt x="92" y="441"/>
                  </a:lnTo>
                  <a:lnTo>
                    <a:pt x="92" y="439"/>
                  </a:lnTo>
                  <a:lnTo>
                    <a:pt x="90" y="439"/>
                  </a:lnTo>
                  <a:lnTo>
                    <a:pt x="90" y="441"/>
                  </a:lnTo>
                  <a:lnTo>
                    <a:pt x="90" y="439"/>
                  </a:lnTo>
                  <a:lnTo>
                    <a:pt x="90" y="441"/>
                  </a:lnTo>
                  <a:lnTo>
                    <a:pt x="88" y="441"/>
                  </a:lnTo>
                  <a:lnTo>
                    <a:pt x="88" y="443"/>
                  </a:lnTo>
                  <a:lnTo>
                    <a:pt x="88" y="445"/>
                  </a:lnTo>
                  <a:lnTo>
                    <a:pt x="88" y="447"/>
                  </a:lnTo>
                  <a:lnTo>
                    <a:pt x="90" y="447"/>
                  </a:lnTo>
                  <a:lnTo>
                    <a:pt x="90" y="449"/>
                  </a:lnTo>
                  <a:lnTo>
                    <a:pt x="90" y="451"/>
                  </a:lnTo>
                  <a:lnTo>
                    <a:pt x="88" y="451"/>
                  </a:lnTo>
                  <a:lnTo>
                    <a:pt x="88" y="453"/>
                  </a:lnTo>
                  <a:lnTo>
                    <a:pt x="86" y="453"/>
                  </a:lnTo>
                  <a:lnTo>
                    <a:pt x="86" y="451"/>
                  </a:lnTo>
                  <a:lnTo>
                    <a:pt x="86" y="449"/>
                  </a:lnTo>
                  <a:lnTo>
                    <a:pt x="86" y="447"/>
                  </a:lnTo>
                  <a:lnTo>
                    <a:pt x="86" y="445"/>
                  </a:lnTo>
                  <a:lnTo>
                    <a:pt x="84" y="445"/>
                  </a:lnTo>
                  <a:lnTo>
                    <a:pt x="84" y="447"/>
                  </a:lnTo>
                  <a:lnTo>
                    <a:pt x="86" y="447"/>
                  </a:lnTo>
                  <a:lnTo>
                    <a:pt x="86" y="449"/>
                  </a:lnTo>
                  <a:lnTo>
                    <a:pt x="86" y="451"/>
                  </a:lnTo>
                  <a:lnTo>
                    <a:pt x="84" y="451"/>
                  </a:lnTo>
                  <a:lnTo>
                    <a:pt x="84" y="453"/>
                  </a:lnTo>
                  <a:lnTo>
                    <a:pt x="86" y="455"/>
                  </a:lnTo>
                  <a:lnTo>
                    <a:pt x="88" y="455"/>
                  </a:lnTo>
                  <a:lnTo>
                    <a:pt x="88" y="457"/>
                  </a:lnTo>
                  <a:lnTo>
                    <a:pt x="86" y="457"/>
                  </a:lnTo>
                  <a:lnTo>
                    <a:pt x="88" y="459"/>
                  </a:lnTo>
                  <a:lnTo>
                    <a:pt x="88" y="461"/>
                  </a:lnTo>
                  <a:lnTo>
                    <a:pt x="86" y="461"/>
                  </a:lnTo>
                  <a:lnTo>
                    <a:pt x="84" y="463"/>
                  </a:lnTo>
                  <a:lnTo>
                    <a:pt x="84" y="465"/>
                  </a:lnTo>
                  <a:lnTo>
                    <a:pt x="84" y="467"/>
                  </a:lnTo>
                  <a:lnTo>
                    <a:pt x="84" y="465"/>
                  </a:lnTo>
                  <a:lnTo>
                    <a:pt x="84" y="467"/>
                  </a:lnTo>
                  <a:lnTo>
                    <a:pt x="84" y="465"/>
                  </a:lnTo>
                  <a:lnTo>
                    <a:pt x="82" y="467"/>
                  </a:lnTo>
                  <a:lnTo>
                    <a:pt x="84" y="467"/>
                  </a:lnTo>
                  <a:lnTo>
                    <a:pt x="84" y="469"/>
                  </a:lnTo>
                  <a:lnTo>
                    <a:pt x="82" y="469"/>
                  </a:lnTo>
                  <a:lnTo>
                    <a:pt x="82" y="467"/>
                  </a:lnTo>
                  <a:lnTo>
                    <a:pt x="80" y="469"/>
                  </a:lnTo>
                  <a:lnTo>
                    <a:pt x="80" y="467"/>
                  </a:lnTo>
                  <a:lnTo>
                    <a:pt x="80" y="469"/>
                  </a:lnTo>
                  <a:lnTo>
                    <a:pt x="80" y="471"/>
                  </a:lnTo>
                  <a:lnTo>
                    <a:pt x="78" y="471"/>
                  </a:lnTo>
                  <a:lnTo>
                    <a:pt x="76" y="471"/>
                  </a:lnTo>
                  <a:lnTo>
                    <a:pt x="76" y="469"/>
                  </a:lnTo>
                  <a:lnTo>
                    <a:pt x="76" y="467"/>
                  </a:lnTo>
                  <a:lnTo>
                    <a:pt x="74" y="467"/>
                  </a:lnTo>
                  <a:lnTo>
                    <a:pt x="74" y="465"/>
                  </a:lnTo>
                  <a:lnTo>
                    <a:pt x="72" y="465"/>
                  </a:lnTo>
                  <a:lnTo>
                    <a:pt x="74" y="467"/>
                  </a:lnTo>
                  <a:lnTo>
                    <a:pt x="74" y="469"/>
                  </a:lnTo>
                  <a:lnTo>
                    <a:pt x="74" y="471"/>
                  </a:lnTo>
                  <a:lnTo>
                    <a:pt x="72" y="471"/>
                  </a:lnTo>
                  <a:lnTo>
                    <a:pt x="70" y="471"/>
                  </a:lnTo>
                  <a:lnTo>
                    <a:pt x="72" y="471"/>
                  </a:lnTo>
                  <a:lnTo>
                    <a:pt x="72" y="473"/>
                  </a:lnTo>
                  <a:lnTo>
                    <a:pt x="70" y="473"/>
                  </a:lnTo>
                  <a:lnTo>
                    <a:pt x="68" y="473"/>
                  </a:lnTo>
                  <a:lnTo>
                    <a:pt x="70" y="473"/>
                  </a:lnTo>
                  <a:lnTo>
                    <a:pt x="68" y="473"/>
                  </a:lnTo>
                  <a:lnTo>
                    <a:pt x="68" y="475"/>
                  </a:lnTo>
                  <a:lnTo>
                    <a:pt x="70" y="475"/>
                  </a:lnTo>
                  <a:lnTo>
                    <a:pt x="68" y="475"/>
                  </a:lnTo>
                  <a:lnTo>
                    <a:pt x="70" y="475"/>
                  </a:lnTo>
                  <a:lnTo>
                    <a:pt x="70" y="477"/>
                  </a:lnTo>
                  <a:lnTo>
                    <a:pt x="68" y="477"/>
                  </a:lnTo>
                  <a:lnTo>
                    <a:pt x="66" y="477"/>
                  </a:lnTo>
                  <a:lnTo>
                    <a:pt x="66" y="479"/>
                  </a:lnTo>
                  <a:lnTo>
                    <a:pt x="66" y="477"/>
                  </a:lnTo>
                  <a:lnTo>
                    <a:pt x="66" y="477"/>
                  </a:lnTo>
                  <a:lnTo>
                    <a:pt x="66" y="479"/>
                  </a:lnTo>
                  <a:lnTo>
                    <a:pt x="66" y="479"/>
                  </a:lnTo>
                  <a:lnTo>
                    <a:pt x="66" y="479"/>
                  </a:lnTo>
                  <a:lnTo>
                    <a:pt x="66" y="479"/>
                  </a:lnTo>
                  <a:lnTo>
                    <a:pt x="66" y="479"/>
                  </a:lnTo>
                  <a:lnTo>
                    <a:pt x="66" y="481"/>
                  </a:lnTo>
                  <a:lnTo>
                    <a:pt x="64" y="479"/>
                  </a:lnTo>
                  <a:lnTo>
                    <a:pt x="64" y="481"/>
                  </a:lnTo>
                  <a:lnTo>
                    <a:pt x="64" y="479"/>
                  </a:lnTo>
                  <a:lnTo>
                    <a:pt x="64" y="481"/>
                  </a:lnTo>
                  <a:lnTo>
                    <a:pt x="64" y="483"/>
                  </a:lnTo>
                  <a:lnTo>
                    <a:pt x="62" y="485"/>
                  </a:lnTo>
                  <a:lnTo>
                    <a:pt x="60" y="485"/>
                  </a:lnTo>
                  <a:lnTo>
                    <a:pt x="60" y="487"/>
                  </a:lnTo>
                  <a:lnTo>
                    <a:pt x="58" y="487"/>
                  </a:lnTo>
                  <a:lnTo>
                    <a:pt x="58" y="489"/>
                  </a:lnTo>
                  <a:lnTo>
                    <a:pt x="58" y="487"/>
                  </a:lnTo>
                  <a:lnTo>
                    <a:pt x="58" y="489"/>
                  </a:lnTo>
                  <a:lnTo>
                    <a:pt x="56" y="489"/>
                  </a:lnTo>
                  <a:lnTo>
                    <a:pt x="56" y="491"/>
                  </a:lnTo>
                  <a:lnTo>
                    <a:pt x="54" y="491"/>
                  </a:lnTo>
                  <a:lnTo>
                    <a:pt x="56" y="491"/>
                  </a:lnTo>
                  <a:lnTo>
                    <a:pt x="54" y="491"/>
                  </a:lnTo>
                  <a:lnTo>
                    <a:pt x="54" y="493"/>
                  </a:lnTo>
                  <a:lnTo>
                    <a:pt x="52" y="493"/>
                  </a:lnTo>
                  <a:lnTo>
                    <a:pt x="52" y="495"/>
                  </a:lnTo>
                  <a:lnTo>
                    <a:pt x="50" y="495"/>
                  </a:lnTo>
                  <a:lnTo>
                    <a:pt x="48" y="495"/>
                  </a:lnTo>
                  <a:lnTo>
                    <a:pt x="50" y="495"/>
                  </a:lnTo>
                  <a:lnTo>
                    <a:pt x="50" y="493"/>
                  </a:lnTo>
                  <a:lnTo>
                    <a:pt x="48" y="491"/>
                  </a:lnTo>
                  <a:lnTo>
                    <a:pt x="48" y="493"/>
                  </a:lnTo>
                  <a:lnTo>
                    <a:pt x="48" y="495"/>
                  </a:lnTo>
                  <a:lnTo>
                    <a:pt x="46" y="497"/>
                  </a:lnTo>
                  <a:lnTo>
                    <a:pt x="44" y="497"/>
                  </a:lnTo>
                  <a:lnTo>
                    <a:pt x="42" y="497"/>
                  </a:lnTo>
                  <a:lnTo>
                    <a:pt x="42" y="499"/>
                  </a:lnTo>
                  <a:lnTo>
                    <a:pt x="42" y="497"/>
                  </a:lnTo>
                  <a:lnTo>
                    <a:pt x="42" y="499"/>
                  </a:lnTo>
                  <a:lnTo>
                    <a:pt x="38" y="499"/>
                  </a:lnTo>
                  <a:lnTo>
                    <a:pt x="36" y="497"/>
                  </a:lnTo>
                  <a:lnTo>
                    <a:pt x="34" y="497"/>
                  </a:lnTo>
                  <a:lnTo>
                    <a:pt x="32" y="499"/>
                  </a:lnTo>
                  <a:lnTo>
                    <a:pt x="34" y="499"/>
                  </a:lnTo>
                  <a:lnTo>
                    <a:pt x="32" y="499"/>
                  </a:lnTo>
                  <a:lnTo>
                    <a:pt x="32" y="497"/>
                  </a:lnTo>
                  <a:lnTo>
                    <a:pt x="34" y="497"/>
                  </a:lnTo>
                  <a:lnTo>
                    <a:pt x="34" y="495"/>
                  </a:lnTo>
                  <a:lnTo>
                    <a:pt x="32" y="497"/>
                  </a:lnTo>
                  <a:lnTo>
                    <a:pt x="30" y="497"/>
                  </a:lnTo>
                  <a:lnTo>
                    <a:pt x="32" y="495"/>
                  </a:lnTo>
                  <a:lnTo>
                    <a:pt x="30" y="497"/>
                  </a:lnTo>
                  <a:lnTo>
                    <a:pt x="30" y="495"/>
                  </a:lnTo>
                  <a:lnTo>
                    <a:pt x="30" y="497"/>
                  </a:lnTo>
                  <a:lnTo>
                    <a:pt x="28" y="497"/>
                  </a:lnTo>
                  <a:lnTo>
                    <a:pt x="28" y="495"/>
                  </a:lnTo>
                  <a:lnTo>
                    <a:pt x="30" y="495"/>
                  </a:lnTo>
                  <a:lnTo>
                    <a:pt x="32" y="495"/>
                  </a:lnTo>
                  <a:lnTo>
                    <a:pt x="30" y="495"/>
                  </a:lnTo>
                  <a:lnTo>
                    <a:pt x="28" y="493"/>
                  </a:lnTo>
                  <a:lnTo>
                    <a:pt x="28" y="495"/>
                  </a:lnTo>
                  <a:lnTo>
                    <a:pt x="28" y="493"/>
                  </a:lnTo>
                  <a:lnTo>
                    <a:pt x="26" y="495"/>
                  </a:lnTo>
                  <a:lnTo>
                    <a:pt x="28" y="495"/>
                  </a:lnTo>
                  <a:lnTo>
                    <a:pt x="28" y="497"/>
                  </a:lnTo>
                  <a:lnTo>
                    <a:pt x="26" y="497"/>
                  </a:lnTo>
                  <a:lnTo>
                    <a:pt x="24" y="495"/>
                  </a:lnTo>
                  <a:lnTo>
                    <a:pt x="24" y="493"/>
                  </a:lnTo>
                  <a:lnTo>
                    <a:pt x="26" y="493"/>
                  </a:lnTo>
                  <a:lnTo>
                    <a:pt x="28" y="491"/>
                  </a:lnTo>
                  <a:lnTo>
                    <a:pt x="30" y="491"/>
                  </a:lnTo>
                  <a:lnTo>
                    <a:pt x="28" y="491"/>
                  </a:lnTo>
                  <a:lnTo>
                    <a:pt x="26" y="491"/>
                  </a:lnTo>
                  <a:lnTo>
                    <a:pt x="26" y="489"/>
                  </a:lnTo>
                  <a:lnTo>
                    <a:pt x="26" y="491"/>
                  </a:lnTo>
                  <a:lnTo>
                    <a:pt x="24" y="491"/>
                  </a:lnTo>
                  <a:lnTo>
                    <a:pt x="22" y="491"/>
                  </a:lnTo>
                  <a:lnTo>
                    <a:pt x="20" y="489"/>
                  </a:lnTo>
                  <a:lnTo>
                    <a:pt x="18" y="489"/>
                  </a:lnTo>
                  <a:lnTo>
                    <a:pt x="18" y="487"/>
                  </a:lnTo>
                  <a:lnTo>
                    <a:pt x="16" y="485"/>
                  </a:lnTo>
                  <a:lnTo>
                    <a:pt x="16" y="483"/>
                  </a:lnTo>
                  <a:lnTo>
                    <a:pt x="14" y="483"/>
                  </a:lnTo>
                  <a:lnTo>
                    <a:pt x="12" y="483"/>
                  </a:lnTo>
                  <a:lnTo>
                    <a:pt x="12" y="481"/>
                  </a:lnTo>
                  <a:lnTo>
                    <a:pt x="10" y="481"/>
                  </a:lnTo>
                  <a:lnTo>
                    <a:pt x="10" y="479"/>
                  </a:lnTo>
                  <a:lnTo>
                    <a:pt x="10" y="479"/>
                  </a:lnTo>
                  <a:lnTo>
                    <a:pt x="8" y="477"/>
                  </a:lnTo>
                  <a:lnTo>
                    <a:pt x="10" y="475"/>
                  </a:lnTo>
                  <a:lnTo>
                    <a:pt x="10" y="473"/>
                  </a:lnTo>
                  <a:lnTo>
                    <a:pt x="10" y="471"/>
                  </a:lnTo>
                  <a:lnTo>
                    <a:pt x="10" y="473"/>
                  </a:lnTo>
                  <a:lnTo>
                    <a:pt x="10" y="471"/>
                  </a:lnTo>
                  <a:lnTo>
                    <a:pt x="10" y="469"/>
                  </a:lnTo>
                  <a:lnTo>
                    <a:pt x="10" y="467"/>
                  </a:lnTo>
                  <a:lnTo>
                    <a:pt x="12" y="469"/>
                  </a:lnTo>
                  <a:lnTo>
                    <a:pt x="12" y="471"/>
                  </a:lnTo>
                  <a:lnTo>
                    <a:pt x="12" y="473"/>
                  </a:lnTo>
                  <a:lnTo>
                    <a:pt x="12" y="471"/>
                  </a:lnTo>
                  <a:lnTo>
                    <a:pt x="14" y="471"/>
                  </a:lnTo>
                  <a:lnTo>
                    <a:pt x="16" y="471"/>
                  </a:lnTo>
                  <a:lnTo>
                    <a:pt x="16" y="473"/>
                  </a:lnTo>
                  <a:lnTo>
                    <a:pt x="18" y="473"/>
                  </a:lnTo>
                  <a:lnTo>
                    <a:pt x="18" y="475"/>
                  </a:lnTo>
                  <a:lnTo>
                    <a:pt x="18" y="473"/>
                  </a:lnTo>
                  <a:lnTo>
                    <a:pt x="18" y="473"/>
                  </a:lnTo>
                  <a:lnTo>
                    <a:pt x="18" y="471"/>
                  </a:lnTo>
                  <a:lnTo>
                    <a:pt x="18" y="471"/>
                  </a:lnTo>
                  <a:lnTo>
                    <a:pt x="18" y="469"/>
                  </a:lnTo>
                  <a:lnTo>
                    <a:pt x="26" y="467"/>
                  </a:lnTo>
                  <a:lnTo>
                    <a:pt x="20" y="467"/>
                  </a:lnTo>
                  <a:lnTo>
                    <a:pt x="20" y="469"/>
                  </a:lnTo>
                  <a:lnTo>
                    <a:pt x="18" y="469"/>
                  </a:lnTo>
                  <a:lnTo>
                    <a:pt x="18" y="473"/>
                  </a:lnTo>
                  <a:lnTo>
                    <a:pt x="16" y="471"/>
                  </a:lnTo>
                  <a:lnTo>
                    <a:pt x="16" y="469"/>
                  </a:lnTo>
                  <a:lnTo>
                    <a:pt x="18" y="469"/>
                  </a:lnTo>
                  <a:lnTo>
                    <a:pt x="16" y="469"/>
                  </a:lnTo>
                  <a:lnTo>
                    <a:pt x="16" y="467"/>
                  </a:lnTo>
                  <a:lnTo>
                    <a:pt x="16" y="465"/>
                  </a:lnTo>
                  <a:lnTo>
                    <a:pt x="18" y="465"/>
                  </a:lnTo>
                  <a:lnTo>
                    <a:pt x="18" y="465"/>
                  </a:lnTo>
                  <a:lnTo>
                    <a:pt x="18" y="465"/>
                  </a:lnTo>
                  <a:lnTo>
                    <a:pt x="18" y="463"/>
                  </a:lnTo>
                  <a:lnTo>
                    <a:pt x="18" y="461"/>
                  </a:lnTo>
                  <a:lnTo>
                    <a:pt x="20" y="461"/>
                  </a:lnTo>
                  <a:lnTo>
                    <a:pt x="20" y="459"/>
                  </a:lnTo>
                  <a:lnTo>
                    <a:pt x="22" y="459"/>
                  </a:lnTo>
                  <a:lnTo>
                    <a:pt x="20" y="459"/>
                  </a:lnTo>
                  <a:lnTo>
                    <a:pt x="18" y="461"/>
                  </a:lnTo>
                  <a:lnTo>
                    <a:pt x="18" y="459"/>
                  </a:lnTo>
                  <a:lnTo>
                    <a:pt x="20" y="459"/>
                  </a:lnTo>
                  <a:lnTo>
                    <a:pt x="18" y="459"/>
                  </a:lnTo>
                  <a:lnTo>
                    <a:pt x="18" y="457"/>
                  </a:lnTo>
                  <a:lnTo>
                    <a:pt x="18" y="459"/>
                  </a:lnTo>
                  <a:lnTo>
                    <a:pt x="18" y="459"/>
                  </a:lnTo>
                  <a:lnTo>
                    <a:pt x="18" y="457"/>
                  </a:lnTo>
                  <a:lnTo>
                    <a:pt x="18" y="459"/>
                  </a:lnTo>
                  <a:lnTo>
                    <a:pt x="18" y="457"/>
                  </a:lnTo>
                  <a:lnTo>
                    <a:pt x="18" y="455"/>
                  </a:lnTo>
                  <a:lnTo>
                    <a:pt x="18" y="453"/>
                  </a:lnTo>
                  <a:lnTo>
                    <a:pt x="20" y="453"/>
                  </a:lnTo>
                  <a:lnTo>
                    <a:pt x="22" y="451"/>
                  </a:lnTo>
                  <a:lnTo>
                    <a:pt x="24" y="451"/>
                  </a:lnTo>
                  <a:lnTo>
                    <a:pt x="20" y="451"/>
                  </a:lnTo>
                  <a:lnTo>
                    <a:pt x="20" y="449"/>
                  </a:lnTo>
                  <a:lnTo>
                    <a:pt x="20" y="447"/>
                  </a:lnTo>
                  <a:lnTo>
                    <a:pt x="20" y="449"/>
                  </a:lnTo>
                  <a:lnTo>
                    <a:pt x="20" y="451"/>
                  </a:lnTo>
                  <a:lnTo>
                    <a:pt x="18" y="451"/>
                  </a:lnTo>
                  <a:lnTo>
                    <a:pt x="18" y="453"/>
                  </a:lnTo>
                  <a:lnTo>
                    <a:pt x="18" y="455"/>
                  </a:lnTo>
                  <a:lnTo>
                    <a:pt x="18" y="455"/>
                  </a:lnTo>
                  <a:lnTo>
                    <a:pt x="18" y="457"/>
                  </a:lnTo>
                  <a:lnTo>
                    <a:pt x="18" y="455"/>
                  </a:lnTo>
                  <a:lnTo>
                    <a:pt x="16" y="455"/>
                  </a:lnTo>
                  <a:lnTo>
                    <a:pt x="16" y="457"/>
                  </a:lnTo>
                  <a:lnTo>
                    <a:pt x="18" y="457"/>
                  </a:lnTo>
                  <a:lnTo>
                    <a:pt x="16" y="457"/>
                  </a:lnTo>
                  <a:lnTo>
                    <a:pt x="16" y="455"/>
                  </a:lnTo>
                  <a:lnTo>
                    <a:pt x="18" y="453"/>
                  </a:lnTo>
                  <a:lnTo>
                    <a:pt x="18" y="453"/>
                  </a:lnTo>
                  <a:lnTo>
                    <a:pt x="16" y="453"/>
                  </a:lnTo>
                  <a:lnTo>
                    <a:pt x="14" y="453"/>
                  </a:lnTo>
                  <a:lnTo>
                    <a:pt x="14" y="451"/>
                  </a:lnTo>
                  <a:lnTo>
                    <a:pt x="14" y="453"/>
                  </a:lnTo>
                  <a:lnTo>
                    <a:pt x="14" y="455"/>
                  </a:lnTo>
                  <a:lnTo>
                    <a:pt x="12" y="455"/>
                  </a:lnTo>
                  <a:lnTo>
                    <a:pt x="12" y="453"/>
                  </a:lnTo>
                  <a:lnTo>
                    <a:pt x="12" y="455"/>
                  </a:lnTo>
                  <a:lnTo>
                    <a:pt x="14" y="455"/>
                  </a:lnTo>
                  <a:lnTo>
                    <a:pt x="14" y="457"/>
                  </a:lnTo>
                  <a:lnTo>
                    <a:pt x="14" y="459"/>
                  </a:lnTo>
                  <a:lnTo>
                    <a:pt x="12" y="459"/>
                  </a:lnTo>
                  <a:lnTo>
                    <a:pt x="10" y="459"/>
                  </a:lnTo>
                  <a:lnTo>
                    <a:pt x="12" y="459"/>
                  </a:lnTo>
                  <a:lnTo>
                    <a:pt x="10" y="457"/>
                  </a:lnTo>
                  <a:lnTo>
                    <a:pt x="10" y="455"/>
                  </a:lnTo>
                  <a:lnTo>
                    <a:pt x="10" y="457"/>
                  </a:lnTo>
                  <a:lnTo>
                    <a:pt x="10" y="459"/>
                  </a:lnTo>
                  <a:lnTo>
                    <a:pt x="8" y="461"/>
                  </a:lnTo>
                  <a:lnTo>
                    <a:pt x="8" y="459"/>
                  </a:lnTo>
                  <a:lnTo>
                    <a:pt x="8" y="457"/>
                  </a:lnTo>
                  <a:lnTo>
                    <a:pt x="8" y="455"/>
                  </a:lnTo>
                  <a:lnTo>
                    <a:pt x="8" y="457"/>
                  </a:lnTo>
                  <a:lnTo>
                    <a:pt x="8" y="459"/>
                  </a:lnTo>
                  <a:lnTo>
                    <a:pt x="6" y="459"/>
                  </a:lnTo>
                  <a:lnTo>
                    <a:pt x="6" y="457"/>
                  </a:lnTo>
                  <a:lnTo>
                    <a:pt x="6" y="455"/>
                  </a:lnTo>
                  <a:lnTo>
                    <a:pt x="6" y="457"/>
                  </a:lnTo>
                  <a:lnTo>
                    <a:pt x="4" y="455"/>
                  </a:lnTo>
                  <a:lnTo>
                    <a:pt x="4" y="453"/>
                  </a:lnTo>
                  <a:lnTo>
                    <a:pt x="4" y="451"/>
                  </a:lnTo>
                  <a:lnTo>
                    <a:pt x="6" y="449"/>
                  </a:lnTo>
                  <a:lnTo>
                    <a:pt x="6" y="447"/>
                  </a:lnTo>
                  <a:lnTo>
                    <a:pt x="8" y="449"/>
                  </a:lnTo>
                  <a:lnTo>
                    <a:pt x="8" y="447"/>
                  </a:lnTo>
                  <a:lnTo>
                    <a:pt x="8" y="445"/>
                  </a:lnTo>
                  <a:lnTo>
                    <a:pt x="8" y="447"/>
                  </a:lnTo>
                  <a:lnTo>
                    <a:pt x="8" y="449"/>
                  </a:lnTo>
                  <a:lnTo>
                    <a:pt x="8" y="451"/>
                  </a:lnTo>
                  <a:lnTo>
                    <a:pt x="8" y="453"/>
                  </a:lnTo>
                  <a:lnTo>
                    <a:pt x="8" y="451"/>
                  </a:lnTo>
                  <a:lnTo>
                    <a:pt x="10" y="451"/>
                  </a:lnTo>
                  <a:lnTo>
                    <a:pt x="10" y="449"/>
                  </a:lnTo>
                  <a:lnTo>
                    <a:pt x="10" y="447"/>
                  </a:lnTo>
                  <a:lnTo>
                    <a:pt x="12" y="447"/>
                  </a:lnTo>
                  <a:lnTo>
                    <a:pt x="12" y="449"/>
                  </a:lnTo>
                  <a:lnTo>
                    <a:pt x="14" y="449"/>
                  </a:lnTo>
                  <a:lnTo>
                    <a:pt x="14" y="447"/>
                  </a:lnTo>
                  <a:lnTo>
                    <a:pt x="16" y="447"/>
                  </a:lnTo>
                  <a:lnTo>
                    <a:pt x="14" y="447"/>
                  </a:lnTo>
                  <a:lnTo>
                    <a:pt x="12" y="447"/>
                  </a:lnTo>
                  <a:lnTo>
                    <a:pt x="14" y="447"/>
                  </a:lnTo>
                  <a:lnTo>
                    <a:pt x="14" y="445"/>
                  </a:lnTo>
                  <a:lnTo>
                    <a:pt x="16" y="445"/>
                  </a:lnTo>
                  <a:lnTo>
                    <a:pt x="18" y="445"/>
                  </a:lnTo>
                  <a:lnTo>
                    <a:pt x="18" y="443"/>
                  </a:lnTo>
                  <a:lnTo>
                    <a:pt x="20" y="441"/>
                  </a:lnTo>
                  <a:lnTo>
                    <a:pt x="18" y="443"/>
                  </a:lnTo>
                  <a:lnTo>
                    <a:pt x="18" y="445"/>
                  </a:lnTo>
                  <a:lnTo>
                    <a:pt x="16" y="445"/>
                  </a:lnTo>
                  <a:lnTo>
                    <a:pt x="16" y="443"/>
                  </a:lnTo>
                  <a:lnTo>
                    <a:pt x="16" y="441"/>
                  </a:lnTo>
                  <a:lnTo>
                    <a:pt x="16" y="443"/>
                  </a:lnTo>
                  <a:lnTo>
                    <a:pt x="14" y="443"/>
                  </a:lnTo>
                  <a:lnTo>
                    <a:pt x="12" y="443"/>
                  </a:lnTo>
                  <a:lnTo>
                    <a:pt x="12" y="441"/>
                  </a:lnTo>
                  <a:lnTo>
                    <a:pt x="12" y="439"/>
                  </a:lnTo>
                  <a:lnTo>
                    <a:pt x="14" y="439"/>
                  </a:lnTo>
                  <a:lnTo>
                    <a:pt x="16" y="437"/>
                  </a:lnTo>
                  <a:lnTo>
                    <a:pt x="18" y="435"/>
                  </a:lnTo>
                  <a:lnTo>
                    <a:pt x="18" y="433"/>
                  </a:lnTo>
                  <a:lnTo>
                    <a:pt x="20" y="433"/>
                  </a:lnTo>
                  <a:lnTo>
                    <a:pt x="20" y="431"/>
                  </a:lnTo>
                  <a:lnTo>
                    <a:pt x="18" y="431"/>
                  </a:lnTo>
                  <a:lnTo>
                    <a:pt x="18" y="433"/>
                  </a:lnTo>
                  <a:lnTo>
                    <a:pt x="18" y="433"/>
                  </a:lnTo>
                  <a:lnTo>
                    <a:pt x="18" y="431"/>
                  </a:lnTo>
                  <a:lnTo>
                    <a:pt x="18" y="431"/>
                  </a:lnTo>
                  <a:lnTo>
                    <a:pt x="18" y="431"/>
                  </a:lnTo>
                  <a:lnTo>
                    <a:pt x="18" y="429"/>
                  </a:lnTo>
                  <a:lnTo>
                    <a:pt x="20" y="429"/>
                  </a:lnTo>
                  <a:lnTo>
                    <a:pt x="20" y="427"/>
                  </a:lnTo>
                  <a:lnTo>
                    <a:pt x="22" y="425"/>
                  </a:lnTo>
                  <a:lnTo>
                    <a:pt x="24" y="425"/>
                  </a:lnTo>
                  <a:lnTo>
                    <a:pt x="24" y="423"/>
                  </a:lnTo>
                  <a:lnTo>
                    <a:pt x="26" y="425"/>
                  </a:lnTo>
                  <a:lnTo>
                    <a:pt x="24" y="427"/>
                  </a:lnTo>
                  <a:lnTo>
                    <a:pt x="24" y="429"/>
                  </a:lnTo>
                  <a:lnTo>
                    <a:pt x="24" y="431"/>
                  </a:lnTo>
                  <a:lnTo>
                    <a:pt x="24" y="433"/>
                  </a:lnTo>
                  <a:lnTo>
                    <a:pt x="24" y="431"/>
                  </a:lnTo>
                  <a:lnTo>
                    <a:pt x="24" y="431"/>
                  </a:lnTo>
                  <a:lnTo>
                    <a:pt x="24" y="429"/>
                  </a:lnTo>
                  <a:lnTo>
                    <a:pt x="26" y="429"/>
                  </a:lnTo>
                  <a:lnTo>
                    <a:pt x="26" y="427"/>
                  </a:lnTo>
                  <a:lnTo>
                    <a:pt x="26" y="425"/>
                  </a:lnTo>
                  <a:lnTo>
                    <a:pt x="28" y="425"/>
                  </a:lnTo>
                  <a:lnTo>
                    <a:pt x="28" y="423"/>
                  </a:lnTo>
                  <a:lnTo>
                    <a:pt x="30" y="421"/>
                  </a:lnTo>
                  <a:lnTo>
                    <a:pt x="32" y="423"/>
                  </a:lnTo>
                  <a:lnTo>
                    <a:pt x="34" y="423"/>
                  </a:lnTo>
                  <a:lnTo>
                    <a:pt x="34" y="421"/>
                  </a:lnTo>
                  <a:lnTo>
                    <a:pt x="30" y="421"/>
                  </a:lnTo>
                  <a:lnTo>
                    <a:pt x="32" y="421"/>
                  </a:lnTo>
                  <a:lnTo>
                    <a:pt x="32" y="419"/>
                  </a:lnTo>
                  <a:lnTo>
                    <a:pt x="30" y="419"/>
                  </a:lnTo>
                  <a:lnTo>
                    <a:pt x="30" y="421"/>
                  </a:lnTo>
                  <a:lnTo>
                    <a:pt x="28" y="423"/>
                  </a:lnTo>
                  <a:lnTo>
                    <a:pt x="26" y="423"/>
                  </a:lnTo>
                  <a:lnTo>
                    <a:pt x="24" y="423"/>
                  </a:lnTo>
                  <a:lnTo>
                    <a:pt x="26" y="423"/>
                  </a:lnTo>
                  <a:lnTo>
                    <a:pt x="26" y="421"/>
                  </a:lnTo>
                  <a:lnTo>
                    <a:pt x="24" y="423"/>
                  </a:lnTo>
                  <a:lnTo>
                    <a:pt x="22" y="423"/>
                  </a:lnTo>
                  <a:lnTo>
                    <a:pt x="22" y="425"/>
                  </a:lnTo>
                  <a:lnTo>
                    <a:pt x="20" y="425"/>
                  </a:lnTo>
                  <a:lnTo>
                    <a:pt x="18" y="425"/>
                  </a:lnTo>
                  <a:lnTo>
                    <a:pt x="18" y="423"/>
                  </a:lnTo>
                  <a:lnTo>
                    <a:pt x="18" y="425"/>
                  </a:lnTo>
                  <a:lnTo>
                    <a:pt x="20" y="425"/>
                  </a:lnTo>
                  <a:lnTo>
                    <a:pt x="18" y="425"/>
                  </a:lnTo>
                  <a:lnTo>
                    <a:pt x="18" y="427"/>
                  </a:lnTo>
                  <a:lnTo>
                    <a:pt x="18" y="429"/>
                  </a:lnTo>
                  <a:lnTo>
                    <a:pt x="18" y="431"/>
                  </a:lnTo>
                  <a:lnTo>
                    <a:pt x="18" y="431"/>
                  </a:lnTo>
                  <a:lnTo>
                    <a:pt x="18" y="429"/>
                  </a:lnTo>
                  <a:lnTo>
                    <a:pt x="16" y="431"/>
                  </a:lnTo>
                  <a:lnTo>
                    <a:pt x="16" y="431"/>
                  </a:lnTo>
                  <a:lnTo>
                    <a:pt x="14" y="431"/>
                  </a:lnTo>
                  <a:lnTo>
                    <a:pt x="16" y="433"/>
                  </a:lnTo>
                  <a:lnTo>
                    <a:pt x="16" y="435"/>
                  </a:lnTo>
                  <a:lnTo>
                    <a:pt x="14" y="435"/>
                  </a:lnTo>
                  <a:lnTo>
                    <a:pt x="14" y="437"/>
                  </a:lnTo>
                  <a:lnTo>
                    <a:pt x="14" y="435"/>
                  </a:lnTo>
                  <a:lnTo>
                    <a:pt x="14" y="437"/>
                  </a:lnTo>
                  <a:lnTo>
                    <a:pt x="12" y="437"/>
                  </a:lnTo>
                  <a:lnTo>
                    <a:pt x="12" y="435"/>
                  </a:lnTo>
                  <a:lnTo>
                    <a:pt x="14" y="435"/>
                  </a:lnTo>
                  <a:lnTo>
                    <a:pt x="14" y="433"/>
                  </a:lnTo>
                  <a:lnTo>
                    <a:pt x="12" y="433"/>
                  </a:lnTo>
                  <a:lnTo>
                    <a:pt x="12" y="431"/>
                  </a:lnTo>
                  <a:lnTo>
                    <a:pt x="14" y="431"/>
                  </a:lnTo>
                  <a:lnTo>
                    <a:pt x="12" y="431"/>
                  </a:lnTo>
                  <a:lnTo>
                    <a:pt x="12" y="431"/>
                  </a:lnTo>
                  <a:lnTo>
                    <a:pt x="10" y="431"/>
                  </a:lnTo>
                  <a:lnTo>
                    <a:pt x="10" y="431"/>
                  </a:lnTo>
                  <a:lnTo>
                    <a:pt x="12" y="431"/>
                  </a:lnTo>
                  <a:lnTo>
                    <a:pt x="10" y="431"/>
                  </a:lnTo>
                  <a:lnTo>
                    <a:pt x="10" y="429"/>
                  </a:lnTo>
                  <a:lnTo>
                    <a:pt x="12" y="429"/>
                  </a:lnTo>
                  <a:lnTo>
                    <a:pt x="10" y="429"/>
                  </a:lnTo>
                  <a:lnTo>
                    <a:pt x="10" y="431"/>
                  </a:lnTo>
                  <a:lnTo>
                    <a:pt x="10" y="429"/>
                  </a:lnTo>
                  <a:lnTo>
                    <a:pt x="12" y="427"/>
                  </a:lnTo>
                  <a:lnTo>
                    <a:pt x="12" y="425"/>
                  </a:lnTo>
                  <a:lnTo>
                    <a:pt x="12" y="427"/>
                  </a:lnTo>
                  <a:lnTo>
                    <a:pt x="10" y="427"/>
                  </a:lnTo>
                  <a:lnTo>
                    <a:pt x="10" y="429"/>
                  </a:lnTo>
                  <a:lnTo>
                    <a:pt x="10" y="431"/>
                  </a:lnTo>
                  <a:lnTo>
                    <a:pt x="8" y="431"/>
                  </a:lnTo>
                  <a:lnTo>
                    <a:pt x="8" y="433"/>
                  </a:lnTo>
                  <a:lnTo>
                    <a:pt x="6" y="431"/>
                  </a:lnTo>
                  <a:lnTo>
                    <a:pt x="6" y="431"/>
                  </a:lnTo>
                  <a:lnTo>
                    <a:pt x="4" y="431"/>
                  </a:lnTo>
                  <a:lnTo>
                    <a:pt x="6" y="431"/>
                  </a:lnTo>
                  <a:lnTo>
                    <a:pt x="6" y="429"/>
                  </a:lnTo>
                  <a:lnTo>
                    <a:pt x="4" y="429"/>
                  </a:lnTo>
                  <a:lnTo>
                    <a:pt x="4" y="427"/>
                  </a:lnTo>
                  <a:lnTo>
                    <a:pt x="2" y="427"/>
                  </a:lnTo>
                  <a:lnTo>
                    <a:pt x="4" y="427"/>
                  </a:lnTo>
                  <a:lnTo>
                    <a:pt x="4" y="425"/>
                  </a:lnTo>
                  <a:lnTo>
                    <a:pt x="6" y="425"/>
                  </a:lnTo>
                  <a:lnTo>
                    <a:pt x="4" y="425"/>
                  </a:lnTo>
                  <a:lnTo>
                    <a:pt x="4" y="423"/>
                  </a:lnTo>
                  <a:lnTo>
                    <a:pt x="6" y="421"/>
                  </a:lnTo>
                  <a:lnTo>
                    <a:pt x="6" y="423"/>
                  </a:lnTo>
                  <a:lnTo>
                    <a:pt x="8" y="423"/>
                  </a:lnTo>
                  <a:lnTo>
                    <a:pt x="10" y="425"/>
                  </a:lnTo>
                  <a:lnTo>
                    <a:pt x="12" y="425"/>
                  </a:lnTo>
                  <a:lnTo>
                    <a:pt x="12" y="423"/>
                  </a:lnTo>
                  <a:lnTo>
                    <a:pt x="12" y="421"/>
                  </a:lnTo>
                  <a:lnTo>
                    <a:pt x="12" y="419"/>
                  </a:lnTo>
                  <a:lnTo>
                    <a:pt x="12" y="417"/>
                  </a:lnTo>
                  <a:lnTo>
                    <a:pt x="12" y="415"/>
                  </a:lnTo>
                  <a:lnTo>
                    <a:pt x="14" y="415"/>
                  </a:lnTo>
                  <a:lnTo>
                    <a:pt x="12" y="415"/>
                  </a:lnTo>
                  <a:lnTo>
                    <a:pt x="12" y="413"/>
                  </a:lnTo>
                  <a:lnTo>
                    <a:pt x="12" y="415"/>
                  </a:lnTo>
                  <a:lnTo>
                    <a:pt x="10" y="415"/>
                  </a:lnTo>
                  <a:lnTo>
                    <a:pt x="10" y="417"/>
                  </a:lnTo>
                  <a:lnTo>
                    <a:pt x="8" y="417"/>
                  </a:lnTo>
                  <a:lnTo>
                    <a:pt x="6" y="419"/>
                  </a:lnTo>
                  <a:lnTo>
                    <a:pt x="4" y="419"/>
                  </a:lnTo>
                  <a:lnTo>
                    <a:pt x="4" y="417"/>
                  </a:lnTo>
                  <a:lnTo>
                    <a:pt x="2" y="417"/>
                  </a:lnTo>
                  <a:lnTo>
                    <a:pt x="4" y="417"/>
                  </a:lnTo>
                  <a:lnTo>
                    <a:pt x="4" y="415"/>
                  </a:lnTo>
                  <a:lnTo>
                    <a:pt x="2" y="415"/>
                  </a:lnTo>
                  <a:lnTo>
                    <a:pt x="4" y="415"/>
                  </a:lnTo>
                  <a:lnTo>
                    <a:pt x="2" y="415"/>
                  </a:lnTo>
                  <a:lnTo>
                    <a:pt x="2" y="413"/>
                  </a:lnTo>
                  <a:lnTo>
                    <a:pt x="0" y="413"/>
                  </a:lnTo>
                  <a:lnTo>
                    <a:pt x="0" y="411"/>
                  </a:lnTo>
                  <a:lnTo>
                    <a:pt x="2" y="413"/>
                  </a:lnTo>
                  <a:lnTo>
                    <a:pt x="4" y="413"/>
                  </a:lnTo>
                  <a:lnTo>
                    <a:pt x="6" y="415"/>
                  </a:lnTo>
                  <a:lnTo>
                    <a:pt x="6" y="417"/>
                  </a:lnTo>
                  <a:lnTo>
                    <a:pt x="8" y="417"/>
                  </a:lnTo>
                  <a:lnTo>
                    <a:pt x="6" y="415"/>
                  </a:lnTo>
                  <a:lnTo>
                    <a:pt x="8" y="415"/>
                  </a:lnTo>
                  <a:lnTo>
                    <a:pt x="8" y="417"/>
                  </a:lnTo>
                  <a:lnTo>
                    <a:pt x="8" y="415"/>
                  </a:lnTo>
                  <a:lnTo>
                    <a:pt x="6" y="415"/>
                  </a:lnTo>
                  <a:lnTo>
                    <a:pt x="6" y="413"/>
                  </a:lnTo>
                  <a:lnTo>
                    <a:pt x="4" y="413"/>
                  </a:lnTo>
                  <a:lnTo>
                    <a:pt x="4" y="411"/>
                  </a:lnTo>
                  <a:lnTo>
                    <a:pt x="6" y="411"/>
                  </a:lnTo>
                  <a:lnTo>
                    <a:pt x="6" y="409"/>
                  </a:lnTo>
                  <a:lnTo>
                    <a:pt x="8" y="409"/>
                  </a:lnTo>
                  <a:lnTo>
                    <a:pt x="10" y="409"/>
                  </a:lnTo>
                  <a:lnTo>
                    <a:pt x="8" y="409"/>
                  </a:lnTo>
                  <a:lnTo>
                    <a:pt x="8" y="407"/>
                  </a:lnTo>
                  <a:lnTo>
                    <a:pt x="8" y="409"/>
                  </a:lnTo>
                  <a:lnTo>
                    <a:pt x="6" y="409"/>
                  </a:lnTo>
                  <a:lnTo>
                    <a:pt x="6" y="411"/>
                  </a:lnTo>
                  <a:lnTo>
                    <a:pt x="4" y="411"/>
                  </a:lnTo>
                  <a:lnTo>
                    <a:pt x="4" y="409"/>
                  </a:lnTo>
                  <a:lnTo>
                    <a:pt x="4" y="411"/>
                  </a:lnTo>
                  <a:lnTo>
                    <a:pt x="2" y="411"/>
                  </a:lnTo>
                  <a:lnTo>
                    <a:pt x="2" y="409"/>
                  </a:lnTo>
                  <a:lnTo>
                    <a:pt x="0" y="409"/>
                  </a:lnTo>
                  <a:lnTo>
                    <a:pt x="0" y="407"/>
                  </a:lnTo>
                  <a:lnTo>
                    <a:pt x="0" y="405"/>
                  </a:lnTo>
                  <a:lnTo>
                    <a:pt x="2" y="407"/>
                  </a:lnTo>
                  <a:lnTo>
                    <a:pt x="2" y="409"/>
                  </a:lnTo>
                  <a:lnTo>
                    <a:pt x="2" y="407"/>
                  </a:lnTo>
                  <a:lnTo>
                    <a:pt x="2" y="405"/>
                  </a:lnTo>
                  <a:lnTo>
                    <a:pt x="0" y="405"/>
                  </a:lnTo>
                  <a:lnTo>
                    <a:pt x="0" y="403"/>
                  </a:lnTo>
                  <a:lnTo>
                    <a:pt x="2" y="403"/>
                  </a:lnTo>
                  <a:lnTo>
                    <a:pt x="4" y="403"/>
                  </a:lnTo>
                  <a:lnTo>
                    <a:pt x="6" y="403"/>
                  </a:lnTo>
                  <a:lnTo>
                    <a:pt x="8" y="403"/>
                  </a:lnTo>
                  <a:lnTo>
                    <a:pt x="8" y="405"/>
                  </a:lnTo>
                  <a:lnTo>
                    <a:pt x="8" y="403"/>
                  </a:lnTo>
                  <a:lnTo>
                    <a:pt x="10" y="403"/>
                  </a:lnTo>
                  <a:lnTo>
                    <a:pt x="12" y="403"/>
                  </a:lnTo>
                  <a:lnTo>
                    <a:pt x="10" y="403"/>
                  </a:lnTo>
                  <a:lnTo>
                    <a:pt x="10" y="401"/>
                  </a:lnTo>
                  <a:lnTo>
                    <a:pt x="12" y="401"/>
                  </a:lnTo>
                  <a:lnTo>
                    <a:pt x="14" y="401"/>
                  </a:lnTo>
                  <a:lnTo>
                    <a:pt x="14" y="403"/>
                  </a:lnTo>
                  <a:lnTo>
                    <a:pt x="14" y="401"/>
                  </a:lnTo>
                  <a:lnTo>
                    <a:pt x="16" y="401"/>
                  </a:lnTo>
                  <a:lnTo>
                    <a:pt x="18" y="401"/>
                  </a:lnTo>
                  <a:lnTo>
                    <a:pt x="18" y="401"/>
                  </a:lnTo>
                  <a:lnTo>
                    <a:pt x="20" y="401"/>
                  </a:lnTo>
                  <a:lnTo>
                    <a:pt x="20" y="403"/>
                  </a:lnTo>
                  <a:lnTo>
                    <a:pt x="22" y="403"/>
                  </a:lnTo>
                  <a:lnTo>
                    <a:pt x="20" y="403"/>
                  </a:lnTo>
                  <a:lnTo>
                    <a:pt x="20" y="405"/>
                  </a:lnTo>
                  <a:lnTo>
                    <a:pt x="22" y="405"/>
                  </a:lnTo>
                  <a:lnTo>
                    <a:pt x="22" y="403"/>
                  </a:lnTo>
                  <a:lnTo>
                    <a:pt x="22" y="401"/>
                  </a:lnTo>
                  <a:lnTo>
                    <a:pt x="24" y="401"/>
                  </a:lnTo>
                  <a:lnTo>
                    <a:pt x="24" y="399"/>
                  </a:lnTo>
                  <a:lnTo>
                    <a:pt x="26" y="399"/>
                  </a:lnTo>
                  <a:lnTo>
                    <a:pt x="28" y="399"/>
                  </a:lnTo>
                  <a:lnTo>
                    <a:pt x="30" y="399"/>
                  </a:lnTo>
                  <a:lnTo>
                    <a:pt x="30" y="401"/>
                  </a:lnTo>
                  <a:lnTo>
                    <a:pt x="32" y="401"/>
                  </a:lnTo>
                  <a:lnTo>
                    <a:pt x="32" y="403"/>
                  </a:lnTo>
                  <a:lnTo>
                    <a:pt x="32" y="405"/>
                  </a:lnTo>
                  <a:lnTo>
                    <a:pt x="30" y="405"/>
                  </a:lnTo>
                  <a:lnTo>
                    <a:pt x="30" y="407"/>
                  </a:lnTo>
                  <a:lnTo>
                    <a:pt x="32" y="405"/>
                  </a:lnTo>
                  <a:lnTo>
                    <a:pt x="34" y="407"/>
                  </a:lnTo>
                  <a:lnTo>
                    <a:pt x="34" y="409"/>
                  </a:lnTo>
                  <a:lnTo>
                    <a:pt x="34" y="407"/>
                  </a:lnTo>
                  <a:lnTo>
                    <a:pt x="34" y="405"/>
                  </a:lnTo>
                  <a:lnTo>
                    <a:pt x="32" y="403"/>
                  </a:lnTo>
                  <a:lnTo>
                    <a:pt x="32" y="401"/>
                  </a:lnTo>
                  <a:lnTo>
                    <a:pt x="34" y="401"/>
                  </a:lnTo>
                  <a:lnTo>
                    <a:pt x="36" y="399"/>
                  </a:lnTo>
                  <a:lnTo>
                    <a:pt x="36" y="401"/>
                  </a:lnTo>
                  <a:lnTo>
                    <a:pt x="38" y="401"/>
                  </a:lnTo>
                  <a:lnTo>
                    <a:pt x="38" y="399"/>
                  </a:lnTo>
                  <a:lnTo>
                    <a:pt x="40" y="399"/>
                  </a:lnTo>
                  <a:lnTo>
                    <a:pt x="42" y="397"/>
                  </a:lnTo>
                  <a:lnTo>
                    <a:pt x="44" y="397"/>
                  </a:lnTo>
                  <a:lnTo>
                    <a:pt x="42" y="397"/>
                  </a:lnTo>
                  <a:lnTo>
                    <a:pt x="40" y="397"/>
                  </a:lnTo>
                  <a:lnTo>
                    <a:pt x="38" y="397"/>
                  </a:lnTo>
                  <a:lnTo>
                    <a:pt x="38" y="395"/>
                  </a:lnTo>
                  <a:lnTo>
                    <a:pt x="36" y="395"/>
                  </a:lnTo>
                  <a:lnTo>
                    <a:pt x="38" y="393"/>
                  </a:lnTo>
                  <a:lnTo>
                    <a:pt x="38" y="391"/>
                  </a:lnTo>
                  <a:lnTo>
                    <a:pt x="40" y="391"/>
                  </a:lnTo>
                  <a:lnTo>
                    <a:pt x="40" y="389"/>
                  </a:lnTo>
                  <a:lnTo>
                    <a:pt x="42" y="387"/>
                  </a:lnTo>
                  <a:lnTo>
                    <a:pt x="40" y="389"/>
                  </a:lnTo>
                  <a:lnTo>
                    <a:pt x="38" y="391"/>
                  </a:lnTo>
                  <a:lnTo>
                    <a:pt x="36" y="391"/>
                  </a:lnTo>
                  <a:lnTo>
                    <a:pt x="36" y="393"/>
                  </a:lnTo>
                  <a:lnTo>
                    <a:pt x="36" y="395"/>
                  </a:lnTo>
                  <a:lnTo>
                    <a:pt x="36" y="397"/>
                  </a:lnTo>
                  <a:lnTo>
                    <a:pt x="38" y="397"/>
                  </a:lnTo>
                  <a:lnTo>
                    <a:pt x="38" y="399"/>
                  </a:lnTo>
                  <a:lnTo>
                    <a:pt x="36" y="399"/>
                  </a:lnTo>
                  <a:lnTo>
                    <a:pt x="34" y="399"/>
                  </a:lnTo>
                  <a:lnTo>
                    <a:pt x="32" y="401"/>
                  </a:lnTo>
                  <a:lnTo>
                    <a:pt x="30" y="401"/>
                  </a:lnTo>
                  <a:lnTo>
                    <a:pt x="30" y="399"/>
                  </a:lnTo>
                  <a:lnTo>
                    <a:pt x="32" y="399"/>
                  </a:lnTo>
                  <a:lnTo>
                    <a:pt x="30" y="399"/>
                  </a:lnTo>
                  <a:lnTo>
                    <a:pt x="28" y="399"/>
                  </a:lnTo>
                  <a:lnTo>
                    <a:pt x="26" y="399"/>
                  </a:lnTo>
                  <a:lnTo>
                    <a:pt x="24" y="397"/>
                  </a:lnTo>
                  <a:lnTo>
                    <a:pt x="26" y="395"/>
                  </a:lnTo>
                  <a:lnTo>
                    <a:pt x="26" y="393"/>
                  </a:lnTo>
                  <a:lnTo>
                    <a:pt x="26" y="391"/>
                  </a:lnTo>
                  <a:lnTo>
                    <a:pt x="28" y="391"/>
                  </a:lnTo>
                  <a:lnTo>
                    <a:pt x="26" y="391"/>
                  </a:lnTo>
                  <a:lnTo>
                    <a:pt x="26" y="395"/>
                  </a:lnTo>
                  <a:lnTo>
                    <a:pt x="24" y="395"/>
                  </a:lnTo>
                  <a:lnTo>
                    <a:pt x="24" y="397"/>
                  </a:lnTo>
                  <a:lnTo>
                    <a:pt x="22" y="397"/>
                  </a:lnTo>
                  <a:lnTo>
                    <a:pt x="24" y="397"/>
                  </a:lnTo>
                  <a:lnTo>
                    <a:pt x="24" y="399"/>
                  </a:lnTo>
                  <a:lnTo>
                    <a:pt x="24" y="401"/>
                  </a:lnTo>
                  <a:lnTo>
                    <a:pt x="22" y="401"/>
                  </a:lnTo>
                  <a:lnTo>
                    <a:pt x="20" y="401"/>
                  </a:lnTo>
                  <a:lnTo>
                    <a:pt x="18" y="399"/>
                  </a:lnTo>
                  <a:lnTo>
                    <a:pt x="18" y="399"/>
                  </a:lnTo>
                  <a:lnTo>
                    <a:pt x="16" y="399"/>
                  </a:lnTo>
                  <a:lnTo>
                    <a:pt x="18" y="399"/>
                  </a:lnTo>
                  <a:lnTo>
                    <a:pt x="18" y="397"/>
                  </a:lnTo>
                  <a:lnTo>
                    <a:pt x="16" y="399"/>
                  </a:lnTo>
                  <a:lnTo>
                    <a:pt x="14" y="399"/>
                  </a:lnTo>
                  <a:lnTo>
                    <a:pt x="14" y="397"/>
                  </a:lnTo>
                  <a:lnTo>
                    <a:pt x="14" y="399"/>
                  </a:lnTo>
                  <a:lnTo>
                    <a:pt x="12" y="399"/>
                  </a:lnTo>
                  <a:lnTo>
                    <a:pt x="10" y="401"/>
                  </a:lnTo>
                  <a:lnTo>
                    <a:pt x="8" y="401"/>
                  </a:lnTo>
                  <a:lnTo>
                    <a:pt x="6" y="401"/>
                  </a:lnTo>
                  <a:lnTo>
                    <a:pt x="4" y="401"/>
                  </a:lnTo>
                  <a:lnTo>
                    <a:pt x="4" y="399"/>
                  </a:lnTo>
                  <a:lnTo>
                    <a:pt x="2" y="399"/>
                  </a:lnTo>
                  <a:lnTo>
                    <a:pt x="4" y="399"/>
                  </a:lnTo>
                  <a:lnTo>
                    <a:pt x="4" y="397"/>
                  </a:lnTo>
                  <a:lnTo>
                    <a:pt x="2" y="397"/>
                  </a:lnTo>
                  <a:lnTo>
                    <a:pt x="0" y="397"/>
                  </a:lnTo>
                  <a:lnTo>
                    <a:pt x="2" y="397"/>
                  </a:lnTo>
                  <a:lnTo>
                    <a:pt x="0" y="397"/>
                  </a:lnTo>
                  <a:lnTo>
                    <a:pt x="0" y="395"/>
                  </a:lnTo>
                  <a:lnTo>
                    <a:pt x="0" y="397"/>
                  </a:lnTo>
                  <a:lnTo>
                    <a:pt x="0" y="395"/>
                  </a:lnTo>
                  <a:lnTo>
                    <a:pt x="2" y="395"/>
                  </a:lnTo>
                  <a:lnTo>
                    <a:pt x="4" y="395"/>
                  </a:lnTo>
                  <a:lnTo>
                    <a:pt x="4" y="393"/>
                  </a:lnTo>
                  <a:lnTo>
                    <a:pt x="6" y="393"/>
                  </a:lnTo>
                  <a:lnTo>
                    <a:pt x="6" y="395"/>
                  </a:lnTo>
                  <a:lnTo>
                    <a:pt x="6" y="397"/>
                  </a:lnTo>
                  <a:lnTo>
                    <a:pt x="6" y="395"/>
                  </a:lnTo>
                  <a:lnTo>
                    <a:pt x="6" y="393"/>
                  </a:lnTo>
                  <a:lnTo>
                    <a:pt x="4" y="393"/>
                  </a:lnTo>
                  <a:lnTo>
                    <a:pt x="8" y="393"/>
                  </a:lnTo>
                  <a:lnTo>
                    <a:pt x="12" y="393"/>
                  </a:lnTo>
                  <a:lnTo>
                    <a:pt x="10" y="391"/>
                  </a:lnTo>
                  <a:lnTo>
                    <a:pt x="4" y="393"/>
                  </a:lnTo>
                  <a:lnTo>
                    <a:pt x="2" y="393"/>
                  </a:lnTo>
                  <a:lnTo>
                    <a:pt x="0" y="393"/>
                  </a:lnTo>
                  <a:lnTo>
                    <a:pt x="0" y="391"/>
                  </a:lnTo>
                  <a:lnTo>
                    <a:pt x="2" y="391"/>
                  </a:lnTo>
                  <a:lnTo>
                    <a:pt x="2" y="389"/>
                  </a:lnTo>
                  <a:lnTo>
                    <a:pt x="2" y="391"/>
                  </a:lnTo>
                  <a:lnTo>
                    <a:pt x="0" y="391"/>
                  </a:lnTo>
                  <a:lnTo>
                    <a:pt x="2" y="389"/>
                  </a:lnTo>
                  <a:lnTo>
                    <a:pt x="4" y="389"/>
                  </a:lnTo>
                  <a:lnTo>
                    <a:pt x="6" y="389"/>
                  </a:lnTo>
                  <a:lnTo>
                    <a:pt x="8" y="389"/>
                  </a:lnTo>
                  <a:lnTo>
                    <a:pt x="10" y="389"/>
                  </a:lnTo>
                  <a:lnTo>
                    <a:pt x="12" y="389"/>
                  </a:lnTo>
                  <a:lnTo>
                    <a:pt x="12" y="387"/>
                  </a:lnTo>
                  <a:lnTo>
                    <a:pt x="12" y="389"/>
                  </a:lnTo>
                  <a:lnTo>
                    <a:pt x="14" y="389"/>
                  </a:lnTo>
                  <a:lnTo>
                    <a:pt x="12" y="387"/>
                  </a:lnTo>
                  <a:lnTo>
                    <a:pt x="10" y="387"/>
                  </a:lnTo>
                  <a:lnTo>
                    <a:pt x="10" y="389"/>
                  </a:lnTo>
                  <a:lnTo>
                    <a:pt x="8" y="389"/>
                  </a:lnTo>
                  <a:lnTo>
                    <a:pt x="8" y="387"/>
                  </a:lnTo>
                  <a:lnTo>
                    <a:pt x="6" y="389"/>
                  </a:lnTo>
                  <a:lnTo>
                    <a:pt x="4" y="387"/>
                  </a:lnTo>
                  <a:lnTo>
                    <a:pt x="2" y="387"/>
                  </a:lnTo>
                  <a:lnTo>
                    <a:pt x="4" y="387"/>
                  </a:lnTo>
                  <a:lnTo>
                    <a:pt x="2" y="385"/>
                  </a:lnTo>
                  <a:lnTo>
                    <a:pt x="4" y="385"/>
                  </a:lnTo>
                  <a:lnTo>
                    <a:pt x="6" y="385"/>
                  </a:lnTo>
                  <a:lnTo>
                    <a:pt x="4" y="385"/>
                  </a:lnTo>
                  <a:lnTo>
                    <a:pt x="6" y="385"/>
                  </a:lnTo>
                  <a:lnTo>
                    <a:pt x="8" y="385"/>
                  </a:lnTo>
                  <a:lnTo>
                    <a:pt x="6" y="383"/>
                  </a:lnTo>
                  <a:lnTo>
                    <a:pt x="4" y="383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0" y="381"/>
                  </a:lnTo>
                  <a:lnTo>
                    <a:pt x="2" y="381"/>
                  </a:lnTo>
                  <a:lnTo>
                    <a:pt x="4" y="381"/>
                  </a:lnTo>
                  <a:lnTo>
                    <a:pt x="2" y="381"/>
                  </a:lnTo>
                  <a:lnTo>
                    <a:pt x="4" y="381"/>
                  </a:lnTo>
                  <a:lnTo>
                    <a:pt x="2" y="381"/>
                  </a:lnTo>
                  <a:lnTo>
                    <a:pt x="2" y="379"/>
                  </a:lnTo>
                  <a:lnTo>
                    <a:pt x="4" y="379"/>
                  </a:lnTo>
                  <a:lnTo>
                    <a:pt x="6" y="379"/>
                  </a:lnTo>
                  <a:lnTo>
                    <a:pt x="4" y="377"/>
                  </a:lnTo>
                  <a:lnTo>
                    <a:pt x="6" y="377"/>
                  </a:lnTo>
                  <a:lnTo>
                    <a:pt x="6" y="375"/>
                  </a:lnTo>
                  <a:lnTo>
                    <a:pt x="8" y="375"/>
                  </a:lnTo>
                  <a:lnTo>
                    <a:pt x="10" y="375"/>
                  </a:lnTo>
                  <a:lnTo>
                    <a:pt x="12" y="375"/>
                  </a:lnTo>
                  <a:lnTo>
                    <a:pt x="12" y="377"/>
                  </a:lnTo>
                  <a:lnTo>
                    <a:pt x="10" y="379"/>
                  </a:lnTo>
                  <a:lnTo>
                    <a:pt x="12" y="379"/>
                  </a:lnTo>
                  <a:lnTo>
                    <a:pt x="12" y="377"/>
                  </a:lnTo>
                  <a:lnTo>
                    <a:pt x="16" y="377"/>
                  </a:lnTo>
                  <a:lnTo>
                    <a:pt x="16" y="379"/>
                  </a:lnTo>
                  <a:lnTo>
                    <a:pt x="16" y="381"/>
                  </a:lnTo>
                  <a:lnTo>
                    <a:pt x="16" y="379"/>
                  </a:lnTo>
                  <a:lnTo>
                    <a:pt x="16" y="377"/>
                  </a:lnTo>
                  <a:lnTo>
                    <a:pt x="18" y="377"/>
                  </a:lnTo>
                  <a:lnTo>
                    <a:pt x="18" y="379"/>
                  </a:lnTo>
                  <a:lnTo>
                    <a:pt x="18" y="381"/>
                  </a:lnTo>
                  <a:lnTo>
                    <a:pt x="18" y="379"/>
                  </a:lnTo>
                  <a:lnTo>
                    <a:pt x="18" y="379"/>
                  </a:lnTo>
                  <a:lnTo>
                    <a:pt x="18" y="377"/>
                  </a:lnTo>
                  <a:lnTo>
                    <a:pt x="20" y="377"/>
                  </a:lnTo>
                  <a:lnTo>
                    <a:pt x="22" y="379"/>
                  </a:lnTo>
                  <a:lnTo>
                    <a:pt x="24" y="379"/>
                  </a:lnTo>
                  <a:lnTo>
                    <a:pt x="24" y="377"/>
                  </a:lnTo>
                  <a:lnTo>
                    <a:pt x="26" y="377"/>
                  </a:lnTo>
                  <a:lnTo>
                    <a:pt x="28" y="377"/>
                  </a:lnTo>
                  <a:lnTo>
                    <a:pt x="26" y="377"/>
                  </a:lnTo>
                  <a:lnTo>
                    <a:pt x="26" y="375"/>
                  </a:lnTo>
                  <a:lnTo>
                    <a:pt x="24" y="377"/>
                  </a:lnTo>
                  <a:lnTo>
                    <a:pt x="24" y="379"/>
                  </a:lnTo>
                  <a:lnTo>
                    <a:pt x="20" y="377"/>
                  </a:lnTo>
                  <a:lnTo>
                    <a:pt x="18" y="377"/>
                  </a:lnTo>
                  <a:lnTo>
                    <a:pt x="16" y="377"/>
                  </a:lnTo>
                  <a:lnTo>
                    <a:pt x="14" y="377"/>
                  </a:lnTo>
                  <a:lnTo>
                    <a:pt x="12" y="375"/>
                  </a:lnTo>
                  <a:lnTo>
                    <a:pt x="16" y="375"/>
                  </a:lnTo>
                  <a:lnTo>
                    <a:pt x="12" y="375"/>
                  </a:lnTo>
                  <a:lnTo>
                    <a:pt x="10" y="375"/>
                  </a:lnTo>
                  <a:lnTo>
                    <a:pt x="8" y="375"/>
                  </a:lnTo>
                  <a:lnTo>
                    <a:pt x="6" y="375"/>
                  </a:lnTo>
                  <a:lnTo>
                    <a:pt x="4" y="375"/>
                  </a:lnTo>
                  <a:lnTo>
                    <a:pt x="2" y="375"/>
                  </a:lnTo>
                  <a:lnTo>
                    <a:pt x="2" y="373"/>
                  </a:lnTo>
                  <a:lnTo>
                    <a:pt x="4" y="373"/>
                  </a:lnTo>
                  <a:lnTo>
                    <a:pt x="6" y="373"/>
                  </a:lnTo>
                  <a:lnTo>
                    <a:pt x="6" y="371"/>
                  </a:lnTo>
                  <a:lnTo>
                    <a:pt x="8" y="371"/>
                  </a:lnTo>
                  <a:lnTo>
                    <a:pt x="6" y="371"/>
                  </a:lnTo>
                  <a:lnTo>
                    <a:pt x="6" y="369"/>
                  </a:lnTo>
                  <a:lnTo>
                    <a:pt x="4" y="369"/>
                  </a:lnTo>
                  <a:lnTo>
                    <a:pt x="2" y="369"/>
                  </a:lnTo>
                  <a:lnTo>
                    <a:pt x="2" y="367"/>
                  </a:lnTo>
                  <a:lnTo>
                    <a:pt x="2" y="365"/>
                  </a:lnTo>
                  <a:lnTo>
                    <a:pt x="4" y="365"/>
                  </a:lnTo>
                  <a:lnTo>
                    <a:pt x="2" y="365"/>
                  </a:lnTo>
                  <a:lnTo>
                    <a:pt x="4" y="365"/>
                  </a:lnTo>
                  <a:lnTo>
                    <a:pt x="6" y="365"/>
                  </a:lnTo>
                  <a:lnTo>
                    <a:pt x="6" y="367"/>
                  </a:lnTo>
                  <a:lnTo>
                    <a:pt x="6" y="369"/>
                  </a:lnTo>
                  <a:lnTo>
                    <a:pt x="8" y="369"/>
                  </a:lnTo>
                  <a:lnTo>
                    <a:pt x="8" y="371"/>
                  </a:lnTo>
                  <a:lnTo>
                    <a:pt x="10" y="369"/>
                  </a:lnTo>
                  <a:lnTo>
                    <a:pt x="8" y="369"/>
                  </a:lnTo>
                  <a:lnTo>
                    <a:pt x="8" y="367"/>
                  </a:lnTo>
                  <a:lnTo>
                    <a:pt x="8" y="365"/>
                  </a:lnTo>
                  <a:lnTo>
                    <a:pt x="10" y="365"/>
                  </a:lnTo>
                  <a:lnTo>
                    <a:pt x="10" y="367"/>
                  </a:lnTo>
                  <a:lnTo>
                    <a:pt x="12" y="367"/>
                  </a:lnTo>
                  <a:lnTo>
                    <a:pt x="14" y="369"/>
                  </a:lnTo>
                  <a:lnTo>
                    <a:pt x="12" y="369"/>
                  </a:lnTo>
                  <a:lnTo>
                    <a:pt x="12" y="367"/>
                  </a:lnTo>
                  <a:lnTo>
                    <a:pt x="12" y="365"/>
                  </a:lnTo>
                  <a:lnTo>
                    <a:pt x="14" y="365"/>
                  </a:lnTo>
                  <a:lnTo>
                    <a:pt x="16" y="365"/>
                  </a:lnTo>
                  <a:lnTo>
                    <a:pt x="16" y="367"/>
                  </a:lnTo>
                  <a:lnTo>
                    <a:pt x="16" y="369"/>
                  </a:lnTo>
                  <a:lnTo>
                    <a:pt x="14" y="371"/>
                  </a:lnTo>
                  <a:lnTo>
                    <a:pt x="16" y="369"/>
                  </a:lnTo>
                  <a:lnTo>
                    <a:pt x="16" y="367"/>
                  </a:lnTo>
                  <a:lnTo>
                    <a:pt x="18" y="369"/>
                  </a:lnTo>
                  <a:lnTo>
                    <a:pt x="18" y="369"/>
                  </a:lnTo>
                  <a:lnTo>
                    <a:pt x="22" y="369"/>
                  </a:lnTo>
                  <a:lnTo>
                    <a:pt x="18" y="369"/>
                  </a:lnTo>
                  <a:lnTo>
                    <a:pt x="18" y="367"/>
                  </a:lnTo>
                  <a:lnTo>
                    <a:pt x="16" y="365"/>
                  </a:lnTo>
                  <a:lnTo>
                    <a:pt x="16" y="363"/>
                  </a:lnTo>
                  <a:lnTo>
                    <a:pt x="18" y="365"/>
                  </a:lnTo>
                  <a:lnTo>
                    <a:pt x="16" y="365"/>
                  </a:lnTo>
                  <a:lnTo>
                    <a:pt x="16" y="363"/>
                  </a:lnTo>
                  <a:lnTo>
                    <a:pt x="18" y="361"/>
                  </a:lnTo>
                  <a:lnTo>
                    <a:pt x="18" y="361"/>
                  </a:lnTo>
                  <a:lnTo>
                    <a:pt x="20" y="359"/>
                  </a:lnTo>
                  <a:lnTo>
                    <a:pt x="22" y="361"/>
                  </a:lnTo>
                  <a:lnTo>
                    <a:pt x="22" y="363"/>
                  </a:lnTo>
                  <a:lnTo>
                    <a:pt x="24" y="363"/>
                  </a:lnTo>
                  <a:lnTo>
                    <a:pt x="24" y="365"/>
                  </a:lnTo>
                  <a:lnTo>
                    <a:pt x="24" y="367"/>
                  </a:lnTo>
                  <a:lnTo>
                    <a:pt x="24" y="369"/>
                  </a:lnTo>
                  <a:lnTo>
                    <a:pt x="24" y="367"/>
                  </a:lnTo>
                  <a:lnTo>
                    <a:pt x="24" y="363"/>
                  </a:lnTo>
                  <a:lnTo>
                    <a:pt x="22" y="361"/>
                  </a:lnTo>
                  <a:lnTo>
                    <a:pt x="22" y="359"/>
                  </a:lnTo>
                  <a:lnTo>
                    <a:pt x="22" y="357"/>
                  </a:lnTo>
                  <a:lnTo>
                    <a:pt x="24" y="357"/>
                  </a:lnTo>
                  <a:lnTo>
                    <a:pt x="24" y="359"/>
                  </a:lnTo>
                  <a:lnTo>
                    <a:pt x="24" y="357"/>
                  </a:lnTo>
                  <a:lnTo>
                    <a:pt x="26" y="357"/>
                  </a:lnTo>
                  <a:lnTo>
                    <a:pt x="26" y="355"/>
                  </a:lnTo>
                  <a:lnTo>
                    <a:pt x="28" y="357"/>
                  </a:lnTo>
                  <a:lnTo>
                    <a:pt x="30" y="357"/>
                  </a:lnTo>
                  <a:lnTo>
                    <a:pt x="30" y="359"/>
                  </a:lnTo>
                  <a:lnTo>
                    <a:pt x="32" y="361"/>
                  </a:lnTo>
                  <a:lnTo>
                    <a:pt x="32" y="363"/>
                  </a:lnTo>
                  <a:lnTo>
                    <a:pt x="32" y="365"/>
                  </a:lnTo>
                  <a:lnTo>
                    <a:pt x="30" y="367"/>
                  </a:lnTo>
                  <a:lnTo>
                    <a:pt x="30" y="369"/>
                  </a:lnTo>
                  <a:lnTo>
                    <a:pt x="32" y="369"/>
                  </a:lnTo>
                  <a:lnTo>
                    <a:pt x="34" y="369"/>
                  </a:lnTo>
                  <a:lnTo>
                    <a:pt x="34" y="367"/>
                  </a:lnTo>
                  <a:lnTo>
                    <a:pt x="34" y="369"/>
                  </a:lnTo>
                  <a:lnTo>
                    <a:pt x="34" y="367"/>
                  </a:lnTo>
                  <a:lnTo>
                    <a:pt x="32" y="369"/>
                  </a:lnTo>
                  <a:lnTo>
                    <a:pt x="32" y="367"/>
                  </a:lnTo>
                  <a:lnTo>
                    <a:pt x="32" y="365"/>
                  </a:lnTo>
                  <a:lnTo>
                    <a:pt x="32" y="363"/>
                  </a:lnTo>
                  <a:lnTo>
                    <a:pt x="34" y="363"/>
                  </a:lnTo>
                  <a:lnTo>
                    <a:pt x="36" y="363"/>
                  </a:lnTo>
                  <a:lnTo>
                    <a:pt x="36" y="361"/>
                  </a:lnTo>
                  <a:lnTo>
                    <a:pt x="38" y="363"/>
                  </a:lnTo>
                  <a:lnTo>
                    <a:pt x="38" y="361"/>
                  </a:lnTo>
                  <a:lnTo>
                    <a:pt x="36" y="361"/>
                  </a:lnTo>
                  <a:lnTo>
                    <a:pt x="34" y="361"/>
                  </a:lnTo>
                  <a:lnTo>
                    <a:pt x="32" y="361"/>
                  </a:lnTo>
                  <a:lnTo>
                    <a:pt x="30" y="359"/>
                  </a:lnTo>
                  <a:lnTo>
                    <a:pt x="32" y="359"/>
                  </a:lnTo>
                  <a:lnTo>
                    <a:pt x="30" y="355"/>
                  </a:lnTo>
                  <a:lnTo>
                    <a:pt x="28" y="355"/>
                  </a:lnTo>
                  <a:lnTo>
                    <a:pt x="26" y="355"/>
                  </a:lnTo>
                  <a:lnTo>
                    <a:pt x="24" y="357"/>
                  </a:lnTo>
                  <a:lnTo>
                    <a:pt x="22" y="357"/>
                  </a:lnTo>
                  <a:lnTo>
                    <a:pt x="20" y="357"/>
                  </a:lnTo>
                  <a:lnTo>
                    <a:pt x="20" y="355"/>
                  </a:lnTo>
                  <a:lnTo>
                    <a:pt x="18" y="355"/>
                  </a:lnTo>
                  <a:lnTo>
                    <a:pt x="20" y="355"/>
                  </a:lnTo>
                  <a:lnTo>
                    <a:pt x="22" y="355"/>
                  </a:lnTo>
                  <a:lnTo>
                    <a:pt x="24" y="355"/>
                  </a:lnTo>
                  <a:lnTo>
                    <a:pt x="26" y="355"/>
                  </a:lnTo>
                  <a:lnTo>
                    <a:pt x="26" y="353"/>
                  </a:lnTo>
                  <a:lnTo>
                    <a:pt x="24" y="353"/>
                  </a:lnTo>
                  <a:lnTo>
                    <a:pt x="20" y="353"/>
                  </a:lnTo>
                  <a:lnTo>
                    <a:pt x="20" y="351"/>
                  </a:lnTo>
                  <a:lnTo>
                    <a:pt x="24" y="351"/>
                  </a:lnTo>
                  <a:lnTo>
                    <a:pt x="26" y="351"/>
                  </a:lnTo>
                  <a:lnTo>
                    <a:pt x="26" y="349"/>
                  </a:lnTo>
                  <a:lnTo>
                    <a:pt x="26" y="351"/>
                  </a:lnTo>
                  <a:lnTo>
                    <a:pt x="26" y="349"/>
                  </a:lnTo>
                  <a:lnTo>
                    <a:pt x="28" y="349"/>
                  </a:lnTo>
                  <a:lnTo>
                    <a:pt x="30" y="351"/>
                  </a:lnTo>
                  <a:lnTo>
                    <a:pt x="30" y="349"/>
                  </a:lnTo>
                  <a:lnTo>
                    <a:pt x="34" y="349"/>
                  </a:lnTo>
                  <a:lnTo>
                    <a:pt x="32" y="349"/>
                  </a:lnTo>
                  <a:lnTo>
                    <a:pt x="32" y="351"/>
                  </a:lnTo>
                  <a:lnTo>
                    <a:pt x="34" y="351"/>
                  </a:lnTo>
                  <a:lnTo>
                    <a:pt x="34" y="353"/>
                  </a:lnTo>
                  <a:lnTo>
                    <a:pt x="34" y="351"/>
                  </a:lnTo>
                  <a:lnTo>
                    <a:pt x="34" y="349"/>
                  </a:lnTo>
                  <a:lnTo>
                    <a:pt x="36" y="351"/>
                  </a:lnTo>
                  <a:lnTo>
                    <a:pt x="38" y="351"/>
                  </a:lnTo>
                  <a:lnTo>
                    <a:pt x="38" y="353"/>
                  </a:lnTo>
                  <a:lnTo>
                    <a:pt x="40" y="353"/>
                  </a:lnTo>
                  <a:lnTo>
                    <a:pt x="40" y="355"/>
                  </a:lnTo>
                  <a:lnTo>
                    <a:pt x="42" y="353"/>
                  </a:lnTo>
                  <a:lnTo>
                    <a:pt x="44" y="351"/>
                  </a:lnTo>
                  <a:lnTo>
                    <a:pt x="40" y="351"/>
                  </a:lnTo>
                  <a:lnTo>
                    <a:pt x="38" y="351"/>
                  </a:lnTo>
                  <a:lnTo>
                    <a:pt x="38" y="349"/>
                  </a:lnTo>
                  <a:lnTo>
                    <a:pt x="40" y="349"/>
                  </a:lnTo>
                  <a:lnTo>
                    <a:pt x="40" y="351"/>
                  </a:lnTo>
                  <a:lnTo>
                    <a:pt x="40" y="349"/>
                  </a:lnTo>
                  <a:lnTo>
                    <a:pt x="40" y="347"/>
                  </a:lnTo>
                  <a:lnTo>
                    <a:pt x="42" y="347"/>
                  </a:lnTo>
                  <a:lnTo>
                    <a:pt x="46" y="345"/>
                  </a:lnTo>
                  <a:lnTo>
                    <a:pt x="48" y="345"/>
                  </a:lnTo>
                  <a:lnTo>
                    <a:pt x="50" y="347"/>
                  </a:lnTo>
                  <a:lnTo>
                    <a:pt x="50" y="345"/>
                  </a:lnTo>
                  <a:lnTo>
                    <a:pt x="48" y="345"/>
                  </a:lnTo>
                  <a:lnTo>
                    <a:pt x="46" y="345"/>
                  </a:lnTo>
                  <a:lnTo>
                    <a:pt x="42" y="345"/>
                  </a:lnTo>
                  <a:lnTo>
                    <a:pt x="40" y="347"/>
                  </a:lnTo>
                  <a:lnTo>
                    <a:pt x="38" y="347"/>
                  </a:lnTo>
                  <a:lnTo>
                    <a:pt x="38" y="345"/>
                  </a:lnTo>
                  <a:lnTo>
                    <a:pt x="40" y="345"/>
                  </a:lnTo>
                  <a:lnTo>
                    <a:pt x="44" y="343"/>
                  </a:lnTo>
                  <a:lnTo>
                    <a:pt x="42" y="343"/>
                  </a:lnTo>
                  <a:lnTo>
                    <a:pt x="40" y="345"/>
                  </a:lnTo>
                  <a:lnTo>
                    <a:pt x="38" y="345"/>
                  </a:lnTo>
                  <a:lnTo>
                    <a:pt x="36" y="345"/>
                  </a:lnTo>
                  <a:lnTo>
                    <a:pt x="32" y="347"/>
                  </a:lnTo>
                  <a:lnTo>
                    <a:pt x="30" y="345"/>
                  </a:lnTo>
                  <a:lnTo>
                    <a:pt x="32" y="345"/>
                  </a:lnTo>
                  <a:lnTo>
                    <a:pt x="30" y="345"/>
                  </a:lnTo>
                  <a:lnTo>
                    <a:pt x="32" y="343"/>
                  </a:lnTo>
                  <a:lnTo>
                    <a:pt x="36" y="343"/>
                  </a:lnTo>
                  <a:lnTo>
                    <a:pt x="34" y="343"/>
                  </a:lnTo>
                  <a:lnTo>
                    <a:pt x="34" y="341"/>
                  </a:lnTo>
                  <a:lnTo>
                    <a:pt x="32" y="341"/>
                  </a:lnTo>
                  <a:lnTo>
                    <a:pt x="30" y="341"/>
                  </a:lnTo>
                  <a:lnTo>
                    <a:pt x="30" y="339"/>
                  </a:lnTo>
                  <a:lnTo>
                    <a:pt x="32" y="337"/>
                  </a:lnTo>
                  <a:lnTo>
                    <a:pt x="34" y="337"/>
                  </a:lnTo>
                  <a:lnTo>
                    <a:pt x="36" y="335"/>
                  </a:lnTo>
                  <a:lnTo>
                    <a:pt x="38" y="337"/>
                  </a:lnTo>
                  <a:lnTo>
                    <a:pt x="38" y="339"/>
                  </a:lnTo>
                  <a:lnTo>
                    <a:pt x="40" y="339"/>
                  </a:lnTo>
                  <a:lnTo>
                    <a:pt x="42" y="339"/>
                  </a:lnTo>
                  <a:lnTo>
                    <a:pt x="42" y="337"/>
                  </a:lnTo>
                  <a:lnTo>
                    <a:pt x="44" y="337"/>
                  </a:lnTo>
                  <a:lnTo>
                    <a:pt x="44" y="339"/>
                  </a:lnTo>
                  <a:lnTo>
                    <a:pt x="42" y="339"/>
                  </a:lnTo>
                  <a:lnTo>
                    <a:pt x="44" y="339"/>
                  </a:lnTo>
                  <a:lnTo>
                    <a:pt x="46" y="337"/>
                  </a:lnTo>
                  <a:lnTo>
                    <a:pt x="48" y="337"/>
                  </a:lnTo>
                  <a:lnTo>
                    <a:pt x="50" y="337"/>
                  </a:lnTo>
                  <a:lnTo>
                    <a:pt x="50" y="339"/>
                  </a:lnTo>
                  <a:lnTo>
                    <a:pt x="50" y="341"/>
                  </a:lnTo>
                  <a:lnTo>
                    <a:pt x="50" y="343"/>
                  </a:lnTo>
                  <a:lnTo>
                    <a:pt x="52" y="343"/>
                  </a:lnTo>
                  <a:lnTo>
                    <a:pt x="54" y="345"/>
                  </a:lnTo>
                  <a:lnTo>
                    <a:pt x="56" y="347"/>
                  </a:lnTo>
                  <a:lnTo>
                    <a:pt x="58" y="347"/>
                  </a:lnTo>
                  <a:lnTo>
                    <a:pt x="58" y="349"/>
                  </a:lnTo>
                  <a:lnTo>
                    <a:pt x="58" y="347"/>
                  </a:lnTo>
                  <a:lnTo>
                    <a:pt x="56" y="345"/>
                  </a:lnTo>
                  <a:lnTo>
                    <a:pt x="54" y="345"/>
                  </a:lnTo>
                  <a:lnTo>
                    <a:pt x="54" y="343"/>
                  </a:lnTo>
                  <a:lnTo>
                    <a:pt x="52" y="343"/>
                  </a:lnTo>
                  <a:lnTo>
                    <a:pt x="52" y="341"/>
                  </a:lnTo>
                  <a:lnTo>
                    <a:pt x="52" y="339"/>
                  </a:lnTo>
                  <a:lnTo>
                    <a:pt x="50" y="339"/>
                  </a:lnTo>
                  <a:lnTo>
                    <a:pt x="50" y="337"/>
                  </a:lnTo>
                  <a:lnTo>
                    <a:pt x="48" y="335"/>
                  </a:lnTo>
                  <a:lnTo>
                    <a:pt x="46" y="337"/>
                  </a:lnTo>
                  <a:lnTo>
                    <a:pt x="46" y="335"/>
                  </a:lnTo>
                  <a:lnTo>
                    <a:pt x="48" y="335"/>
                  </a:lnTo>
                  <a:lnTo>
                    <a:pt x="48" y="335"/>
                  </a:lnTo>
                  <a:lnTo>
                    <a:pt x="50" y="335"/>
                  </a:lnTo>
                  <a:lnTo>
                    <a:pt x="50" y="335"/>
                  </a:lnTo>
                  <a:lnTo>
                    <a:pt x="52" y="335"/>
                  </a:lnTo>
                  <a:lnTo>
                    <a:pt x="52" y="337"/>
                  </a:lnTo>
                  <a:lnTo>
                    <a:pt x="54" y="337"/>
                  </a:lnTo>
                  <a:lnTo>
                    <a:pt x="54" y="339"/>
                  </a:lnTo>
                  <a:lnTo>
                    <a:pt x="54" y="341"/>
                  </a:lnTo>
                  <a:lnTo>
                    <a:pt x="56" y="341"/>
                  </a:lnTo>
                  <a:lnTo>
                    <a:pt x="58" y="341"/>
                  </a:lnTo>
                  <a:lnTo>
                    <a:pt x="56" y="341"/>
                  </a:lnTo>
                  <a:lnTo>
                    <a:pt x="56" y="339"/>
                  </a:lnTo>
                  <a:lnTo>
                    <a:pt x="58" y="341"/>
                  </a:lnTo>
                  <a:lnTo>
                    <a:pt x="60" y="343"/>
                  </a:lnTo>
                  <a:lnTo>
                    <a:pt x="58" y="341"/>
                  </a:lnTo>
                  <a:lnTo>
                    <a:pt x="56" y="341"/>
                  </a:lnTo>
                  <a:lnTo>
                    <a:pt x="56" y="339"/>
                  </a:lnTo>
                  <a:lnTo>
                    <a:pt x="56" y="337"/>
                  </a:lnTo>
                  <a:lnTo>
                    <a:pt x="58" y="337"/>
                  </a:lnTo>
                  <a:lnTo>
                    <a:pt x="60" y="337"/>
                  </a:lnTo>
                  <a:lnTo>
                    <a:pt x="58" y="337"/>
                  </a:lnTo>
                  <a:lnTo>
                    <a:pt x="56" y="337"/>
                  </a:lnTo>
                  <a:lnTo>
                    <a:pt x="58" y="337"/>
                  </a:lnTo>
                  <a:lnTo>
                    <a:pt x="58" y="335"/>
                  </a:lnTo>
                  <a:lnTo>
                    <a:pt x="56" y="337"/>
                  </a:lnTo>
                  <a:lnTo>
                    <a:pt x="54" y="337"/>
                  </a:lnTo>
                  <a:lnTo>
                    <a:pt x="54" y="335"/>
                  </a:lnTo>
                  <a:lnTo>
                    <a:pt x="56" y="335"/>
                  </a:lnTo>
                  <a:lnTo>
                    <a:pt x="54" y="335"/>
                  </a:lnTo>
                  <a:lnTo>
                    <a:pt x="52" y="335"/>
                  </a:lnTo>
                  <a:lnTo>
                    <a:pt x="52" y="335"/>
                  </a:lnTo>
                  <a:lnTo>
                    <a:pt x="52" y="333"/>
                  </a:lnTo>
                  <a:lnTo>
                    <a:pt x="52" y="335"/>
                  </a:lnTo>
                  <a:lnTo>
                    <a:pt x="54" y="335"/>
                  </a:lnTo>
                  <a:lnTo>
                    <a:pt x="54" y="333"/>
                  </a:lnTo>
                  <a:lnTo>
                    <a:pt x="52" y="333"/>
                  </a:lnTo>
                  <a:lnTo>
                    <a:pt x="58" y="333"/>
                  </a:lnTo>
                  <a:lnTo>
                    <a:pt x="58" y="335"/>
                  </a:lnTo>
                  <a:lnTo>
                    <a:pt x="58" y="333"/>
                  </a:lnTo>
                  <a:lnTo>
                    <a:pt x="58" y="331"/>
                  </a:lnTo>
                  <a:lnTo>
                    <a:pt x="62" y="331"/>
                  </a:lnTo>
                  <a:lnTo>
                    <a:pt x="64" y="331"/>
                  </a:lnTo>
                  <a:lnTo>
                    <a:pt x="62" y="331"/>
                  </a:lnTo>
                  <a:lnTo>
                    <a:pt x="60" y="331"/>
                  </a:lnTo>
                  <a:lnTo>
                    <a:pt x="58" y="331"/>
                  </a:lnTo>
                  <a:lnTo>
                    <a:pt x="58" y="329"/>
                  </a:lnTo>
                  <a:lnTo>
                    <a:pt x="58" y="327"/>
                  </a:lnTo>
                  <a:lnTo>
                    <a:pt x="56" y="327"/>
                  </a:lnTo>
                  <a:lnTo>
                    <a:pt x="60" y="327"/>
                  </a:lnTo>
                  <a:lnTo>
                    <a:pt x="60" y="325"/>
                  </a:lnTo>
                  <a:lnTo>
                    <a:pt x="58" y="323"/>
                  </a:lnTo>
                  <a:lnTo>
                    <a:pt x="60" y="323"/>
                  </a:lnTo>
                  <a:lnTo>
                    <a:pt x="62" y="323"/>
                  </a:lnTo>
                  <a:lnTo>
                    <a:pt x="64" y="323"/>
                  </a:lnTo>
                  <a:lnTo>
                    <a:pt x="64" y="321"/>
                  </a:lnTo>
                  <a:lnTo>
                    <a:pt x="66" y="321"/>
                  </a:lnTo>
                  <a:lnTo>
                    <a:pt x="66" y="323"/>
                  </a:lnTo>
                  <a:lnTo>
                    <a:pt x="66" y="323"/>
                  </a:lnTo>
                  <a:lnTo>
                    <a:pt x="66" y="325"/>
                  </a:lnTo>
                  <a:lnTo>
                    <a:pt x="66" y="325"/>
                  </a:lnTo>
                  <a:lnTo>
                    <a:pt x="66" y="327"/>
                  </a:lnTo>
                  <a:lnTo>
                    <a:pt x="66" y="325"/>
                  </a:lnTo>
                  <a:lnTo>
                    <a:pt x="68" y="325"/>
                  </a:lnTo>
                  <a:lnTo>
                    <a:pt x="70" y="325"/>
                  </a:lnTo>
                  <a:lnTo>
                    <a:pt x="70" y="323"/>
                  </a:lnTo>
                  <a:lnTo>
                    <a:pt x="68" y="325"/>
                  </a:lnTo>
                  <a:lnTo>
                    <a:pt x="66" y="325"/>
                  </a:lnTo>
                  <a:lnTo>
                    <a:pt x="66" y="323"/>
                  </a:lnTo>
                  <a:lnTo>
                    <a:pt x="70" y="321"/>
                  </a:lnTo>
                  <a:lnTo>
                    <a:pt x="68" y="321"/>
                  </a:lnTo>
                  <a:lnTo>
                    <a:pt x="68" y="319"/>
                  </a:lnTo>
                  <a:lnTo>
                    <a:pt x="68" y="321"/>
                  </a:lnTo>
                  <a:lnTo>
                    <a:pt x="66" y="321"/>
                  </a:lnTo>
                  <a:lnTo>
                    <a:pt x="66" y="319"/>
                  </a:lnTo>
                  <a:lnTo>
                    <a:pt x="68" y="319"/>
                  </a:lnTo>
                  <a:lnTo>
                    <a:pt x="68" y="317"/>
                  </a:lnTo>
                  <a:lnTo>
                    <a:pt x="70" y="317"/>
                  </a:lnTo>
                  <a:lnTo>
                    <a:pt x="70" y="319"/>
                  </a:lnTo>
                  <a:lnTo>
                    <a:pt x="70" y="317"/>
                  </a:lnTo>
                  <a:lnTo>
                    <a:pt x="72" y="317"/>
                  </a:lnTo>
                  <a:lnTo>
                    <a:pt x="72" y="319"/>
                  </a:lnTo>
                  <a:lnTo>
                    <a:pt x="72" y="317"/>
                  </a:lnTo>
                  <a:lnTo>
                    <a:pt x="72" y="315"/>
                  </a:lnTo>
                  <a:lnTo>
                    <a:pt x="74" y="315"/>
                  </a:lnTo>
                  <a:lnTo>
                    <a:pt x="76" y="315"/>
                  </a:lnTo>
                  <a:lnTo>
                    <a:pt x="76" y="317"/>
                  </a:lnTo>
                  <a:lnTo>
                    <a:pt x="76" y="319"/>
                  </a:lnTo>
                  <a:lnTo>
                    <a:pt x="78" y="321"/>
                  </a:lnTo>
                  <a:lnTo>
                    <a:pt x="78" y="323"/>
                  </a:lnTo>
                  <a:lnTo>
                    <a:pt x="78" y="325"/>
                  </a:lnTo>
                  <a:lnTo>
                    <a:pt x="76" y="327"/>
                  </a:lnTo>
                  <a:lnTo>
                    <a:pt x="78" y="327"/>
                  </a:lnTo>
                  <a:lnTo>
                    <a:pt x="78" y="325"/>
                  </a:lnTo>
                  <a:lnTo>
                    <a:pt x="80" y="325"/>
                  </a:lnTo>
                  <a:lnTo>
                    <a:pt x="82" y="327"/>
                  </a:lnTo>
                  <a:lnTo>
                    <a:pt x="84" y="327"/>
                  </a:lnTo>
                  <a:lnTo>
                    <a:pt x="84" y="329"/>
                  </a:lnTo>
                  <a:lnTo>
                    <a:pt x="84" y="327"/>
                  </a:lnTo>
                  <a:lnTo>
                    <a:pt x="84" y="325"/>
                  </a:lnTo>
                  <a:lnTo>
                    <a:pt x="80" y="325"/>
                  </a:lnTo>
                  <a:lnTo>
                    <a:pt x="80" y="323"/>
                  </a:lnTo>
                  <a:lnTo>
                    <a:pt x="82" y="321"/>
                  </a:lnTo>
                  <a:lnTo>
                    <a:pt x="84" y="321"/>
                  </a:lnTo>
                  <a:lnTo>
                    <a:pt x="86" y="321"/>
                  </a:lnTo>
                  <a:lnTo>
                    <a:pt x="88" y="321"/>
                  </a:lnTo>
                  <a:lnTo>
                    <a:pt x="88" y="323"/>
                  </a:lnTo>
                  <a:lnTo>
                    <a:pt x="90" y="323"/>
                  </a:lnTo>
                  <a:lnTo>
                    <a:pt x="90" y="321"/>
                  </a:lnTo>
                  <a:lnTo>
                    <a:pt x="92" y="321"/>
                  </a:lnTo>
                  <a:lnTo>
                    <a:pt x="92" y="323"/>
                  </a:lnTo>
                  <a:lnTo>
                    <a:pt x="94" y="321"/>
                  </a:lnTo>
                  <a:lnTo>
                    <a:pt x="92" y="321"/>
                  </a:lnTo>
                  <a:lnTo>
                    <a:pt x="92" y="319"/>
                  </a:lnTo>
                  <a:lnTo>
                    <a:pt x="94" y="317"/>
                  </a:lnTo>
                  <a:lnTo>
                    <a:pt x="94" y="315"/>
                  </a:lnTo>
                  <a:lnTo>
                    <a:pt x="94" y="317"/>
                  </a:lnTo>
                  <a:lnTo>
                    <a:pt x="92" y="317"/>
                  </a:lnTo>
                  <a:lnTo>
                    <a:pt x="90" y="317"/>
                  </a:lnTo>
                  <a:lnTo>
                    <a:pt x="92" y="317"/>
                  </a:lnTo>
                  <a:lnTo>
                    <a:pt x="92" y="315"/>
                  </a:lnTo>
                  <a:lnTo>
                    <a:pt x="94" y="315"/>
                  </a:lnTo>
                  <a:lnTo>
                    <a:pt x="94" y="313"/>
                  </a:lnTo>
                  <a:lnTo>
                    <a:pt x="96" y="311"/>
                  </a:lnTo>
                  <a:lnTo>
                    <a:pt x="98" y="313"/>
                  </a:lnTo>
                  <a:lnTo>
                    <a:pt x="98" y="311"/>
                  </a:lnTo>
                  <a:lnTo>
                    <a:pt x="100" y="311"/>
                  </a:lnTo>
                  <a:lnTo>
                    <a:pt x="100" y="309"/>
                  </a:lnTo>
                  <a:lnTo>
                    <a:pt x="102" y="309"/>
                  </a:lnTo>
                  <a:lnTo>
                    <a:pt x="104" y="309"/>
                  </a:lnTo>
                  <a:lnTo>
                    <a:pt x="104" y="307"/>
                  </a:lnTo>
                  <a:lnTo>
                    <a:pt x="102" y="307"/>
                  </a:lnTo>
                  <a:lnTo>
                    <a:pt x="100" y="305"/>
                  </a:lnTo>
                  <a:lnTo>
                    <a:pt x="98" y="307"/>
                  </a:lnTo>
                  <a:lnTo>
                    <a:pt x="98" y="305"/>
                  </a:lnTo>
                  <a:lnTo>
                    <a:pt x="100" y="303"/>
                  </a:lnTo>
                  <a:lnTo>
                    <a:pt x="104" y="301"/>
                  </a:lnTo>
                  <a:lnTo>
                    <a:pt x="104" y="299"/>
                  </a:lnTo>
                  <a:lnTo>
                    <a:pt x="102" y="299"/>
                  </a:lnTo>
                  <a:lnTo>
                    <a:pt x="100" y="299"/>
                  </a:lnTo>
                  <a:lnTo>
                    <a:pt x="102" y="297"/>
                  </a:lnTo>
                  <a:lnTo>
                    <a:pt x="100" y="297"/>
                  </a:lnTo>
                  <a:lnTo>
                    <a:pt x="100" y="299"/>
                  </a:lnTo>
                  <a:lnTo>
                    <a:pt x="100" y="301"/>
                  </a:lnTo>
                  <a:lnTo>
                    <a:pt x="98" y="301"/>
                  </a:lnTo>
                  <a:lnTo>
                    <a:pt x="96" y="303"/>
                  </a:lnTo>
                  <a:lnTo>
                    <a:pt x="94" y="303"/>
                  </a:lnTo>
                  <a:lnTo>
                    <a:pt x="94" y="305"/>
                  </a:lnTo>
                  <a:lnTo>
                    <a:pt x="92" y="305"/>
                  </a:lnTo>
                  <a:lnTo>
                    <a:pt x="90" y="307"/>
                  </a:lnTo>
                  <a:lnTo>
                    <a:pt x="88" y="309"/>
                  </a:lnTo>
                  <a:lnTo>
                    <a:pt x="90" y="309"/>
                  </a:lnTo>
                  <a:lnTo>
                    <a:pt x="90" y="307"/>
                  </a:lnTo>
                  <a:lnTo>
                    <a:pt x="92" y="307"/>
                  </a:lnTo>
                  <a:lnTo>
                    <a:pt x="94" y="305"/>
                  </a:lnTo>
                  <a:lnTo>
                    <a:pt x="96" y="305"/>
                  </a:lnTo>
                  <a:lnTo>
                    <a:pt x="96" y="307"/>
                  </a:lnTo>
                  <a:lnTo>
                    <a:pt x="98" y="307"/>
                  </a:lnTo>
                  <a:lnTo>
                    <a:pt x="96" y="307"/>
                  </a:lnTo>
                  <a:lnTo>
                    <a:pt x="96" y="309"/>
                  </a:lnTo>
                  <a:lnTo>
                    <a:pt x="96" y="311"/>
                  </a:lnTo>
                  <a:lnTo>
                    <a:pt x="94" y="311"/>
                  </a:lnTo>
                  <a:lnTo>
                    <a:pt x="92" y="311"/>
                  </a:lnTo>
                  <a:lnTo>
                    <a:pt x="92" y="313"/>
                  </a:lnTo>
                  <a:lnTo>
                    <a:pt x="90" y="313"/>
                  </a:lnTo>
                  <a:lnTo>
                    <a:pt x="90" y="315"/>
                  </a:lnTo>
                  <a:lnTo>
                    <a:pt x="88" y="315"/>
                  </a:lnTo>
                  <a:lnTo>
                    <a:pt x="86" y="317"/>
                  </a:lnTo>
                  <a:lnTo>
                    <a:pt x="84" y="317"/>
                  </a:lnTo>
                  <a:lnTo>
                    <a:pt x="82" y="319"/>
                  </a:lnTo>
                  <a:lnTo>
                    <a:pt x="80" y="319"/>
                  </a:lnTo>
                  <a:lnTo>
                    <a:pt x="78" y="319"/>
                  </a:lnTo>
                  <a:lnTo>
                    <a:pt x="78" y="317"/>
                  </a:lnTo>
                  <a:lnTo>
                    <a:pt x="76" y="317"/>
                  </a:lnTo>
                  <a:lnTo>
                    <a:pt x="76" y="315"/>
                  </a:lnTo>
                  <a:lnTo>
                    <a:pt x="76" y="313"/>
                  </a:lnTo>
                  <a:lnTo>
                    <a:pt x="78" y="311"/>
                  </a:lnTo>
                  <a:lnTo>
                    <a:pt x="80" y="311"/>
                  </a:lnTo>
                  <a:lnTo>
                    <a:pt x="82" y="309"/>
                  </a:lnTo>
                  <a:lnTo>
                    <a:pt x="80" y="309"/>
                  </a:lnTo>
                  <a:lnTo>
                    <a:pt x="80" y="311"/>
                  </a:lnTo>
                  <a:lnTo>
                    <a:pt x="80" y="309"/>
                  </a:lnTo>
                  <a:lnTo>
                    <a:pt x="78" y="309"/>
                  </a:lnTo>
                  <a:lnTo>
                    <a:pt x="78" y="311"/>
                  </a:lnTo>
                  <a:lnTo>
                    <a:pt x="76" y="311"/>
                  </a:lnTo>
                  <a:lnTo>
                    <a:pt x="74" y="313"/>
                  </a:lnTo>
                  <a:lnTo>
                    <a:pt x="72" y="313"/>
                  </a:lnTo>
                  <a:lnTo>
                    <a:pt x="72" y="311"/>
                  </a:lnTo>
                  <a:lnTo>
                    <a:pt x="74" y="309"/>
                  </a:lnTo>
                  <a:lnTo>
                    <a:pt x="76" y="309"/>
                  </a:lnTo>
                  <a:lnTo>
                    <a:pt x="72" y="309"/>
                  </a:lnTo>
                  <a:lnTo>
                    <a:pt x="74" y="307"/>
                  </a:lnTo>
                  <a:lnTo>
                    <a:pt x="76" y="307"/>
                  </a:lnTo>
                  <a:lnTo>
                    <a:pt x="78" y="307"/>
                  </a:lnTo>
                  <a:lnTo>
                    <a:pt x="78" y="305"/>
                  </a:lnTo>
                  <a:lnTo>
                    <a:pt x="76" y="305"/>
                  </a:lnTo>
                  <a:lnTo>
                    <a:pt x="78" y="305"/>
                  </a:lnTo>
                  <a:lnTo>
                    <a:pt x="80" y="305"/>
                  </a:lnTo>
                  <a:lnTo>
                    <a:pt x="82" y="303"/>
                  </a:lnTo>
                  <a:lnTo>
                    <a:pt x="80" y="303"/>
                  </a:lnTo>
                  <a:lnTo>
                    <a:pt x="78" y="303"/>
                  </a:lnTo>
                  <a:lnTo>
                    <a:pt x="78" y="305"/>
                  </a:lnTo>
                  <a:lnTo>
                    <a:pt x="78" y="303"/>
                  </a:lnTo>
                  <a:lnTo>
                    <a:pt x="80" y="303"/>
                  </a:lnTo>
                  <a:lnTo>
                    <a:pt x="82" y="301"/>
                  </a:lnTo>
                  <a:lnTo>
                    <a:pt x="80" y="301"/>
                  </a:lnTo>
                  <a:lnTo>
                    <a:pt x="80" y="303"/>
                  </a:lnTo>
                  <a:lnTo>
                    <a:pt x="78" y="303"/>
                  </a:lnTo>
                  <a:lnTo>
                    <a:pt x="78" y="301"/>
                  </a:lnTo>
                  <a:lnTo>
                    <a:pt x="80" y="301"/>
                  </a:lnTo>
                  <a:lnTo>
                    <a:pt x="80" y="299"/>
                  </a:lnTo>
                  <a:lnTo>
                    <a:pt x="80" y="297"/>
                  </a:lnTo>
                  <a:lnTo>
                    <a:pt x="82" y="297"/>
                  </a:lnTo>
                  <a:lnTo>
                    <a:pt x="84" y="297"/>
                  </a:lnTo>
                  <a:lnTo>
                    <a:pt x="82" y="297"/>
                  </a:lnTo>
                  <a:lnTo>
                    <a:pt x="82" y="295"/>
                  </a:lnTo>
                  <a:lnTo>
                    <a:pt x="82" y="293"/>
                  </a:lnTo>
                  <a:lnTo>
                    <a:pt x="84" y="293"/>
                  </a:lnTo>
                  <a:lnTo>
                    <a:pt x="86" y="293"/>
                  </a:lnTo>
                  <a:lnTo>
                    <a:pt x="84" y="293"/>
                  </a:lnTo>
                  <a:lnTo>
                    <a:pt x="84" y="291"/>
                  </a:lnTo>
                  <a:lnTo>
                    <a:pt x="86" y="291"/>
                  </a:lnTo>
                  <a:lnTo>
                    <a:pt x="86" y="289"/>
                  </a:lnTo>
                  <a:lnTo>
                    <a:pt x="86" y="291"/>
                  </a:lnTo>
                  <a:lnTo>
                    <a:pt x="86" y="289"/>
                  </a:lnTo>
                  <a:lnTo>
                    <a:pt x="88" y="289"/>
                  </a:lnTo>
                  <a:lnTo>
                    <a:pt x="86" y="289"/>
                  </a:lnTo>
                  <a:lnTo>
                    <a:pt x="86" y="287"/>
                  </a:lnTo>
                  <a:lnTo>
                    <a:pt x="88" y="287"/>
                  </a:lnTo>
                  <a:lnTo>
                    <a:pt x="88" y="289"/>
                  </a:lnTo>
                  <a:lnTo>
                    <a:pt x="88" y="287"/>
                  </a:lnTo>
                  <a:lnTo>
                    <a:pt x="90" y="287"/>
                  </a:lnTo>
                  <a:lnTo>
                    <a:pt x="88" y="287"/>
                  </a:lnTo>
                  <a:lnTo>
                    <a:pt x="88" y="287"/>
                  </a:lnTo>
                  <a:lnTo>
                    <a:pt x="90" y="287"/>
                  </a:lnTo>
                  <a:lnTo>
                    <a:pt x="90" y="285"/>
                  </a:lnTo>
                  <a:lnTo>
                    <a:pt x="90" y="287"/>
                  </a:lnTo>
                  <a:lnTo>
                    <a:pt x="92" y="287"/>
                  </a:lnTo>
                  <a:lnTo>
                    <a:pt x="92" y="287"/>
                  </a:lnTo>
                  <a:lnTo>
                    <a:pt x="94" y="287"/>
                  </a:lnTo>
                  <a:lnTo>
                    <a:pt x="92" y="287"/>
                  </a:lnTo>
                  <a:lnTo>
                    <a:pt x="92" y="285"/>
                  </a:lnTo>
                  <a:lnTo>
                    <a:pt x="90" y="287"/>
                  </a:lnTo>
                  <a:lnTo>
                    <a:pt x="90" y="285"/>
                  </a:lnTo>
                  <a:lnTo>
                    <a:pt x="92" y="285"/>
                  </a:lnTo>
                  <a:lnTo>
                    <a:pt x="94" y="285"/>
                  </a:lnTo>
                  <a:lnTo>
                    <a:pt x="92" y="283"/>
                  </a:lnTo>
                  <a:lnTo>
                    <a:pt x="94" y="283"/>
                  </a:lnTo>
                  <a:lnTo>
                    <a:pt x="94" y="285"/>
                  </a:lnTo>
                  <a:lnTo>
                    <a:pt x="96" y="285"/>
                  </a:lnTo>
                  <a:lnTo>
                    <a:pt x="94" y="283"/>
                  </a:lnTo>
                  <a:lnTo>
                    <a:pt x="96" y="283"/>
                  </a:lnTo>
                  <a:lnTo>
                    <a:pt x="96" y="281"/>
                  </a:lnTo>
                  <a:lnTo>
                    <a:pt x="94" y="281"/>
                  </a:lnTo>
                  <a:lnTo>
                    <a:pt x="96" y="281"/>
                  </a:lnTo>
                  <a:lnTo>
                    <a:pt x="96" y="279"/>
                  </a:lnTo>
                  <a:lnTo>
                    <a:pt x="96" y="281"/>
                  </a:lnTo>
                  <a:lnTo>
                    <a:pt x="98" y="281"/>
                  </a:lnTo>
                  <a:lnTo>
                    <a:pt x="98" y="283"/>
                  </a:lnTo>
                  <a:lnTo>
                    <a:pt x="98" y="285"/>
                  </a:lnTo>
                  <a:lnTo>
                    <a:pt x="100" y="287"/>
                  </a:lnTo>
                  <a:lnTo>
                    <a:pt x="100" y="285"/>
                  </a:lnTo>
                  <a:lnTo>
                    <a:pt x="102" y="287"/>
                  </a:lnTo>
                  <a:lnTo>
                    <a:pt x="100" y="287"/>
                  </a:lnTo>
                  <a:lnTo>
                    <a:pt x="100" y="289"/>
                  </a:lnTo>
                  <a:lnTo>
                    <a:pt x="100" y="287"/>
                  </a:lnTo>
                  <a:lnTo>
                    <a:pt x="102" y="287"/>
                  </a:lnTo>
                  <a:lnTo>
                    <a:pt x="102" y="285"/>
                  </a:lnTo>
                  <a:lnTo>
                    <a:pt x="104" y="287"/>
                  </a:lnTo>
                  <a:lnTo>
                    <a:pt x="104" y="285"/>
                  </a:lnTo>
                  <a:lnTo>
                    <a:pt x="106" y="285"/>
                  </a:lnTo>
                  <a:lnTo>
                    <a:pt x="104" y="285"/>
                  </a:lnTo>
                  <a:lnTo>
                    <a:pt x="104" y="283"/>
                  </a:lnTo>
                  <a:lnTo>
                    <a:pt x="104" y="281"/>
                  </a:lnTo>
                  <a:lnTo>
                    <a:pt x="106" y="281"/>
                  </a:lnTo>
                  <a:lnTo>
                    <a:pt x="106" y="283"/>
                  </a:lnTo>
                  <a:lnTo>
                    <a:pt x="106" y="281"/>
                  </a:lnTo>
                  <a:lnTo>
                    <a:pt x="108" y="281"/>
                  </a:lnTo>
                  <a:lnTo>
                    <a:pt x="106" y="281"/>
                  </a:lnTo>
                  <a:lnTo>
                    <a:pt x="106" y="279"/>
                  </a:lnTo>
                  <a:lnTo>
                    <a:pt x="106" y="281"/>
                  </a:lnTo>
                  <a:lnTo>
                    <a:pt x="104" y="281"/>
                  </a:lnTo>
                  <a:lnTo>
                    <a:pt x="104" y="279"/>
                  </a:lnTo>
                  <a:lnTo>
                    <a:pt x="102" y="279"/>
                  </a:lnTo>
                  <a:lnTo>
                    <a:pt x="104" y="279"/>
                  </a:lnTo>
                  <a:lnTo>
                    <a:pt x="102" y="277"/>
                  </a:lnTo>
                  <a:lnTo>
                    <a:pt x="104" y="277"/>
                  </a:lnTo>
                  <a:lnTo>
                    <a:pt x="102" y="277"/>
                  </a:lnTo>
                  <a:lnTo>
                    <a:pt x="102" y="275"/>
                  </a:lnTo>
                  <a:lnTo>
                    <a:pt x="104" y="275"/>
                  </a:lnTo>
                  <a:lnTo>
                    <a:pt x="106" y="275"/>
                  </a:lnTo>
                  <a:lnTo>
                    <a:pt x="106" y="273"/>
                  </a:lnTo>
                  <a:lnTo>
                    <a:pt x="110" y="273"/>
                  </a:lnTo>
                  <a:lnTo>
                    <a:pt x="108" y="273"/>
                  </a:lnTo>
                  <a:lnTo>
                    <a:pt x="108" y="271"/>
                  </a:lnTo>
                  <a:lnTo>
                    <a:pt x="106" y="271"/>
                  </a:lnTo>
                  <a:lnTo>
                    <a:pt x="108" y="271"/>
                  </a:lnTo>
                  <a:lnTo>
                    <a:pt x="110" y="271"/>
                  </a:lnTo>
                  <a:lnTo>
                    <a:pt x="108" y="271"/>
                  </a:lnTo>
                  <a:lnTo>
                    <a:pt x="110" y="269"/>
                  </a:lnTo>
                  <a:lnTo>
                    <a:pt x="108" y="271"/>
                  </a:lnTo>
                  <a:lnTo>
                    <a:pt x="106" y="271"/>
                  </a:lnTo>
                  <a:lnTo>
                    <a:pt x="108" y="269"/>
                  </a:lnTo>
                  <a:lnTo>
                    <a:pt x="110" y="269"/>
                  </a:lnTo>
                  <a:lnTo>
                    <a:pt x="112" y="267"/>
                  </a:lnTo>
                  <a:lnTo>
                    <a:pt x="114" y="267"/>
                  </a:lnTo>
                  <a:lnTo>
                    <a:pt x="114" y="265"/>
                  </a:lnTo>
                  <a:lnTo>
                    <a:pt x="114" y="267"/>
                  </a:lnTo>
                  <a:lnTo>
                    <a:pt x="114" y="265"/>
                  </a:lnTo>
                  <a:lnTo>
                    <a:pt x="112" y="267"/>
                  </a:lnTo>
                  <a:lnTo>
                    <a:pt x="108" y="269"/>
                  </a:lnTo>
                  <a:lnTo>
                    <a:pt x="106" y="269"/>
                  </a:lnTo>
                  <a:lnTo>
                    <a:pt x="106" y="271"/>
                  </a:lnTo>
                  <a:lnTo>
                    <a:pt x="104" y="271"/>
                  </a:lnTo>
                  <a:lnTo>
                    <a:pt x="104" y="273"/>
                  </a:lnTo>
                  <a:lnTo>
                    <a:pt x="102" y="273"/>
                  </a:lnTo>
                  <a:lnTo>
                    <a:pt x="102" y="275"/>
                  </a:lnTo>
                  <a:lnTo>
                    <a:pt x="100" y="275"/>
                  </a:lnTo>
                  <a:lnTo>
                    <a:pt x="102" y="273"/>
                  </a:lnTo>
                  <a:lnTo>
                    <a:pt x="104" y="271"/>
                  </a:lnTo>
                  <a:lnTo>
                    <a:pt x="102" y="273"/>
                  </a:lnTo>
                  <a:lnTo>
                    <a:pt x="102" y="271"/>
                  </a:lnTo>
                  <a:lnTo>
                    <a:pt x="100" y="271"/>
                  </a:lnTo>
                  <a:lnTo>
                    <a:pt x="104" y="269"/>
                  </a:lnTo>
                  <a:lnTo>
                    <a:pt x="108" y="269"/>
                  </a:lnTo>
                  <a:lnTo>
                    <a:pt x="108" y="267"/>
                  </a:lnTo>
                  <a:lnTo>
                    <a:pt x="106" y="269"/>
                  </a:lnTo>
                  <a:lnTo>
                    <a:pt x="100" y="269"/>
                  </a:lnTo>
                  <a:lnTo>
                    <a:pt x="102" y="267"/>
                  </a:lnTo>
                  <a:lnTo>
                    <a:pt x="104" y="267"/>
                  </a:lnTo>
                  <a:lnTo>
                    <a:pt x="104" y="269"/>
                  </a:lnTo>
                  <a:lnTo>
                    <a:pt x="106" y="269"/>
                  </a:lnTo>
                  <a:lnTo>
                    <a:pt x="106" y="267"/>
                  </a:lnTo>
                  <a:lnTo>
                    <a:pt x="106" y="269"/>
                  </a:lnTo>
                  <a:lnTo>
                    <a:pt x="104" y="269"/>
                  </a:lnTo>
                  <a:lnTo>
                    <a:pt x="104" y="267"/>
                  </a:lnTo>
                  <a:lnTo>
                    <a:pt x="106" y="267"/>
                  </a:lnTo>
                  <a:lnTo>
                    <a:pt x="106" y="265"/>
                  </a:lnTo>
                  <a:lnTo>
                    <a:pt x="106" y="267"/>
                  </a:lnTo>
                  <a:lnTo>
                    <a:pt x="108" y="267"/>
                  </a:lnTo>
                  <a:lnTo>
                    <a:pt x="108" y="265"/>
                  </a:lnTo>
                  <a:lnTo>
                    <a:pt x="110" y="265"/>
                  </a:lnTo>
                  <a:lnTo>
                    <a:pt x="110" y="263"/>
                  </a:lnTo>
                  <a:lnTo>
                    <a:pt x="112" y="263"/>
                  </a:lnTo>
                  <a:lnTo>
                    <a:pt x="112" y="261"/>
                  </a:lnTo>
                  <a:lnTo>
                    <a:pt x="112" y="263"/>
                  </a:lnTo>
                  <a:lnTo>
                    <a:pt x="114" y="263"/>
                  </a:lnTo>
                  <a:lnTo>
                    <a:pt x="114" y="261"/>
                  </a:lnTo>
                  <a:lnTo>
                    <a:pt x="114" y="263"/>
                  </a:lnTo>
                  <a:lnTo>
                    <a:pt x="114" y="263"/>
                  </a:lnTo>
                  <a:lnTo>
                    <a:pt x="114" y="265"/>
                  </a:lnTo>
                  <a:lnTo>
                    <a:pt x="114" y="263"/>
                  </a:lnTo>
                  <a:lnTo>
                    <a:pt x="116" y="263"/>
                  </a:lnTo>
                  <a:lnTo>
                    <a:pt x="116" y="261"/>
                  </a:lnTo>
                  <a:lnTo>
                    <a:pt x="118" y="261"/>
                  </a:lnTo>
                  <a:lnTo>
                    <a:pt x="118" y="259"/>
                  </a:lnTo>
                  <a:lnTo>
                    <a:pt x="120" y="259"/>
                  </a:lnTo>
                  <a:lnTo>
                    <a:pt x="122" y="259"/>
                  </a:lnTo>
                  <a:lnTo>
                    <a:pt x="120" y="259"/>
                  </a:lnTo>
                  <a:lnTo>
                    <a:pt x="122" y="259"/>
                  </a:lnTo>
                  <a:lnTo>
                    <a:pt x="122" y="257"/>
                  </a:lnTo>
                  <a:lnTo>
                    <a:pt x="124" y="257"/>
                  </a:lnTo>
                  <a:lnTo>
                    <a:pt x="124" y="255"/>
                  </a:lnTo>
                  <a:lnTo>
                    <a:pt x="126" y="253"/>
                  </a:lnTo>
                  <a:lnTo>
                    <a:pt x="126" y="251"/>
                  </a:lnTo>
                  <a:lnTo>
                    <a:pt x="126" y="253"/>
                  </a:lnTo>
                  <a:lnTo>
                    <a:pt x="124" y="253"/>
                  </a:lnTo>
                  <a:lnTo>
                    <a:pt x="122" y="257"/>
                  </a:lnTo>
                  <a:lnTo>
                    <a:pt x="120" y="257"/>
                  </a:lnTo>
                  <a:lnTo>
                    <a:pt x="120" y="259"/>
                  </a:lnTo>
                  <a:lnTo>
                    <a:pt x="118" y="259"/>
                  </a:lnTo>
                  <a:lnTo>
                    <a:pt x="116" y="259"/>
                  </a:lnTo>
                  <a:lnTo>
                    <a:pt x="116" y="257"/>
                  </a:lnTo>
                  <a:lnTo>
                    <a:pt x="118" y="257"/>
                  </a:lnTo>
                  <a:lnTo>
                    <a:pt x="118" y="255"/>
                  </a:lnTo>
                  <a:lnTo>
                    <a:pt x="116" y="255"/>
                  </a:lnTo>
                  <a:lnTo>
                    <a:pt x="118" y="255"/>
                  </a:lnTo>
                  <a:lnTo>
                    <a:pt x="120" y="255"/>
                  </a:lnTo>
                  <a:lnTo>
                    <a:pt x="122" y="255"/>
                  </a:lnTo>
                  <a:lnTo>
                    <a:pt x="120" y="255"/>
                  </a:lnTo>
                  <a:lnTo>
                    <a:pt x="120" y="253"/>
                  </a:lnTo>
                  <a:lnTo>
                    <a:pt x="118" y="253"/>
                  </a:lnTo>
                  <a:lnTo>
                    <a:pt x="118" y="255"/>
                  </a:lnTo>
                  <a:lnTo>
                    <a:pt x="118" y="253"/>
                  </a:lnTo>
                  <a:lnTo>
                    <a:pt x="116" y="253"/>
                  </a:lnTo>
                  <a:lnTo>
                    <a:pt x="116" y="255"/>
                  </a:lnTo>
                  <a:lnTo>
                    <a:pt x="114" y="255"/>
                  </a:lnTo>
                  <a:lnTo>
                    <a:pt x="116" y="253"/>
                  </a:lnTo>
                  <a:lnTo>
                    <a:pt x="118" y="253"/>
                  </a:lnTo>
                  <a:lnTo>
                    <a:pt x="118" y="251"/>
                  </a:lnTo>
                  <a:lnTo>
                    <a:pt x="118" y="249"/>
                  </a:lnTo>
                  <a:lnTo>
                    <a:pt x="120" y="251"/>
                  </a:lnTo>
                  <a:lnTo>
                    <a:pt x="122" y="251"/>
                  </a:lnTo>
                  <a:lnTo>
                    <a:pt x="120" y="251"/>
                  </a:lnTo>
                  <a:lnTo>
                    <a:pt x="120" y="249"/>
                  </a:lnTo>
                  <a:lnTo>
                    <a:pt x="120" y="247"/>
                  </a:lnTo>
                  <a:lnTo>
                    <a:pt x="118" y="247"/>
                  </a:lnTo>
                  <a:lnTo>
                    <a:pt x="120" y="247"/>
                  </a:lnTo>
                  <a:lnTo>
                    <a:pt x="122" y="247"/>
                  </a:lnTo>
                  <a:lnTo>
                    <a:pt x="122" y="249"/>
                  </a:lnTo>
                  <a:lnTo>
                    <a:pt x="122" y="247"/>
                  </a:lnTo>
                  <a:lnTo>
                    <a:pt x="124" y="247"/>
                  </a:lnTo>
                  <a:lnTo>
                    <a:pt x="122" y="245"/>
                  </a:lnTo>
                  <a:lnTo>
                    <a:pt x="120" y="247"/>
                  </a:lnTo>
                  <a:lnTo>
                    <a:pt x="120" y="245"/>
                  </a:lnTo>
                  <a:lnTo>
                    <a:pt x="122" y="245"/>
                  </a:lnTo>
                  <a:lnTo>
                    <a:pt x="120" y="245"/>
                  </a:lnTo>
                  <a:lnTo>
                    <a:pt x="120" y="243"/>
                  </a:lnTo>
                  <a:lnTo>
                    <a:pt x="120" y="241"/>
                  </a:lnTo>
                  <a:lnTo>
                    <a:pt x="120" y="243"/>
                  </a:lnTo>
                  <a:lnTo>
                    <a:pt x="120" y="245"/>
                  </a:lnTo>
                  <a:lnTo>
                    <a:pt x="118" y="243"/>
                  </a:lnTo>
                  <a:lnTo>
                    <a:pt x="120" y="243"/>
                  </a:lnTo>
                  <a:lnTo>
                    <a:pt x="120" y="241"/>
                  </a:lnTo>
                  <a:lnTo>
                    <a:pt x="118" y="243"/>
                  </a:lnTo>
                  <a:lnTo>
                    <a:pt x="118" y="241"/>
                  </a:lnTo>
                  <a:lnTo>
                    <a:pt x="116" y="241"/>
                  </a:lnTo>
                  <a:lnTo>
                    <a:pt x="116" y="241"/>
                  </a:lnTo>
                  <a:lnTo>
                    <a:pt x="118" y="239"/>
                  </a:lnTo>
                  <a:lnTo>
                    <a:pt x="118" y="237"/>
                  </a:lnTo>
                  <a:lnTo>
                    <a:pt x="120" y="237"/>
                  </a:lnTo>
                  <a:lnTo>
                    <a:pt x="120" y="239"/>
                  </a:lnTo>
                  <a:lnTo>
                    <a:pt x="122" y="239"/>
                  </a:lnTo>
                  <a:lnTo>
                    <a:pt x="120" y="239"/>
                  </a:lnTo>
                  <a:lnTo>
                    <a:pt x="120" y="241"/>
                  </a:lnTo>
                  <a:lnTo>
                    <a:pt x="122" y="241"/>
                  </a:lnTo>
                  <a:lnTo>
                    <a:pt x="124" y="241"/>
                  </a:lnTo>
                  <a:lnTo>
                    <a:pt x="122" y="241"/>
                  </a:lnTo>
                  <a:lnTo>
                    <a:pt x="122" y="239"/>
                  </a:lnTo>
                  <a:lnTo>
                    <a:pt x="120" y="237"/>
                  </a:lnTo>
                  <a:lnTo>
                    <a:pt x="120" y="235"/>
                  </a:lnTo>
                  <a:lnTo>
                    <a:pt x="122" y="235"/>
                  </a:lnTo>
                  <a:lnTo>
                    <a:pt x="122" y="233"/>
                  </a:lnTo>
                  <a:lnTo>
                    <a:pt x="120" y="233"/>
                  </a:lnTo>
                  <a:lnTo>
                    <a:pt x="122" y="233"/>
                  </a:lnTo>
                  <a:lnTo>
                    <a:pt x="122" y="231"/>
                  </a:lnTo>
                  <a:lnTo>
                    <a:pt x="122" y="229"/>
                  </a:lnTo>
                  <a:lnTo>
                    <a:pt x="124" y="227"/>
                  </a:lnTo>
                  <a:lnTo>
                    <a:pt x="126" y="229"/>
                  </a:lnTo>
                  <a:lnTo>
                    <a:pt x="128" y="229"/>
                  </a:lnTo>
                  <a:lnTo>
                    <a:pt x="128" y="231"/>
                  </a:lnTo>
                  <a:lnTo>
                    <a:pt x="130" y="231"/>
                  </a:lnTo>
                  <a:lnTo>
                    <a:pt x="130" y="233"/>
                  </a:lnTo>
                  <a:lnTo>
                    <a:pt x="130" y="231"/>
                  </a:lnTo>
                  <a:lnTo>
                    <a:pt x="130" y="229"/>
                  </a:lnTo>
                  <a:lnTo>
                    <a:pt x="128" y="229"/>
                  </a:lnTo>
                  <a:lnTo>
                    <a:pt x="126" y="229"/>
                  </a:lnTo>
                  <a:lnTo>
                    <a:pt x="126" y="227"/>
                  </a:lnTo>
                  <a:lnTo>
                    <a:pt x="126" y="225"/>
                  </a:lnTo>
                  <a:lnTo>
                    <a:pt x="128" y="223"/>
                  </a:lnTo>
                  <a:lnTo>
                    <a:pt x="126" y="223"/>
                  </a:lnTo>
                  <a:lnTo>
                    <a:pt x="122" y="225"/>
                  </a:lnTo>
                  <a:lnTo>
                    <a:pt x="122" y="223"/>
                  </a:lnTo>
                  <a:lnTo>
                    <a:pt x="124" y="223"/>
                  </a:lnTo>
                  <a:lnTo>
                    <a:pt x="124" y="221"/>
                  </a:lnTo>
                  <a:lnTo>
                    <a:pt x="126" y="221"/>
                  </a:lnTo>
                  <a:lnTo>
                    <a:pt x="128" y="221"/>
                  </a:lnTo>
                  <a:lnTo>
                    <a:pt x="128" y="219"/>
                  </a:lnTo>
                  <a:lnTo>
                    <a:pt x="130" y="219"/>
                  </a:lnTo>
                  <a:lnTo>
                    <a:pt x="132" y="217"/>
                  </a:lnTo>
                  <a:lnTo>
                    <a:pt x="136" y="217"/>
                  </a:lnTo>
                  <a:lnTo>
                    <a:pt x="136" y="219"/>
                  </a:lnTo>
                  <a:lnTo>
                    <a:pt x="136" y="221"/>
                  </a:lnTo>
                  <a:lnTo>
                    <a:pt x="136" y="223"/>
                  </a:lnTo>
                  <a:lnTo>
                    <a:pt x="136" y="221"/>
                  </a:lnTo>
                  <a:lnTo>
                    <a:pt x="138" y="221"/>
                  </a:lnTo>
                  <a:lnTo>
                    <a:pt x="138" y="219"/>
                  </a:lnTo>
                  <a:lnTo>
                    <a:pt x="140" y="219"/>
                  </a:lnTo>
                  <a:lnTo>
                    <a:pt x="140" y="221"/>
                  </a:lnTo>
                  <a:lnTo>
                    <a:pt x="142" y="219"/>
                  </a:lnTo>
                  <a:lnTo>
                    <a:pt x="140" y="219"/>
                  </a:lnTo>
                  <a:lnTo>
                    <a:pt x="138" y="219"/>
                  </a:lnTo>
                  <a:lnTo>
                    <a:pt x="138" y="217"/>
                  </a:lnTo>
                  <a:lnTo>
                    <a:pt x="140" y="217"/>
                  </a:lnTo>
                  <a:lnTo>
                    <a:pt x="140" y="219"/>
                  </a:lnTo>
                  <a:lnTo>
                    <a:pt x="142" y="217"/>
                  </a:lnTo>
                  <a:lnTo>
                    <a:pt x="144" y="217"/>
                  </a:lnTo>
                  <a:lnTo>
                    <a:pt x="144" y="215"/>
                  </a:lnTo>
                  <a:lnTo>
                    <a:pt x="146" y="215"/>
                  </a:lnTo>
                  <a:lnTo>
                    <a:pt x="146" y="213"/>
                  </a:lnTo>
                  <a:lnTo>
                    <a:pt x="144" y="213"/>
                  </a:lnTo>
                  <a:lnTo>
                    <a:pt x="142" y="215"/>
                  </a:lnTo>
                  <a:lnTo>
                    <a:pt x="140" y="215"/>
                  </a:lnTo>
                  <a:lnTo>
                    <a:pt x="138" y="217"/>
                  </a:lnTo>
                  <a:lnTo>
                    <a:pt x="136" y="217"/>
                  </a:lnTo>
                  <a:lnTo>
                    <a:pt x="136" y="215"/>
                  </a:lnTo>
                  <a:lnTo>
                    <a:pt x="138" y="215"/>
                  </a:lnTo>
                  <a:lnTo>
                    <a:pt x="136" y="215"/>
                  </a:lnTo>
                  <a:lnTo>
                    <a:pt x="134" y="215"/>
                  </a:lnTo>
                  <a:lnTo>
                    <a:pt x="134" y="217"/>
                  </a:lnTo>
                  <a:lnTo>
                    <a:pt x="132" y="217"/>
                  </a:lnTo>
                  <a:lnTo>
                    <a:pt x="130" y="219"/>
                  </a:lnTo>
                  <a:lnTo>
                    <a:pt x="128" y="219"/>
                  </a:lnTo>
                  <a:lnTo>
                    <a:pt x="128" y="217"/>
                  </a:lnTo>
                  <a:lnTo>
                    <a:pt x="130" y="217"/>
                  </a:lnTo>
                  <a:lnTo>
                    <a:pt x="130" y="215"/>
                  </a:lnTo>
                  <a:lnTo>
                    <a:pt x="132" y="215"/>
                  </a:lnTo>
                  <a:lnTo>
                    <a:pt x="136" y="215"/>
                  </a:lnTo>
                  <a:lnTo>
                    <a:pt x="136" y="213"/>
                  </a:lnTo>
                  <a:lnTo>
                    <a:pt x="134" y="213"/>
                  </a:lnTo>
                  <a:lnTo>
                    <a:pt x="132" y="211"/>
                  </a:lnTo>
                  <a:lnTo>
                    <a:pt x="132" y="213"/>
                  </a:lnTo>
                  <a:lnTo>
                    <a:pt x="130" y="215"/>
                  </a:lnTo>
                  <a:lnTo>
                    <a:pt x="130" y="213"/>
                  </a:lnTo>
                  <a:lnTo>
                    <a:pt x="130" y="215"/>
                  </a:lnTo>
                  <a:lnTo>
                    <a:pt x="130" y="213"/>
                  </a:lnTo>
                  <a:lnTo>
                    <a:pt x="128" y="213"/>
                  </a:lnTo>
                  <a:lnTo>
                    <a:pt x="128" y="211"/>
                  </a:lnTo>
                  <a:lnTo>
                    <a:pt x="130" y="211"/>
                  </a:lnTo>
                  <a:lnTo>
                    <a:pt x="130" y="209"/>
                  </a:lnTo>
                  <a:lnTo>
                    <a:pt x="128" y="207"/>
                  </a:lnTo>
                  <a:lnTo>
                    <a:pt x="130" y="207"/>
                  </a:lnTo>
                  <a:lnTo>
                    <a:pt x="128" y="207"/>
                  </a:lnTo>
                  <a:lnTo>
                    <a:pt x="128" y="205"/>
                  </a:lnTo>
                  <a:lnTo>
                    <a:pt x="126" y="205"/>
                  </a:lnTo>
                  <a:lnTo>
                    <a:pt x="128" y="205"/>
                  </a:lnTo>
                  <a:lnTo>
                    <a:pt x="130" y="205"/>
                  </a:lnTo>
                  <a:lnTo>
                    <a:pt x="130" y="207"/>
                  </a:lnTo>
                  <a:lnTo>
                    <a:pt x="132" y="207"/>
                  </a:lnTo>
                  <a:lnTo>
                    <a:pt x="130" y="207"/>
                  </a:lnTo>
                  <a:lnTo>
                    <a:pt x="134" y="207"/>
                  </a:lnTo>
                  <a:lnTo>
                    <a:pt x="132" y="207"/>
                  </a:lnTo>
                  <a:lnTo>
                    <a:pt x="132" y="205"/>
                  </a:lnTo>
                  <a:lnTo>
                    <a:pt x="134" y="205"/>
                  </a:lnTo>
                  <a:lnTo>
                    <a:pt x="134" y="203"/>
                  </a:lnTo>
                  <a:lnTo>
                    <a:pt x="136" y="203"/>
                  </a:lnTo>
                  <a:lnTo>
                    <a:pt x="136" y="205"/>
                  </a:lnTo>
                  <a:lnTo>
                    <a:pt x="138" y="205"/>
                  </a:lnTo>
                  <a:lnTo>
                    <a:pt x="136" y="203"/>
                  </a:lnTo>
                  <a:lnTo>
                    <a:pt x="134" y="203"/>
                  </a:lnTo>
                  <a:lnTo>
                    <a:pt x="136" y="203"/>
                  </a:lnTo>
                  <a:lnTo>
                    <a:pt x="138" y="201"/>
                  </a:lnTo>
                  <a:lnTo>
                    <a:pt x="140" y="201"/>
                  </a:lnTo>
                  <a:lnTo>
                    <a:pt x="138" y="201"/>
                  </a:lnTo>
                  <a:lnTo>
                    <a:pt x="136" y="201"/>
                  </a:lnTo>
                  <a:lnTo>
                    <a:pt x="134" y="203"/>
                  </a:lnTo>
                  <a:lnTo>
                    <a:pt x="132" y="203"/>
                  </a:lnTo>
                  <a:lnTo>
                    <a:pt x="130" y="203"/>
                  </a:lnTo>
                  <a:lnTo>
                    <a:pt x="132" y="201"/>
                  </a:lnTo>
                  <a:lnTo>
                    <a:pt x="134" y="201"/>
                  </a:lnTo>
                  <a:lnTo>
                    <a:pt x="132" y="201"/>
                  </a:lnTo>
                  <a:lnTo>
                    <a:pt x="130" y="199"/>
                  </a:lnTo>
                  <a:lnTo>
                    <a:pt x="132" y="199"/>
                  </a:lnTo>
                  <a:lnTo>
                    <a:pt x="134" y="199"/>
                  </a:lnTo>
                  <a:lnTo>
                    <a:pt x="136" y="201"/>
                  </a:lnTo>
                  <a:lnTo>
                    <a:pt x="136" y="199"/>
                  </a:lnTo>
                  <a:lnTo>
                    <a:pt x="132" y="197"/>
                  </a:lnTo>
                  <a:lnTo>
                    <a:pt x="130" y="197"/>
                  </a:lnTo>
                  <a:lnTo>
                    <a:pt x="132" y="197"/>
                  </a:lnTo>
                  <a:lnTo>
                    <a:pt x="136" y="197"/>
                  </a:lnTo>
                  <a:lnTo>
                    <a:pt x="138" y="197"/>
                  </a:lnTo>
                  <a:lnTo>
                    <a:pt x="140" y="197"/>
                  </a:lnTo>
                  <a:lnTo>
                    <a:pt x="138" y="197"/>
                  </a:lnTo>
                  <a:lnTo>
                    <a:pt x="140" y="197"/>
                  </a:lnTo>
                  <a:lnTo>
                    <a:pt x="142" y="197"/>
                  </a:lnTo>
                  <a:lnTo>
                    <a:pt x="138" y="197"/>
                  </a:lnTo>
                  <a:lnTo>
                    <a:pt x="136" y="197"/>
                  </a:lnTo>
                  <a:lnTo>
                    <a:pt x="136" y="195"/>
                  </a:lnTo>
                  <a:lnTo>
                    <a:pt x="140" y="195"/>
                  </a:lnTo>
                  <a:lnTo>
                    <a:pt x="136" y="195"/>
                  </a:lnTo>
                  <a:lnTo>
                    <a:pt x="136" y="193"/>
                  </a:lnTo>
                  <a:lnTo>
                    <a:pt x="138" y="193"/>
                  </a:lnTo>
                  <a:lnTo>
                    <a:pt x="140" y="193"/>
                  </a:lnTo>
                  <a:lnTo>
                    <a:pt x="144" y="193"/>
                  </a:lnTo>
                  <a:lnTo>
                    <a:pt x="142" y="193"/>
                  </a:lnTo>
                  <a:lnTo>
                    <a:pt x="140" y="193"/>
                  </a:lnTo>
                  <a:lnTo>
                    <a:pt x="140" y="193"/>
                  </a:lnTo>
                  <a:lnTo>
                    <a:pt x="138" y="193"/>
                  </a:lnTo>
                  <a:lnTo>
                    <a:pt x="138" y="191"/>
                  </a:lnTo>
                  <a:lnTo>
                    <a:pt x="136" y="191"/>
                  </a:lnTo>
                  <a:lnTo>
                    <a:pt x="136" y="189"/>
                  </a:lnTo>
                  <a:lnTo>
                    <a:pt x="140" y="189"/>
                  </a:lnTo>
                  <a:lnTo>
                    <a:pt x="142" y="189"/>
                  </a:lnTo>
                  <a:lnTo>
                    <a:pt x="142" y="187"/>
                  </a:lnTo>
                  <a:lnTo>
                    <a:pt x="144" y="187"/>
                  </a:lnTo>
                  <a:lnTo>
                    <a:pt x="142" y="189"/>
                  </a:lnTo>
                  <a:lnTo>
                    <a:pt x="142" y="191"/>
                  </a:lnTo>
                  <a:lnTo>
                    <a:pt x="144" y="189"/>
                  </a:lnTo>
                  <a:lnTo>
                    <a:pt x="142" y="189"/>
                  </a:lnTo>
                  <a:lnTo>
                    <a:pt x="144" y="189"/>
                  </a:lnTo>
                  <a:lnTo>
                    <a:pt x="144" y="187"/>
                  </a:lnTo>
                  <a:lnTo>
                    <a:pt x="144" y="185"/>
                  </a:lnTo>
                  <a:lnTo>
                    <a:pt x="146" y="185"/>
                  </a:lnTo>
                  <a:lnTo>
                    <a:pt x="146" y="187"/>
                  </a:lnTo>
                  <a:lnTo>
                    <a:pt x="146" y="189"/>
                  </a:lnTo>
                  <a:lnTo>
                    <a:pt x="146" y="187"/>
                  </a:lnTo>
                  <a:lnTo>
                    <a:pt x="148" y="187"/>
                  </a:lnTo>
                  <a:lnTo>
                    <a:pt x="148" y="185"/>
                  </a:lnTo>
                  <a:lnTo>
                    <a:pt x="150" y="185"/>
                  </a:lnTo>
                  <a:lnTo>
                    <a:pt x="152" y="185"/>
                  </a:lnTo>
                  <a:lnTo>
                    <a:pt x="152" y="187"/>
                  </a:lnTo>
                  <a:lnTo>
                    <a:pt x="154" y="187"/>
                  </a:lnTo>
                  <a:lnTo>
                    <a:pt x="154" y="185"/>
                  </a:lnTo>
                  <a:lnTo>
                    <a:pt x="152" y="185"/>
                  </a:lnTo>
                  <a:lnTo>
                    <a:pt x="150" y="183"/>
                  </a:lnTo>
                  <a:lnTo>
                    <a:pt x="148" y="183"/>
                  </a:lnTo>
                  <a:lnTo>
                    <a:pt x="150" y="183"/>
                  </a:lnTo>
                  <a:lnTo>
                    <a:pt x="150" y="181"/>
                  </a:lnTo>
                  <a:lnTo>
                    <a:pt x="152" y="179"/>
                  </a:lnTo>
                  <a:lnTo>
                    <a:pt x="152" y="181"/>
                  </a:lnTo>
                  <a:lnTo>
                    <a:pt x="150" y="181"/>
                  </a:lnTo>
                  <a:lnTo>
                    <a:pt x="150" y="183"/>
                  </a:lnTo>
                  <a:lnTo>
                    <a:pt x="152" y="181"/>
                  </a:lnTo>
                  <a:lnTo>
                    <a:pt x="154" y="181"/>
                  </a:lnTo>
                  <a:lnTo>
                    <a:pt x="156" y="181"/>
                  </a:lnTo>
                  <a:lnTo>
                    <a:pt x="154" y="179"/>
                  </a:lnTo>
                  <a:lnTo>
                    <a:pt x="152" y="179"/>
                  </a:lnTo>
                  <a:lnTo>
                    <a:pt x="154" y="179"/>
                  </a:lnTo>
                  <a:lnTo>
                    <a:pt x="156" y="179"/>
                  </a:lnTo>
                  <a:lnTo>
                    <a:pt x="156" y="177"/>
                  </a:lnTo>
                  <a:lnTo>
                    <a:pt x="158" y="179"/>
                  </a:lnTo>
                  <a:lnTo>
                    <a:pt x="160" y="177"/>
                  </a:lnTo>
                  <a:lnTo>
                    <a:pt x="160" y="179"/>
                  </a:lnTo>
                  <a:lnTo>
                    <a:pt x="158" y="179"/>
                  </a:lnTo>
                  <a:lnTo>
                    <a:pt x="158" y="181"/>
                  </a:lnTo>
                  <a:lnTo>
                    <a:pt x="160" y="181"/>
                  </a:lnTo>
                  <a:lnTo>
                    <a:pt x="160" y="183"/>
                  </a:lnTo>
                  <a:lnTo>
                    <a:pt x="160" y="181"/>
                  </a:lnTo>
                  <a:lnTo>
                    <a:pt x="160" y="179"/>
                  </a:lnTo>
                  <a:lnTo>
                    <a:pt x="162" y="177"/>
                  </a:lnTo>
                  <a:lnTo>
                    <a:pt x="162" y="179"/>
                  </a:lnTo>
                  <a:lnTo>
                    <a:pt x="162" y="179"/>
                  </a:lnTo>
                  <a:lnTo>
                    <a:pt x="164" y="179"/>
                  </a:lnTo>
                  <a:lnTo>
                    <a:pt x="164" y="181"/>
                  </a:lnTo>
                  <a:lnTo>
                    <a:pt x="164" y="183"/>
                  </a:lnTo>
                  <a:lnTo>
                    <a:pt x="166" y="183"/>
                  </a:lnTo>
                  <a:lnTo>
                    <a:pt x="166" y="181"/>
                  </a:lnTo>
                  <a:lnTo>
                    <a:pt x="166" y="179"/>
                  </a:lnTo>
                  <a:lnTo>
                    <a:pt x="164" y="179"/>
                  </a:lnTo>
                  <a:lnTo>
                    <a:pt x="166" y="177"/>
                  </a:lnTo>
                  <a:lnTo>
                    <a:pt x="170" y="179"/>
                  </a:lnTo>
                  <a:lnTo>
                    <a:pt x="170" y="177"/>
                  </a:lnTo>
                  <a:lnTo>
                    <a:pt x="168" y="179"/>
                  </a:lnTo>
                  <a:lnTo>
                    <a:pt x="168" y="177"/>
                  </a:lnTo>
                  <a:lnTo>
                    <a:pt x="166" y="177"/>
                  </a:lnTo>
                  <a:lnTo>
                    <a:pt x="164" y="177"/>
                  </a:lnTo>
                  <a:lnTo>
                    <a:pt x="164" y="179"/>
                  </a:lnTo>
                  <a:lnTo>
                    <a:pt x="162" y="177"/>
                  </a:lnTo>
                  <a:lnTo>
                    <a:pt x="164" y="177"/>
                  </a:lnTo>
                  <a:lnTo>
                    <a:pt x="162" y="177"/>
                  </a:lnTo>
                  <a:lnTo>
                    <a:pt x="162" y="177"/>
                  </a:lnTo>
                  <a:lnTo>
                    <a:pt x="162" y="175"/>
                  </a:lnTo>
                  <a:lnTo>
                    <a:pt x="162" y="173"/>
                  </a:lnTo>
                  <a:lnTo>
                    <a:pt x="162" y="173"/>
                  </a:lnTo>
                  <a:lnTo>
                    <a:pt x="162" y="175"/>
                  </a:lnTo>
                  <a:lnTo>
                    <a:pt x="160" y="175"/>
                  </a:lnTo>
                  <a:lnTo>
                    <a:pt x="158" y="175"/>
                  </a:lnTo>
                  <a:lnTo>
                    <a:pt x="156" y="175"/>
                  </a:lnTo>
                  <a:lnTo>
                    <a:pt x="158" y="175"/>
                  </a:lnTo>
                  <a:lnTo>
                    <a:pt x="158" y="177"/>
                  </a:lnTo>
                  <a:lnTo>
                    <a:pt x="154" y="177"/>
                  </a:lnTo>
                  <a:lnTo>
                    <a:pt x="156" y="177"/>
                  </a:lnTo>
                  <a:lnTo>
                    <a:pt x="156" y="175"/>
                  </a:lnTo>
                  <a:lnTo>
                    <a:pt x="154" y="175"/>
                  </a:lnTo>
                  <a:lnTo>
                    <a:pt x="154" y="177"/>
                  </a:lnTo>
                  <a:lnTo>
                    <a:pt x="150" y="177"/>
                  </a:lnTo>
                  <a:lnTo>
                    <a:pt x="150" y="175"/>
                  </a:lnTo>
                  <a:lnTo>
                    <a:pt x="152" y="175"/>
                  </a:lnTo>
                  <a:lnTo>
                    <a:pt x="152" y="173"/>
                  </a:lnTo>
                  <a:lnTo>
                    <a:pt x="154" y="171"/>
                  </a:lnTo>
                  <a:lnTo>
                    <a:pt x="154" y="169"/>
                  </a:lnTo>
                  <a:lnTo>
                    <a:pt x="156" y="169"/>
                  </a:lnTo>
                  <a:lnTo>
                    <a:pt x="158" y="169"/>
                  </a:lnTo>
                  <a:lnTo>
                    <a:pt x="156" y="171"/>
                  </a:lnTo>
                  <a:lnTo>
                    <a:pt x="158" y="171"/>
                  </a:lnTo>
                  <a:lnTo>
                    <a:pt x="158" y="169"/>
                  </a:lnTo>
                  <a:lnTo>
                    <a:pt x="160" y="169"/>
                  </a:lnTo>
                  <a:lnTo>
                    <a:pt x="162" y="167"/>
                  </a:lnTo>
                  <a:lnTo>
                    <a:pt x="160" y="169"/>
                  </a:lnTo>
                  <a:lnTo>
                    <a:pt x="158" y="167"/>
                  </a:lnTo>
                  <a:lnTo>
                    <a:pt x="156" y="167"/>
                  </a:lnTo>
                  <a:lnTo>
                    <a:pt x="156" y="165"/>
                  </a:lnTo>
                  <a:lnTo>
                    <a:pt x="160" y="163"/>
                  </a:lnTo>
                  <a:lnTo>
                    <a:pt x="162" y="163"/>
                  </a:lnTo>
                  <a:lnTo>
                    <a:pt x="162" y="165"/>
                  </a:lnTo>
                  <a:lnTo>
                    <a:pt x="162" y="163"/>
                  </a:lnTo>
                  <a:lnTo>
                    <a:pt x="160" y="163"/>
                  </a:lnTo>
                  <a:lnTo>
                    <a:pt x="160" y="165"/>
                  </a:lnTo>
                  <a:lnTo>
                    <a:pt x="162" y="165"/>
                  </a:lnTo>
                  <a:lnTo>
                    <a:pt x="160" y="167"/>
                  </a:lnTo>
                  <a:lnTo>
                    <a:pt x="158" y="167"/>
                  </a:lnTo>
                  <a:lnTo>
                    <a:pt x="160" y="167"/>
                  </a:lnTo>
                  <a:lnTo>
                    <a:pt x="162" y="165"/>
                  </a:lnTo>
                  <a:lnTo>
                    <a:pt x="162" y="165"/>
                  </a:lnTo>
                  <a:lnTo>
                    <a:pt x="162" y="167"/>
                  </a:lnTo>
                  <a:lnTo>
                    <a:pt x="162" y="167"/>
                  </a:lnTo>
                  <a:lnTo>
                    <a:pt x="162" y="167"/>
                  </a:lnTo>
                  <a:lnTo>
                    <a:pt x="162" y="167"/>
                  </a:lnTo>
                  <a:lnTo>
                    <a:pt x="162" y="169"/>
                  </a:lnTo>
                  <a:lnTo>
                    <a:pt x="162" y="167"/>
                  </a:lnTo>
                  <a:lnTo>
                    <a:pt x="164" y="165"/>
                  </a:lnTo>
                  <a:lnTo>
                    <a:pt x="166" y="167"/>
                  </a:lnTo>
                  <a:lnTo>
                    <a:pt x="166" y="169"/>
                  </a:lnTo>
                  <a:lnTo>
                    <a:pt x="168" y="171"/>
                  </a:lnTo>
                  <a:lnTo>
                    <a:pt x="168" y="173"/>
                  </a:lnTo>
                  <a:lnTo>
                    <a:pt x="170" y="173"/>
                  </a:lnTo>
                  <a:lnTo>
                    <a:pt x="170" y="175"/>
                  </a:lnTo>
                  <a:lnTo>
                    <a:pt x="168" y="175"/>
                  </a:lnTo>
                  <a:lnTo>
                    <a:pt x="170" y="175"/>
                  </a:lnTo>
                  <a:lnTo>
                    <a:pt x="170" y="173"/>
                  </a:lnTo>
                  <a:lnTo>
                    <a:pt x="168" y="173"/>
                  </a:lnTo>
                  <a:lnTo>
                    <a:pt x="168" y="171"/>
                  </a:lnTo>
                  <a:lnTo>
                    <a:pt x="168" y="169"/>
                  </a:lnTo>
                  <a:lnTo>
                    <a:pt x="166" y="169"/>
                  </a:lnTo>
                  <a:lnTo>
                    <a:pt x="168" y="169"/>
                  </a:lnTo>
                  <a:lnTo>
                    <a:pt x="168" y="167"/>
                  </a:lnTo>
                  <a:lnTo>
                    <a:pt x="168" y="165"/>
                  </a:lnTo>
                  <a:lnTo>
                    <a:pt x="172" y="163"/>
                  </a:lnTo>
                  <a:lnTo>
                    <a:pt x="174" y="163"/>
                  </a:lnTo>
                  <a:lnTo>
                    <a:pt x="172" y="163"/>
                  </a:lnTo>
                  <a:lnTo>
                    <a:pt x="170" y="163"/>
                  </a:lnTo>
                  <a:lnTo>
                    <a:pt x="168" y="165"/>
                  </a:lnTo>
                  <a:lnTo>
                    <a:pt x="166" y="165"/>
                  </a:lnTo>
                  <a:lnTo>
                    <a:pt x="162" y="165"/>
                  </a:lnTo>
                  <a:lnTo>
                    <a:pt x="162" y="163"/>
                  </a:lnTo>
                  <a:lnTo>
                    <a:pt x="162" y="161"/>
                  </a:lnTo>
                  <a:lnTo>
                    <a:pt x="164" y="161"/>
                  </a:lnTo>
                  <a:lnTo>
                    <a:pt x="166" y="161"/>
                  </a:lnTo>
                  <a:lnTo>
                    <a:pt x="166" y="163"/>
                  </a:lnTo>
                  <a:lnTo>
                    <a:pt x="166" y="161"/>
                  </a:lnTo>
                  <a:lnTo>
                    <a:pt x="166" y="159"/>
                  </a:lnTo>
                  <a:lnTo>
                    <a:pt x="164" y="159"/>
                  </a:lnTo>
                  <a:lnTo>
                    <a:pt x="164" y="161"/>
                  </a:lnTo>
                  <a:lnTo>
                    <a:pt x="162" y="161"/>
                  </a:lnTo>
                  <a:lnTo>
                    <a:pt x="162" y="159"/>
                  </a:lnTo>
                  <a:lnTo>
                    <a:pt x="164" y="157"/>
                  </a:lnTo>
                  <a:lnTo>
                    <a:pt x="162" y="157"/>
                  </a:lnTo>
                  <a:lnTo>
                    <a:pt x="164" y="157"/>
                  </a:lnTo>
                  <a:lnTo>
                    <a:pt x="164" y="155"/>
                  </a:lnTo>
                  <a:lnTo>
                    <a:pt x="164" y="157"/>
                  </a:lnTo>
                  <a:lnTo>
                    <a:pt x="166" y="157"/>
                  </a:lnTo>
                  <a:lnTo>
                    <a:pt x="168" y="157"/>
                  </a:lnTo>
                  <a:lnTo>
                    <a:pt x="166" y="157"/>
                  </a:lnTo>
                  <a:lnTo>
                    <a:pt x="170" y="157"/>
                  </a:lnTo>
                  <a:lnTo>
                    <a:pt x="168" y="157"/>
                  </a:lnTo>
                  <a:lnTo>
                    <a:pt x="166" y="157"/>
                  </a:lnTo>
                  <a:lnTo>
                    <a:pt x="166" y="155"/>
                  </a:lnTo>
                  <a:lnTo>
                    <a:pt x="168" y="155"/>
                  </a:lnTo>
                  <a:lnTo>
                    <a:pt x="170" y="155"/>
                  </a:lnTo>
                  <a:lnTo>
                    <a:pt x="172" y="157"/>
                  </a:lnTo>
                  <a:lnTo>
                    <a:pt x="172" y="155"/>
                  </a:lnTo>
                  <a:lnTo>
                    <a:pt x="170" y="155"/>
                  </a:lnTo>
                  <a:lnTo>
                    <a:pt x="168" y="155"/>
                  </a:lnTo>
                  <a:lnTo>
                    <a:pt x="168" y="153"/>
                  </a:lnTo>
                  <a:lnTo>
                    <a:pt x="170" y="153"/>
                  </a:lnTo>
                  <a:lnTo>
                    <a:pt x="168" y="153"/>
                  </a:lnTo>
                  <a:lnTo>
                    <a:pt x="166" y="153"/>
                  </a:lnTo>
                  <a:lnTo>
                    <a:pt x="166" y="151"/>
                  </a:lnTo>
                  <a:lnTo>
                    <a:pt x="166" y="149"/>
                  </a:lnTo>
                  <a:lnTo>
                    <a:pt x="166" y="151"/>
                  </a:lnTo>
                  <a:lnTo>
                    <a:pt x="164" y="149"/>
                  </a:lnTo>
                  <a:lnTo>
                    <a:pt x="164" y="151"/>
                  </a:lnTo>
                  <a:lnTo>
                    <a:pt x="164" y="153"/>
                  </a:lnTo>
                  <a:lnTo>
                    <a:pt x="162" y="155"/>
                  </a:lnTo>
                  <a:lnTo>
                    <a:pt x="162" y="157"/>
                  </a:lnTo>
                  <a:lnTo>
                    <a:pt x="160" y="157"/>
                  </a:lnTo>
                  <a:lnTo>
                    <a:pt x="160" y="159"/>
                  </a:lnTo>
                  <a:lnTo>
                    <a:pt x="158" y="159"/>
                  </a:lnTo>
                  <a:lnTo>
                    <a:pt x="156" y="159"/>
                  </a:lnTo>
                  <a:lnTo>
                    <a:pt x="158" y="157"/>
                  </a:lnTo>
                  <a:lnTo>
                    <a:pt x="156" y="157"/>
                  </a:lnTo>
                  <a:lnTo>
                    <a:pt x="156" y="155"/>
                  </a:lnTo>
                  <a:lnTo>
                    <a:pt x="158" y="155"/>
                  </a:lnTo>
                  <a:lnTo>
                    <a:pt x="162" y="155"/>
                  </a:lnTo>
                  <a:lnTo>
                    <a:pt x="160" y="155"/>
                  </a:lnTo>
                  <a:lnTo>
                    <a:pt x="160" y="153"/>
                  </a:lnTo>
                  <a:lnTo>
                    <a:pt x="158" y="153"/>
                  </a:lnTo>
                  <a:lnTo>
                    <a:pt x="158" y="155"/>
                  </a:lnTo>
                  <a:lnTo>
                    <a:pt x="158" y="153"/>
                  </a:lnTo>
                  <a:lnTo>
                    <a:pt x="156" y="153"/>
                  </a:lnTo>
                  <a:lnTo>
                    <a:pt x="156" y="151"/>
                  </a:lnTo>
                  <a:lnTo>
                    <a:pt x="158" y="151"/>
                  </a:lnTo>
                  <a:lnTo>
                    <a:pt x="160" y="151"/>
                  </a:lnTo>
                  <a:lnTo>
                    <a:pt x="162" y="151"/>
                  </a:lnTo>
                  <a:lnTo>
                    <a:pt x="162" y="149"/>
                  </a:lnTo>
                  <a:lnTo>
                    <a:pt x="158" y="151"/>
                  </a:lnTo>
                  <a:lnTo>
                    <a:pt x="158" y="149"/>
                  </a:lnTo>
                  <a:lnTo>
                    <a:pt x="160" y="149"/>
                  </a:lnTo>
                  <a:lnTo>
                    <a:pt x="162" y="149"/>
                  </a:lnTo>
                  <a:lnTo>
                    <a:pt x="162" y="149"/>
                  </a:lnTo>
                  <a:lnTo>
                    <a:pt x="162" y="151"/>
                  </a:lnTo>
                  <a:lnTo>
                    <a:pt x="164" y="149"/>
                  </a:lnTo>
                  <a:lnTo>
                    <a:pt x="164" y="147"/>
                  </a:lnTo>
                  <a:lnTo>
                    <a:pt x="164" y="149"/>
                  </a:lnTo>
                  <a:lnTo>
                    <a:pt x="166" y="147"/>
                  </a:lnTo>
                  <a:lnTo>
                    <a:pt x="168" y="147"/>
                  </a:lnTo>
                  <a:lnTo>
                    <a:pt x="166" y="149"/>
                  </a:lnTo>
                  <a:lnTo>
                    <a:pt x="168" y="151"/>
                  </a:lnTo>
                  <a:lnTo>
                    <a:pt x="168" y="149"/>
                  </a:lnTo>
                  <a:lnTo>
                    <a:pt x="168" y="147"/>
                  </a:lnTo>
                  <a:lnTo>
                    <a:pt x="170" y="145"/>
                  </a:lnTo>
                  <a:lnTo>
                    <a:pt x="172" y="145"/>
                  </a:lnTo>
                  <a:lnTo>
                    <a:pt x="172" y="147"/>
                  </a:lnTo>
                  <a:lnTo>
                    <a:pt x="172" y="149"/>
                  </a:lnTo>
                  <a:lnTo>
                    <a:pt x="172" y="147"/>
                  </a:lnTo>
                  <a:lnTo>
                    <a:pt x="174" y="147"/>
                  </a:lnTo>
                  <a:lnTo>
                    <a:pt x="174" y="145"/>
                  </a:lnTo>
                  <a:lnTo>
                    <a:pt x="174" y="145"/>
                  </a:lnTo>
                  <a:lnTo>
                    <a:pt x="176" y="145"/>
                  </a:lnTo>
                  <a:lnTo>
                    <a:pt x="174" y="145"/>
                  </a:lnTo>
                  <a:lnTo>
                    <a:pt x="172" y="143"/>
                  </a:lnTo>
                  <a:lnTo>
                    <a:pt x="174" y="143"/>
                  </a:lnTo>
                  <a:lnTo>
                    <a:pt x="172" y="143"/>
                  </a:lnTo>
                  <a:lnTo>
                    <a:pt x="172" y="145"/>
                  </a:lnTo>
                  <a:lnTo>
                    <a:pt x="168" y="143"/>
                  </a:lnTo>
                  <a:lnTo>
                    <a:pt x="166" y="143"/>
                  </a:lnTo>
                  <a:lnTo>
                    <a:pt x="164" y="145"/>
                  </a:lnTo>
                  <a:lnTo>
                    <a:pt x="166" y="145"/>
                  </a:lnTo>
                  <a:lnTo>
                    <a:pt x="164" y="145"/>
                  </a:lnTo>
                  <a:lnTo>
                    <a:pt x="162" y="143"/>
                  </a:lnTo>
                  <a:lnTo>
                    <a:pt x="164" y="143"/>
                  </a:lnTo>
                  <a:lnTo>
                    <a:pt x="166" y="141"/>
                  </a:lnTo>
                  <a:lnTo>
                    <a:pt x="166" y="139"/>
                  </a:lnTo>
                  <a:lnTo>
                    <a:pt x="166" y="141"/>
                  </a:lnTo>
                  <a:lnTo>
                    <a:pt x="168" y="141"/>
                  </a:lnTo>
                  <a:lnTo>
                    <a:pt x="168" y="139"/>
                  </a:lnTo>
                  <a:lnTo>
                    <a:pt x="170" y="139"/>
                  </a:lnTo>
                  <a:lnTo>
                    <a:pt x="170" y="141"/>
                  </a:lnTo>
                  <a:lnTo>
                    <a:pt x="168" y="141"/>
                  </a:lnTo>
                  <a:lnTo>
                    <a:pt x="168" y="143"/>
                  </a:lnTo>
                  <a:lnTo>
                    <a:pt x="170" y="143"/>
                  </a:lnTo>
                  <a:lnTo>
                    <a:pt x="170" y="141"/>
                  </a:lnTo>
                  <a:lnTo>
                    <a:pt x="172" y="141"/>
                  </a:lnTo>
                  <a:lnTo>
                    <a:pt x="174" y="139"/>
                  </a:lnTo>
                  <a:lnTo>
                    <a:pt x="172" y="139"/>
                  </a:lnTo>
                  <a:lnTo>
                    <a:pt x="172" y="137"/>
                  </a:lnTo>
                  <a:lnTo>
                    <a:pt x="174" y="137"/>
                  </a:lnTo>
                  <a:lnTo>
                    <a:pt x="174" y="135"/>
                  </a:lnTo>
                  <a:lnTo>
                    <a:pt x="176" y="135"/>
                  </a:lnTo>
                  <a:lnTo>
                    <a:pt x="176" y="137"/>
                  </a:lnTo>
                  <a:lnTo>
                    <a:pt x="176" y="139"/>
                  </a:lnTo>
                  <a:lnTo>
                    <a:pt x="176" y="137"/>
                  </a:lnTo>
                  <a:lnTo>
                    <a:pt x="176" y="139"/>
                  </a:lnTo>
                  <a:lnTo>
                    <a:pt x="176" y="141"/>
                  </a:lnTo>
                  <a:lnTo>
                    <a:pt x="176" y="143"/>
                  </a:lnTo>
                  <a:lnTo>
                    <a:pt x="176" y="145"/>
                  </a:lnTo>
                  <a:lnTo>
                    <a:pt x="178" y="145"/>
                  </a:lnTo>
                  <a:lnTo>
                    <a:pt x="178" y="145"/>
                  </a:lnTo>
                  <a:lnTo>
                    <a:pt x="178" y="147"/>
                  </a:lnTo>
                  <a:lnTo>
                    <a:pt x="178" y="149"/>
                  </a:lnTo>
                  <a:lnTo>
                    <a:pt x="180" y="149"/>
                  </a:lnTo>
                  <a:lnTo>
                    <a:pt x="182" y="153"/>
                  </a:lnTo>
                  <a:lnTo>
                    <a:pt x="184" y="153"/>
                  </a:lnTo>
                  <a:lnTo>
                    <a:pt x="184" y="151"/>
                  </a:lnTo>
                  <a:lnTo>
                    <a:pt x="182" y="151"/>
                  </a:lnTo>
                  <a:lnTo>
                    <a:pt x="180" y="149"/>
                  </a:lnTo>
                  <a:lnTo>
                    <a:pt x="180" y="147"/>
                  </a:lnTo>
                  <a:lnTo>
                    <a:pt x="180" y="145"/>
                  </a:lnTo>
                  <a:lnTo>
                    <a:pt x="178" y="145"/>
                  </a:lnTo>
                  <a:lnTo>
                    <a:pt x="180" y="145"/>
                  </a:lnTo>
                  <a:lnTo>
                    <a:pt x="182" y="147"/>
                  </a:lnTo>
                  <a:lnTo>
                    <a:pt x="182" y="149"/>
                  </a:lnTo>
                  <a:lnTo>
                    <a:pt x="182" y="147"/>
                  </a:lnTo>
                  <a:lnTo>
                    <a:pt x="182" y="145"/>
                  </a:lnTo>
                  <a:lnTo>
                    <a:pt x="180" y="145"/>
                  </a:lnTo>
                  <a:lnTo>
                    <a:pt x="182" y="145"/>
                  </a:lnTo>
                  <a:lnTo>
                    <a:pt x="182" y="145"/>
                  </a:lnTo>
                  <a:lnTo>
                    <a:pt x="184" y="145"/>
                  </a:lnTo>
                  <a:lnTo>
                    <a:pt x="182" y="145"/>
                  </a:lnTo>
                  <a:lnTo>
                    <a:pt x="182" y="145"/>
                  </a:lnTo>
                  <a:lnTo>
                    <a:pt x="184" y="145"/>
                  </a:lnTo>
                  <a:lnTo>
                    <a:pt x="180" y="145"/>
                  </a:lnTo>
                  <a:lnTo>
                    <a:pt x="182" y="143"/>
                  </a:lnTo>
                  <a:lnTo>
                    <a:pt x="182" y="141"/>
                  </a:lnTo>
                  <a:lnTo>
                    <a:pt x="184" y="143"/>
                  </a:lnTo>
                  <a:lnTo>
                    <a:pt x="186" y="143"/>
                  </a:lnTo>
                  <a:lnTo>
                    <a:pt x="184" y="141"/>
                  </a:lnTo>
                  <a:lnTo>
                    <a:pt x="182" y="141"/>
                  </a:lnTo>
                  <a:lnTo>
                    <a:pt x="180" y="141"/>
                  </a:lnTo>
                  <a:lnTo>
                    <a:pt x="178" y="139"/>
                  </a:lnTo>
                  <a:lnTo>
                    <a:pt x="180" y="139"/>
                  </a:lnTo>
                  <a:lnTo>
                    <a:pt x="182" y="139"/>
                  </a:lnTo>
                  <a:lnTo>
                    <a:pt x="182" y="137"/>
                  </a:lnTo>
                  <a:lnTo>
                    <a:pt x="184" y="139"/>
                  </a:lnTo>
                  <a:lnTo>
                    <a:pt x="184" y="137"/>
                  </a:lnTo>
                  <a:lnTo>
                    <a:pt x="182" y="137"/>
                  </a:lnTo>
                  <a:lnTo>
                    <a:pt x="182" y="135"/>
                  </a:lnTo>
                  <a:lnTo>
                    <a:pt x="182" y="137"/>
                  </a:lnTo>
                  <a:lnTo>
                    <a:pt x="178" y="137"/>
                  </a:lnTo>
                  <a:lnTo>
                    <a:pt x="178" y="135"/>
                  </a:lnTo>
                  <a:lnTo>
                    <a:pt x="180" y="135"/>
                  </a:lnTo>
                  <a:lnTo>
                    <a:pt x="178" y="135"/>
                  </a:lnTo>
                  <a:lnTo>
                    <a:pt x="176" y="133"/>
                  </a:lnTo>
                  <a:lnTo>
                    <a:pt x="178" y="131"/>
                  </a:lnTo>
                  <a:lnTo>
                    <a:pt x="180" y="133"/>
                  </a:lnTo>
                  <a:lnTo>
                    <a:pt x="180" y="131"/>
                  </a:lnTo>
                  <a:lnTo>
                    <a:pt x="180" y="133"/>
                  </a:lnTo>
                  <a:lnTo>
                    <a:pt x="182" y="133"/>
                  </a:lnTo>
                  <a:lnTo>
                    <a:pt x="184" y="135"/>
                  </a:lnTo>
                  <a:lnTo>
                    <a:pt x="184" y="137"/>
                  </a:lnTo>
                  <a:lnTo>
                    <a:pt x="188" y="139"/>
                  </a:lnTo>
                  <a:lnTo>
                    <a:pt x="188" y="137"/>
                  </a:lnTo>
                  <a:lnTo>
                    <a:pt x="186" y="137"/>
                  </a:lnTo>
                  <a:lnTo>
                    <a:pt x="186" y="135"/>
                  </a:lnTo>
                  <a:lnTo>
                    <a:pt x="184" y="135"/>
                  </a:lnTo>
                  <a:lnTo>
                    <a:pt x="184" y="133"/>
                  </a:lnTo>
                  <a:lnTo>
                    <a:pt x="182" y="133"/>
                  </a:lnTo>
                  <a:lnTo>
                    <a:pt x="180" y="131"/>
                  </a:lnTo>
                  <a:lnTo>
                    <a:pt x="178" y="131"/>
                  </a:lnTo>
                  <a:lnTo>
                    <a:pt x="180" y="131"/>
                  </a:lnTo>
                  <a:lnTo>
                    <a:pt x="178" y="131"/>
                  </a:lnTo>
                  <a:lnTo>
                    <a:pt x="178" y="129"/>
                  </a:lnTo>
                  <a:lnTo>
                    <a:pt x="180" y="129"/>
                  </a:lnTo>
                  <a:lnTo>
                    <a:pt x="182" y="129"/>
                  </a:lnTo>
                  <a:lnTo>
                    <a:pt x="186" y="127"/>
                  </a:lnTo>
                  <a:lnTo>
                    <a:pt x="188" y="129"/>
                  </a:lnTo>
                  <a:lnTo>
                    <a:pt x="190" y="129"/>
                  </a:lnTo>
                  <a:lnTo>
                    <a:pt x="188" y="131"/>
                  </a:lnTo>
                  <a:lnTo>
                    <a:pt x="192" y="131"/>
                  </a:lnTo>
                  <a:lnTo>
                    <a:pt x="192" y="129"/>
                  </a:lnTo>
                  <a:lnTo>
                    <a:pt x="194" y="129"/>
                  </a:lnTo>
                  <a:lnTo>
                    <a:pt x="194" y="131"/>
                  </a:lnTo>
                  <a:lnTo>
                    <a:pt x="194" y="133"/>
                  </a:lnTo>
                  <a:lnTo>
                    <a:pt x="197" y="133"/>
                  </a:lnTo>
                  <a:lnTo>
                    <a:pt x="197" y="135"/>
                  </a:lnTo>
                  <a:lnTo>
                    <a:pt x="197" y="137"/>
                  </a:lnTo>
                  <a:lnTo>
                    <a:pt x="197" y="139"/>
                  </a:lnTo>
                  <a:lnTo>
                    <a:pt x="199" y="139"/>
                  </a:lnTo>
                  <a:lnTo>
                    <a:pt x="199" y="137"/>
                  </a:lnTo>
                  <a:lnTo>
                    <a:pt x="199" y="135"/>
                  </a:lnTo>
                  <a:lnTo>
                    <a:pt x="199" y="133"/>
                  </a:lnTo>
                  <a:lnTo>
                    <a:pt x="197" y="131"/>
                  </a:lnTo>
                  <a:lnTo>
                    <a:pt x="197" y="129"/>
                  </a:lnTo>
                  <a:lnTo>
                    <a:pt x="194" y="129"/>
                  </a:lnTo>
                  <a:lnTo>
                    <a:pt x="197" y="129"/>
                  </a:lnTo>
                  <a:lnTo>
                    <a:pt x="197" y="127"/>
                  </a:lnTo>
                  <a:lnTo>
                    <a:pt x="201" y="129"/>
                  </a:lnTo>
                  <a:lnTo>
                    <a:pt x="203" y="129"/>
                  </a:lnTo>
                  <a:lnTo>
                    <a:pt x="201" y="129"/>
                  </a:lnTo>
                  <a:lnTo>
                    <a:pt x="199" y="127"/>
                  </a:lnTo>
                  <a:lnTo>
                    <a:pt x="201" y="127"/>
                  </a:lnTo>
                  <a:lnTo>
                    <a:pt x="205" y="127"/>
                  </a:lnTo>
                  <a:lnTo>
                    <a:pt x="207" y="129"/>
                  </a:lnTo>
                  <a:lnTo>
                    <a:pt x="205" y="127"/>
                  </a:lnTo>
                  <a:lnTo>
                    <a:pt x="203" y="125"/>
                  </a:lnTo>
                  <a:lnTo>
                    <a:pt x="201" y="125"/>
                  </a:lnTo>
                  <a:lnTo>
                    <a:pt x="201" y="123"/>
                  </a:lnTo>
                  <a:lnTo>
                    <a:pt x="201" y="121"/>
                  </a:lnTo>
                  <a:lnTo>
                    <a:pt x="201" y="123"/>
                  </a:lnTo>
                  <a:lnTo>
                    <a:pt x="199" y="123"/>
                  </a:lnTo>
                  <a:lnTo>
                    <a:pt x="197" y="123"/>
                  </a:lnTo>
                  <a:lnTo>
                    <a:pt x="197" y="125"/>
                  </a:lnTo>
                  <a:lnTo>
                    <a:pt x="192" y="127"/>
                  </a:lnTo>
                  <a:lnTo>
                    <a:pt x="192" y="125"/>
                  </a:lnTo>
                  <a:lnTo>
                    <a:pt x="194" y="125"/>
                  </a:lnTo>
                  <a:lnTo>
                    <a:pt x="192" y="125"/>
                  </a:lnTo>
                  <a:lnTo>
                    <a:pt x="192" y="123"/>
                  </a:lnTo>
                  <a:lnTo>
                    <a:pt x="190" y="125"/>
                  </a:lnTo>
                  <a:lnTo>
                    <a:pt x="188" y="125"/>
                  </a:lnTo>
                  <a:lnTo>
                    <a:pt x="186" y="125"/>
                  </a:lnTo>
                  <a:lnTo>
                    <a:pt x="184" y="125"/>
                  </a:lnTo>
                  <a:lnTo>
                    <a:pt x="182" y="123"/>
                  </a:lnTo>
                  <a:lnTo>
                    <a:pt x="182" y="121"/>
                  </a:lnTo>
                  <a:lnTo>
                    <a:pt x="184" y="121"/>
                  </a:lnTo>
                  <a:lnTo>
                    <a:pt x="186" y="121"/>
                  </a:lnTo>
                  <a:lnTo>
                    <a:pt x="184" y="121"/>
                  </a:lnTo>
                  <a:lnTo>
                    <a:pt x="184" y="119"/>
                  </a:lnTo>
                  <a:lnTo>
                    <a:pt x="184" y="117"/>
                  </a:lnTo>
                  <a:lnTo>
                    <a:pt x="186" y="117"/>
                  </a:lnTo>
                  <a:lnTo>
                    <a:pt x="188" y="115"/>
                  </a:lnTo>
                  <a:lnTo>
                    <a:pt x="190" y="115"/>
                  </a:lnTo>
                  <a:lnTo>
                    <a:pt x="190" y="113"/>
                  </a:lnTo>
                  <a:lnTo>
                    <a:pt x="192" y="113"/>
                  </a:lnTo>
                  <a:lnTo>
                    <a:pt x="192" y="115"/>
                  </a:lnTo>
                  <a:lnTo>
                    <a:pt x="192" y="117"/>
                  </a:lnTo>
                  <a:lnTo>
                    <a:pt x="194" y="117"/>
                  </a:lnTo>
                  <a:lnTo>
                    <a:pt x="194" y="115"/>
                  </a:lnTo>
                  <a:lnTo>
                    <a:pt x="194" y="113"/>
                  </a:lnTo>
                  <a:lnTo>
                    <a:pt x="197" y="113"/>
                  </a:lnTo>
                  <a:lnTo>
                    <a:pt x="199" y="113"/>
                  </a:lnTo>
                  <a:lnTo>
                    <a:pt x="199" y="115"/>
                  </a:lnTo>
                  <a:lnTo>
                    <a:pt x="201" y="115"/>
                  </a:lnTo>
                  <a:lnTo>
                    <a:pt x="203" y="115"/>
                  </a:lnTo>
                  <a:lnTo>
                    <a:pt x="203" y="117"/>
                  </a:lnTo>
                  <a:lnTo>
                    <a:pt x="203" y="115"/>
                  </a:lnTo>
                  <a:lnTo>
                    <a:pt x="201" y="115"/>
                  </a:lnTo>
                  <a:lnTo>
                    <a:pt x="199" y="113"/>
                  </a:lnTo>
                  <a:lnTo>
                    <a:pt x="199" y="111"/>
                  </a:lnTo>
                  <a:lnTo>
                    <a:pt x="199" y="113"/>
                  </a:lnTo>
                  <a:lnTo>
                    <a:pt x="197" y="113"/>
                  </a:lnTo>
                  <a:lnTo>
                    <a:pt x="197" y="111"/>
                  </a:lnTo>
                  <a:lnTo>
                    <a:pt x="199" y="109"/>
                  </a:lnTo>
                  <a:lnTo>
                    <a:pt x="201" y="109"/>
                  </a:lnTo>
                  <a:lnTo>
                    <a:pt x="201" y="111"/>
                  </a:lnTo>
                  <a:lnTo>
                    <a:pt x="205" y="111"/>
                  </a:lnTo>
                  <a:lnTo>
                    <a:pt x="205" y="109"/>
                  </a:lnTo>
                  <a:lnTo>
                    <a:pt x="203" y="109"/>
                  </a:lnTo>
                  <a:lnTo>
                    <a:pt x="201" y="109"/>
                  </a:lnTo>
                  <a:lnTo>
                    <a:pt x="201" y="107"/>
                  </a:lnTo>
                  <a:lnTo>
                    <a:pt x="203" y="107"/>
                  </a:lnTo>
                  <a:lnTo>
                    <a:pt x="203" y="105"/>
                  </a:lnTo>
                  <a:lnTo>
                    <a:pt x="205" y="105"/>
                  </a:lnTo>
                  <a:lnTo>
                    <a:pt x="205" y="107"/>
                  </a:lnTo>
                  <a:lnTo>
                    <a:pt x="207" y="107"/>
                  </a:lnTo>
                  <a:lnTo>
                    <a:pt x="207" y="105"/>
                  </a:lnTo>
                  <a:lnTo>
                    <a:pt x="205" y="105"/>
                  </a:lnTo>
                  <a:lnTo>
                    <a:pt x="205" y="103"/>
                  </a:lnTo>
                  <a:lnTo>
                    <a:pt x="201" y="105"/>
                  </a:lnTo>
                  <a:lnTo>
                    <a:pt x="199" y="105"/>
                  </a:lnTo>
                  <a:lnTo>
                    <a:pt x="201" y="103"/>
                  </a:lnTo>
                  <a:lnTo>
                    <a:pt x="201" y="101"/>
                  </a:lnTo>
                  <a:lnTo>
                    <a:pt x="201" y="99"/>
                  </a:lnTo>
                  <a:lnTo>
                    <a:pt x="203" y="97"/>
                  </a:lnTo>
                  <a:lnTo>
                    <a:pt x="203" y="97"/>
                  </a:lnTo>
                  <a:lnTo>
                    <a:pt x="207" y="97"/>
                  </a:lnTo>
                  <a:lnTo>
                    <a:pt x="209" y="95"/>
                  </a:lnTo>
                  <a:lnTo>
                    <a:pt x="211" y="95"/>
                  </a:lnTo>
                  <a:lnTo>
                    <a:pt x="211" y="93"/>
                  </a:lnTo>
                  <a:lnTo>
                    <a:pt x="211" y="91"/>
                  </a:lnTo>
                  <a:lnTo>
                    <a:pt x="209" y="91"/>
                  </a:lnTo>
                  <a:lnTo>
                    <a:pt x="209" y="89"/>
                  </a:lnTo>
                  <a:lnTo>
                    <a:pt x="209" y="87"/>
                  </a:lnTo>
                  <a:lnTo>
                    <a:pt x="211" y="87"/>
                  </a:lnTo>
                  <a:lnTo>
                    <a:pt x="211" y="85"/>
                  </a:lnTo>
                  <a:lnTo>
                    <a:pt x="211" y="83"/>
                  </a:lnTo>
                  <a:lnTo>
                    <a:pt x="211" y="83"/>
                  </a:lnTo>
                  <a:lnTo>
                    <a:pt x="211" y="83"/>
                  </a:lnTo>
                  <a:lnTo>
                    <a:pt x="211" y="81"/>
                  </a:lnTo>
                  <a:lnTo>
                    <a:pt x="211" y="81"/>
                  </a:lnTo>
                  <a:lnTo>
                    <a:pt x="211" y="79"/>
                  </a:lnTo>
                  <a:lnTo>
                    <a:pt x="213" y="79"/>
                  </a:lnTo>
                  <a:lnTo>
                    <a:pt x="213" y="81"/>
                  </a:lnTo>
                  <a:lnTo>
                    <a:pt x="213" y="83"/>
                  </a:lnTo>
                  <a:lnTo>
                    <a:pt x="213" y="85"/>
                  </a:lnTo>
                  <a:lnTo>
                    <a:pt x="215" y="83"/>
                  </a:lnTo>
                  <a:lnTo>
                    <a:pt x="215" y="85"/>
                  </a:lnTo>
                  <a:lnTo>
                    <a:pt x="215" y="87"/>
                  </a:lnTo>
                  <a:lnTo>
                    <a:pt x="215" y="89"/>
                  </a:lnTo>
                  <a:lnTo>
                    <a:pt x="215" y="91"/>
                  </a:lnTo>
                  <a:lnTo>
                    <a:pt x="215" y="89"/>
                  </a:lnTo>
                  <a:lnTo>
                    <a:pt x="215" y="87"/>
                  </a:lnTo>
                  <a:lnTo>
                    <a:pt x="217" y="85"/>
                  </a:lnTo>
                  <a:lnTo>
                    <a:pt x="217" y="87"/>
                  </a:lnTo>
                  <a:lnTo>
                    <a:pt x="217" y="89"/>
                  </a:lnTo>
                  <a:lnTo>
                    <a:pt x="219" y="89"/>
                  </a:lnTo>
                  <a:lnTo>
                    <a:pt x="219" y="91"/>
                  </a:lnTo>
                  <a:lnTo>
                    <a:pt x="219" y="89"/>
                  </a:lnTo>
                  <a:lnTo>
                    <a:pt x="219" y="87"/>
                  </a:lnTo>
                  <a:lnTo>
                    <a:pt x="221" y="87"/>
                  </a:lnTo>
                  <a:lnTo>
                    <a:pt x="223" y="89"/>
                  </a:lnTo>
                  <a:lnTo>
                    <a:pt x="223" y="87"/>
                  </a:lnTo>
                  <a:lnTo>
                    <a:pt x="219" y="85"/>
                  </a:lnTo>
                  <a:lnTo>
                    <a:pt x="217" y="85"/>
                  </a:lnTo>
                  <a:lnTo>
                    <a:pt x="217" y="83"/>
                  </a:lnTo>
                  <a:lnTo>
                    <a:pt x="217" y="81"/>
                  </a:lnTo>
                  <a:lnTo>
                    <a:pt x="215" y="81"/>
                  </a:lnTo>
                  <a:lnTo>
                    <a:pt x="215" y="79"/>
                  </a:lnTo>
                  <a:lnTo>
                    <a:pt x="215" y="77"/>
                  </a:lnTo>
                  <a:lnTo>
                    <a:pt x="217" y="77"/>
                  </a:lnTo>
                  <a:lnTo>
                    <a:pt x="221" y="77"/>
                  </a:lnTo>
                  <a:lnTo>
                    <a:pt x="221" y="79"/>
                  </a:lnTo>
                  <a:lnTo>
                    <a:pt x="223" y="79"/>
                  </a:lnTo>
                  <a:lnTo>
                    <a:pt x="223" y="81"/>
                  </a:lnTo>
                  <a:lnTo>
                    <a:pt x="223" y="83"/>
                  </a:lnTo>
                  <a:lnTo>
                    <a:pt x="225" y="85"/>
                  </a:lnTo>
                  <a:lnTo>
                    <a:pt x="227" y="85"/>
                  </a:lnTo>
                  <a:lnTo>
                    <a:pt x="229" y="87"/>
                  </a:lnTo>
                  <a:lnTo>
                    <a:pt x="229" y="89"/>
                  </a:lnTo>
                  <a:lnTo>
                    <a:pt x="227" y="89"/>
                  </a:lnTo>
                  <a:lnTo>
                    <a:pt x="227" y="91"/>
                  </a:lnTo>
                  <a:lnTo>
                    <a:pt x="227" y="89"/>
                  </a:lnTo>
                  <a:lnTo>
                    <a:pt x="229" y="89"/>
                  </a:lnTo>
                  <a:lnTo>
                    <a:pt x="229" y="91"/>
                  </a:lnTo>
                  <a:lnTo>
                    <a:pt x="227" y="91"/>
                  </a:lnTo>
                  <a:lnTo>
                    <a:pt x="229" y="91"/>
                  </a:lnTo>
                  <a:lnTo>
                    <a:pt x="231" y="91"/>
                  </a:lnTo>
                  <a:lnTo>
                    <a:pt x="231" y="93"/>
                  </a:lnTo>
                  <a:lnTo>
                    <a:pt x="233" y="91"/>
                  </a:lnTo>
                  <a:lnTo>
                    <a:pt x="231" y="91"/>
                  </a:lnTo>
                  <a:lnTo>
                    <a:pt x="231" y="89"/>
                  </a:lnTo>
                  <a:lnTo>
                    <a:pt x="231" y="87"/>
                  </a:lnTo>
                  <a:lnTo>
                    <a:pt x="229" y="85"/>
                  </a:lnTo>
                  <a:lnTo>
                    <a:pt x="227" y="85"/>
                  </a:lnTo>
                  <a:lnTo>
                    <a:pt x="225" y="85"/>
                  </a:lnTo>
                  <a:lnTo>
                    <a:pt x="225" y="83"/>
                  </a:lnTo>
                  <a:lnTo>
                    <a:pt x="225" y="81"/>
                  </a:lnTo>
                  <a:lnTo>
                    <a:pt x="223" y="81"/>
                  </a:lnTo>
                  <a:lnTo>
                    <a:pt x="223" y="79"/>
                  </a:lnTo>
                  <a:lnTo>
                    <a:pt x="225" y="77"/>
                  </a:lnTo>
                  <a:lnTo>
                    <a:pt x="227" y="77"/>
                  </a:lnTo>
                  <a:lnTo>
                    <a:pt x="227" y="75"/>
                  </a:lnTo>
                  <a:lnTo>
                    <a:pt x="225" y="77"/>
                  </a:lnTo>
                  <a:lnTo>
                    <a:pt x="223" y="77"/>
                  </a:lnTo>
                  <a:lnTo>
                    <a:pt x="223" y="73"/>
                  </a:lnTo>
                  <a:lnTo>
                    <a:pt x="225" y="69"/>
                  </a:lnTo>
                  <a:lnTo>
                    <a:pt x="225" y="67"/>
                  </a:lnTo>
                  <a:lnTo>
                    <a:pt x="227" y="67"/>
                  </a:lnTo>
                  <a:lnTo>
                    <a:pt x="227" y="65"/>
                  </a:lnTo>
                  <a:lnTo>
                    <a:pt x="229" y="65"/>
                  </a:lnTo>
                  <a:lnTo>
                    <a:pt x="231" y="65"/>
                  </a:lnTo>
                  <a:lnTo>
                    <a:pt x="233" y="65"/>
                  </a:lnTo>
                  <a:lnTo>
                    <a:pt x="235" y="65"/>
                  </a:lnTo>
                  <a:lnTo>
                    <a:pt x="237" y="65"/>
                  </a:lnTo>
                  <a:lnTo>
                    <a:pt x="235" y="67"/>
                  </a:lnTo>
                  <a:lnTo>
                    <a:pt x="235" y="69"/>
                  </a:lnTo>
                  <a:lnTo>
                    <a:pt x="235" y="71"/>
                  </a:lnTo>
                  <a:lnTo>
                    <a:pt x="235" y="73"/>
                  </a:lnTo>
                  <a:lnTo>
                    <a:pt x="235" y="75"/>
                  </a:lnTo>
                  <a:lnTo>
                    <a:pt x="235" y="77"/>
                  </a:lnTo>
                  <a:lnTo>
                    <a:pt x="235" y="79"/>
                  </a:lnTo>
                  <a:lnTo>
                    <a:pt x="235" y="81"/>
                  </a:lnTo>
                  <a:lnTo>
                    <a:pt x="233" y="81"/>
                  </a:lnTo>
                  <a:lnTo>
                    <a:pt x="233" y="83"/>
                  </a:lnTo>
                  <a:lnTo>
                    <a:pt x="235" y="81"/>
                  </a:lnTo>
                  <a:lnTo>
                    <a:pt x="235" y="79"/>
                  </a:lnTo>
                  <a:lnTo>
                    <a:pt x="235" y="77"/>
                  </a:lnTo>
                  <a:lnTo>
                    <a:pt x="237" y="75"/>
                  </a:lnTo>
                  <a:lnTo>
                    <a:pt x="237" y="73"/>
                  </a:lnTo>
                  <a:lnTo>
                    <a:pt x="235" y="73"/>
                  </a:lnTo>
                  <a:lnTo>
                    <a:pt x="237" y="73"/>
                  </a:lnTo>
                  <a:lnTo>
                    <a:pt x="239" y="73"/>
                  </a:lnTo>
                  <a:lnTo>
                    <a:pt x="241" y="75"/>
                  </a:lnTo>
                  <a:lnTo>
                    <a:pt x="243" y="75"/>
                  </a:lnTo>
                  <a:lnTo>
                    <a:pt x="241" y="75"/>
                  </a:lnTo>
                  <a:lnTo>
                    <a:pt x="239" y="73"/>
                  </a:lnTo>
                  <a:lnTo>
                    <a:pt x="237" y="73"/>
                  </a:lnTo>
                  <a:lnTo>
                    <a:pt x="237" y="71"/>
                  </a:lnTo>
                  <a:lnTo>
                    <a:pt x="237" y="69"/>
                  </a:lnTo>
                  <a:lnTo>
                    <a:pt x="237" y="67"/>
                  </a:lnTo>
                  <a:lnTo>
                    <a:pt x="239" y="67"/>
                  </a:lnTo>
                  <a:lnTo>
                    <a:pt x="239" y="65"/>
                  </a:lnTo>
                  <a:lnTo>
                    <a:pt x="239" y="63"/>
                  </a:lnTo>
                  <a:lnTo>
                    <a:pt x="241" y="63"/>
                  </a:lnTo>
                  <a:lnTo>
                    <a:pt x="239" y="65"/>
                  </a:lnTo>
                  <a:lnTo>
                    <a:pt x="239" y="67"/>
                  </a:lnTo>
                  <a:lnTo>
                    <a:pt x="241" y="67"/>
                  </a:lnTo>
                  <a:lnTo>
                    <a:pt x="241" y="65"/>
                  </a:lnTo>
                  <a:lnTo>
                    <a:pt x="241" y="63"/>
                  </a:lnTo>
                  <a:lnTo>
                    <a:pt x="243" y="60"/>
                  </a:lnTo>
                  <a:lnTo>
                    <a:pt x="243" y="58"/>
                  </a:lnTo>
                  <a:lnTo>
                    <a:pt x="243" y="56"/>
                  </a:lnTo>
                  <a:lnTo>
                    <a:pt x="243" y="58"/>
                  </a:lnTo>
                  <a:lnTo>
                    <a:pt x="243" y="60"/>
                  </a:lnTo>
                  <a:lnTo>
                    <a:pt x="243" y="58"/>
                  </a:lnTo>
                  <a:lnTo>
                    <a:pt x="245" y="56"/>
                  </a:lnTo>
                  <a:lnTo>
                    <a:pt x="247" y="60"/>
                  </a:lnTo>
                  <a:lnTo>
                    <a:pt x="247" y="63"/>
                  </a:lnTo>
                  <a:lnTo>
                    <a:pt x="247" y="65"/>
                  </a:lnTo>
                  <a:lnTo>
                    <a:pt x="247" y="67"/>
                  </a:lnTo>
                  <a:lnTo>
                    <a:pt x="245" y="67"/>
                  </a:lnTo>
                  <a:lnTo>
                    <a:pt x="245" y="69"/>
                  </a:lnTo>
                  <a:lnTo>
                    <a:pt x="245" y="71"/>
                  </a:lnTo>
                  <a:lnTo>
                    <a:pt x="247" y="73"/>
                  </a:lnTo>
                  <a:lnTo>
                    <a:pt x="247" y="75"/>
                  </a:lnTo>
                  <a:lnTo>
                    <a:pt x="245" y="75"/>
                  </a:lnTo>
                  <a:lnTo>
                    <a:pt x="245" y="77"/>
                  </a:lnTo>
                  <a:lnTo>
                    <a:pt x="245" y="79"/>
                  </a:lnTo>
                  <a:lnTo>
                    <a:pt x="245" y="81"/>
                  </a:lnTo>
                  <a:lnTo>
                    <a:pt x="243" y="81"/>
                  </a:lnTo>
                  <a:lnTo>
                    <a:pt x="243" y="83"/>
                  </a:lnTo>
                  <a:lnTo>
                    <a:pt x="243" y="85"/>
                  </a:lnTo>
                  <a:lnTo>
                    <a:pt x="241" y="85"/>
                  </a:lnTo>
                  <a:lnTo>
                    <a:pt x="241" y="87"/>
                  </a:lnTo>
                  <a:lnTo>
                    <a:pt x="239" y="87"/>
                  </a:lnTo>
                  <a:lnTo>
                    <a:pt x="241" y="87"/>
                  </a:lnTo>
                  <a:lnTo>
                    <a:pt x="239" y="89"/>
                  </a:lnTo>
                  <a:lnTo>
                    <a:pt x="239" y="91"/>
                  </a:lnTo>
                  <a:lnTo>
                    <a:pt x="239" y="89"/>
                  </a:lnTo>
                  <a:lnTo>
                    <a:pt x="241" y="89"/>
                  </a:lnTo>
                  <a:lnTo>
                    <a:pt x="241" y="87"/>
                  </a:lnTo>
                  <a:lnTo>
                    <a:pt x="243" y="85"/>
                  </a:lnTo>
                  <a:lnTo>
                    <a:pt x="245" y="85"/>
                  </a:lnTo>
                  <a:lnTo>
                    <a:pt x="247" y="81"/>
                  </a:lnTo>
                  <a:lnTo>
                    <a:pt x="247" y="79"/>
                  </a:lnTo>
                  <a:lnTo>
                    <a:pt x="247" y="77"/>
                  </a:lnTo>
                  <a:lnTo>
                    <a:pt x="247" y="75"/>
                  </a:lnTo>
                  <a:lnTo>
                    <a:pt x="249" y="75"/>
                  </a:lnTo>
                  <a:lnTo>
                    <a:pt x="249" y="77"/>
                  </a:lnTo>
                  <a:lnTo>
                    <a:pt x="251" y="77"/>
                  </a:lnTo>
                  <a:lnTo>
                    <a:pt x="253" y="79"/>
                  </a:lnTo>
                  <a:lnTo>
                    <a:pt x="255" y="79"/>
                  </a:lnTo>
                  <a:lnTo>
                    <a:pt x="253" y="79"/>
                  </a:lnTo>
                  <a:lnTo>
                    <a:pt x="253" y="77"/>
                  </a:lnTo>
                  <a:lnTo>
                    <a:pt x="251" y="77"/>
                  </a:lnTo>
                  <a:lnTo>
                    <a:pt x="251" y="75"/>
                  </a:lnTo>
                  <a:lnTo>
                    <a:pt x="249" y="73"/>
                  </a:lnTo>
                  <a:lnTo>
                    <a:pt x="249" y="71"/>
                  </a:lnTo>
                  <a:lnTo>
                    <a:pt x="249" y="69"/>
                  </a:lnTo>
                  <a:lnTo>
                    <a:pt x="249" y="67"/>
                  </a:lnTo>
                  <a:lnTo>
                    <a:pt x="251" y="65"/>
                  </a:lnTo>
                  <a:lnTo>
                    <a:pt x="253" y="65"/>
                  </a:lnTo>
                  <a:lnTo>
                    <a:pt x="253" y="63"/>
                  </a:lnTo>
                  <a:lnTo>
                    <a:pt x="253" y="60"/>
                  </a:lnTo>
                  <a:lnTo>
                    <a:pt x="257" y="56"/>
                  </a:lnTo>
                  <a:lnTo>
                    <a:pt x="259" y="56"/>
                  </a:lnTo>
                  <a:lnTo>
                    <a:pt x="257" y="58"/>
                  </a:lnTo>
                  <a:lnTo>
                    <a:pt x="255" y="60"/>
                  </a:lnTo>
                  <a:lnTo>
                    <a:pt x="255" y="63"/>
                  </a:lnTo>
                  <a:lnTo>
                    <a:pt x="257" y="63"/>
                  </a:lnTo>
                  <a:lnTo>
                    <a:pt x="255" y="63"/>
                  </a:lnTo>
                  <a:lnTo>
                    <a:pt x="257" y="65"/>
                  </a:lnTo>
                  <a:lnTo>
                    <a:pt x="257" y="63"/>
                  </a:lnTo>
                  <a:lnTo>
                    <a:pt x="257" y="60"/>
                  </a:lnTo>
                  <a:lnTo>
                    <a:pt x="259" y="60"/>
                  </a:lnTo>
                  <a:lnTo>
                    <a:pt x="259" y="63"/>
                  </a:lnTo>
                  <a:lnTo>
                    <a:pt x="259" y="65"/>
                  </a:lnTo>
                  <a:lnTo>
                    <a:pt x="259" y="63"/>
                  </a:lnTo>
                  <a:lnTo>
                    <a:pt x="259" y="63"/>
                  </a:lnTo>
                  <a:lnTo>
                    <a:pt x="259" y="60"/>
                  </a:lnTo>
                  <a:lnTo>
                    <a:pt x="259" y="58"/>
                  </a:lnTo>
                  <a:lnTo>
                    <a:pt x="261" y="58"/>
                  </a:lnTo>
                  <a:lnTo>
                    <a:pt x="259" y="58"/>
                  </a:lnTo>
                  <a:lnTo>
                    <a:pt x="259" y="56"/>
                  </a:lnTo>
                  <a:lnTo>
                    <a:pt x="259" y="54"/>
                  </a:lnTo>
                  <a:lnTo>
                    <a:pt x="259" y="52"/>
                  </a:lnTo>
                  <a:lnTo>
                    <a:pt x="261" y="52"/>
                  </a:lnTo>
                  <a:lnTo>
                    <a:pt x="265" y="54"/>
                  </a:lnTo>
                  <a:lnTo>
                    <a:pt x="263" y="56"/>
                  </a:lnTo>
                  <a:lnTo>
                    <a:pt x="265" y="56"/>
                  </a:lnTo>
                  <a:lnTo>
                    <a:pt x="265" y="58"/>
                  </a:lnTo>
                  <a:lnTo>
                    <a:pt x="267" y="60"/>
                  </a:lnTo>
                  <a:lnTo>
                    <a:pt x="269" y="63"/>
                  </a:lnTo>
                  <a:lnTo>
                    <a:pt x="271" y="65"/>
                  </a:lnTo>
                  <a:lnTo>
                    <a:pt x="273" y="67"/>
                  </a:lnTo>
                  <a:lnTo>
                    <a:pt x="271" y="67"/>
                  </a:lnTo>
                  <a:lnTo>
                    <a:pt x="273" y="67"/>
                  </a:lnTo>
                  <a:lnTo>
                    <a:pt x="273" y="65"/>
                  </a:lnTo>
                  <a:lnTo>
                    <a:pt x="271" y="65"/>
                  </a:lnTo>
                  <a:lnTo>
                    <a:pt x="269" y="63"/>
                  </a:lnTo>
                  <a:lnTo>
                    <a:pt x="271" y="63"/>
                  </a:lnTo>
                  <a:lnTo>
                    <a:pt x="271" y="60"/>
                  </a:lnTo>
                  <a:lnTo>
                    <a:pt x="271" y="58"/>
                  </a:lnTo>
                  <a:lnTo>
                    <a:pt x="269" y="56"/>
                  </a:lnTo>
                  <a:lnTo>
                    <a:pt x="271" y="56"/>
                  </a:lnTo>
                  <a:lnTo>
                    <a:pt x="271" y="54"/>
                  </a:lnTo>
                  <a:lnTo>
                    <a:pt x="271" y="56"/>
                  </a:lnTo>
                  <a:lnTo>
                    <a:pt x="273" y="56"/>
                  </a:lnTo>
                  <a:lnTo>
                    <a:pt x="273" y="54"/>
                  </a:lnTo>
                  <a:lnTo>
                    <a:pt x="273" y="52"/>
                  </a:lnTo>
                  <a:lnTo>
                    <a:pt x="271" y="54"/>
                  </a:lnTo>
                  <a:lnTo>
                    <a:pt x="269" y="54"/>
                  </a:lnTo>
                  <a:lnTo>
                    <a:pt x="269" y="52"/>
                  </a:lnTo>
                  <a:lnTo>
                    <a:pt x="271" y="52"/>
                  </a:lnTo>
                  <a:lnTo>
                    <a:pt x="271" y="50"/>
                  </a:lnTo>
                  <a:lnTo>
                    <a:pt x="273" y="50"/>
                  </a:lnTo>
                  <a:lnTo>
                    <a:pt x="273" y="48"/>
                  </a:lnTo>
                  <a:lnTo>
                    <a:pt x="271" y="48"/>
                  </a:lnTo>
                  <a:lnTo>
                    <a:pt x="271" y="50"/>
                  </a:lnTo>
                  <a:lnTo>
                    <a:pt x="269" y="50"/>
                  </a:lnTo>
                  <a:lnTo>
                    <a:pt x="267" y="52"/>
                  </a:lnTo>
                  <a:lnTo>
                    <a:pt x="267" y="50"/>
                  </a:lnTo>
                  <a:lnTo>
                    <a:pt x="265" y="50"/>
                  </a:lnTo>
                  <a:lnTo>
                    <a:pt x="263" y="50"/>
                  </a:lnTo>
                  <a:lnTo>
                    <a:pt x="263" y="48"/>
                  </a:lnTo>
                  <a:lnTo>
                    <a:pt x="263" y="48"/>
                  </a:lnTo>
                  <a:lnTo>
                    <a:pt x="261" y="48"/>
                  </a:lnTo>
                  <a:lnTo>
                    <a:pt x="259" y="48"/>
                  </a:lnTo>
                  <a:lnTo>
                    <a:pt x="259" y="46"/>
                  </a:lnTo>
                  <a:lnTo>
                    <a:pt x="259" y="44"/>
                  </a:lnTo>
                  <a:lnTo>
                    <a:pt x="261" y="44"/>
                  </a:lnTo>
                  <a:lnTo>
                    <a:pt x="261" y="42"/>
                  </a:lnTo>
                  <a:lnTo>
                    <a:pt x="263" y="42"/>
                  </a:lnTo>
                  <a:lnTo>
                    <a:pt x="261" y="44"/>
                  </a:lnTo>
                  <a:lnTo>
                    <a:pt x="263" y="44"/>
                  </a:lnTo>
                  <a:lnTo>
                    <a:pt x="263" y="46"/>
                  </a:lnTo>
                  <a:lnTo>
                    <a:pt x="263" y="44"/>
                  </a:lnTo>
                  <a:lnTo>
                    <a:pt x="263" y="42"/>
                  </a:lnTo>
                  <a:lnTo>
                    <a:pt x="263" y="40"/>
                  </a:lnTo>
                  <a:lnTo>
                    <a:pt x="265" y="40"/>
                  </a:lnTo>
                  <a:lnTo>
                    <a:pt x="265" y="42"/>
                  </a:lnTo>
                  <a:lnTo>
                    <a:pt x="265" y="44"/>
                  </a:lnTo>
                  <a:lnTo>
                    <a:pt x="267" y="44"/>
                  </a:lnTo>
                  <a:lnTo>
                    <a:pt x="267" y="46"/>
                  </a:lnTo>
                  <a:lnTo>
                    <a:pt x="269" y="46"/>
                  </a:lnTo>
                  <a:lnTo>
                    <a:pt x="269" y="48"/>
                  </a:lnTo>
                  <a:lnTo>
                    <a:pt x="269" y="46"/>
                  </a:lnTo>
                  <a:lnTo>
                    <a:pt x="269" y="44"/>
                  </a:lnTo>
                  <a:lnTo>
                    <a:pt x="269" y="42"/>
                  </a:lnTo>
                  <a:lnTo>
                    <a:pt x="271" y="40"/>
                  </a:lnTo>
                  <a:lnTo>
                    <a:pt x="271" y="42"/>
                  </a:lnTo>
                  <a:lnTo>
                    <a:pt x="273" y="42"/>
                  </a:lnTo>
                  <a:lnTo>
                    <a:pt x="273" y="40"/>
                  </a:lnTo>
                  <a:lnTo>
                    <a:pt x="273" y="42"/>
                  </a:lnTo>
                  <a:lnTo>
                    <a:pt x="273" y="44"/>
                  </a:lnTo>
                  <a:lnTo>
                    <a:pt x="273" y="42"/>
                  </a:lnTo>
                  <a:lnTo>
                    <a:pt x="275" y="42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5" y="44"/>
                  </a:lnTo>
                  <a:lnTo>
                    <a:pt x="275" y="46"/>
                  </a:lnTo>
                  <a:lnTo>
                    <a:pt x="277" y="46"/>
                  </a:lnTo>
                  <a:lnTo>
                    <a:pt x="277" y="48"/>
                  </a:lnTo>
                  <a:lnTo>
                    <a:pt x="275" y="48"/>
                  </a:lnTo>
                  <a:lnTo>
                    <a:pt x="275" y="48"/>
                  </a:lnTo>
                  <a:lnTo>
                    <a:pt x="279" y="48"/>
                  </a:lnTo>
                  <a:lnTo>
                    <a:pt x="281" y="48"/>
                  </a:lnTo>
                  <a:lnTo>
                    <a:pt x="279" y="48"/>
                  </a:lnTo>
                  <a:lnTo>
                    <a:pt x="277" y="48"/>
                  </a:lnTo>
                  <a:lnTo>
                    <a:pt x="277" y="46"/>
                  </a:lnTo>
                  <a:lnTo>
                    <a:pt x="277" y="44"/>
                  </a:lnTo>
                  <a:lnTo>
                    <a:pt x="279" y="44"/>
                  </a:lnTo>
                  <a:lnTo>
                    <a:pt x="281" y="44"/>
                  </a:lnTo>
                  <a:lnTo>
                    <a:pt x="281" y="46"/>
                  </a:lnTo>
                  <a:lnTo>
                    <a:pt x="283" y="46"/>
                  </a:lnTo>
                  <a:lnTo>
                    <a:pt x="287" y="46"/>
                  </a:lnTo>
                  <a:lnTo>
                    <a:pt x="285" y="48"/>
                  </a:lnTo>
                  <a:lnTo>
                    <a:pt x="283" y="50"/>
                  </a:lnTo>
                  <a:lnTo>
                    <a:pt x="281" y="50"/>
                  </a:lnTo>
                  <a:lnTo>
                    <a:pt x="279" y="50"/>
                  </a:lnTo>
                  <a:lnTo>
                    <a:pt x="277" y="50"/>
                  </a:lnTo>
                  <a:lnTo>
                    <a:pt x="277" y="52"/>
                  </a:lnTo>
                  <a:lnTo>
                    <a:pt x="283" y="50"/>
                  </a:lnTo>
                  <a:lnTo>
                    <a:pt x="285" y="48"/>
                  </a:lnTo>
                  <a:lnTo>
                    <a:pt x="287" y="48"/>
                  </a:lnTo>
                  <a:lnTo>
                    <a:pt x="289" y="48"/>
                  </a:lnTo>
                  <a:lnTo>
                    <a:pt x="287" y="48"/>
                  </a:lnTo>
                  <a:lnTo>
                    <a:pt x="287" y="50"/>
                  </a:lnTo>
                  <a:lnTo>
                    <a:pt x="289" y="52"/>
                  </a:lnTo>
                  <a:lnTo>
                    <a:pt x="291" y="52"/>
                  </a:lnTo>
                  <a:lnTo>
                    <a:pt x="289" y="54"/>
                  </a:lnTo>
                  <a:lnTo>
                    <a:pt x="291" y="56"/>
                  </a:lnTo>
                  <a:lnTo>
                    <a:pt x="289" y="56"/>
                  </a:lnTo>
                  <a:lnTo>
                    <a:pt x="291" y="56"/>
                  </a:lnTo>
                  <a:lnTo>
                    <a:pt x="293" y="54"/>
                  </a:lnTo>
                  <a:lnTo>
                    <a:pt x="293" y="56"/>
                  </a:lnTo>
                  <a:lnTo>
                    <a:pt x="295" y="56"/>
                  </a:lnTo>
                  <a:lnTo>
                    <a:pt x="295" y="54"/>
                  </a:lnTo>
                  <a:lnTo>
                    <a:pt x="297" y="54"/>
                  </a:lnTo>
                  <a:lnTo>
                    <a:pt x="297" y="52"/>
                  </a:lnTo>
                  <a:lnTo>
                    <a:pt x="293" y="52"/>
                  </a:lnTo>
                  <a:lnTo>
                    <a:pt x="291" y="50"/>
                  </a:lnTo>
                  <a:lnTo>
                    <a:pt x="293" y="48"/>
                  </a:lnTo>
                  <a:lnTo>
                    <a:pt x="295" y="48"/>
                  </a:lnTo>
                  <a:lnTo>
                    <a:pt x="295" y="48"/>
                  </a:lnTo>
                  <a:lnTo>
                    <a:pt x="293" y="48"/>
                  </a:lnTo>
                  <a:lnTo>
                    <a:pt x="295" y="48"/>
                  </a:lnTo>
                  <a:lnTo>
                    <a:pt x="295" y="46"/>
                  </a:lnTo>
                  <a:lnTo>
                    <a:pt x="293" y="46"/>
                  </a:lnTo>
                  <a:lnTo>
                    <a:pt x="291" y="46"/>
                  </a:lnTo>
                  <a:lnTo>
                    <a:pt x="293" y="46"/>
                  </a:lnTo>
                  <a:lnTo>
                    <a:pt x="295" y="44"/>
                  </a:lnTo>
                  <a:lnTo>
                    <a:pt x="297" y="44"/>
                  </a:lnTo>
                  <a:lnTo>
                    <a:pt x="295" y="44"/>
                  </a:lnTo>
                  <a:lnTo>
                    <a:pt x="293" y="44"/>
                  </a:lnTo>
                  <a:lnTo>
                    <a:pt x="295" y="42"/>
                  </a:lnTo>
                  <a:lnTo>
                    <a:pt x="297" y="42"/>
                  </a:lnTo>
                  <a:lnTo>
                    <a:pt x="299" y="42"/>
                  </a:lnTo>
                  <a:lnTo>
                    <a:pt x="297" y="42"/>
                  </a:lnTo>
                  <a:lnTo>
                    <a:pt x="297" y="40"/>
                  </a:lnTo>
                  <a:lnTo>
                    <a:pt x="295" y="40"/>
                  </a:lnTo>
                  <a:lnTo>
                    <a:pt x="297" y="38"/>
                  </a:lnTo>
                  <a:lnTo>
                    <a:pt x="299" y="36"/>
                  </a:lnTo>
                  <a:lnTo>
                    <a:pt x="301" y="34"/>
                  </a:lnTo>
                  <a:lnTo>
                    <a:pt x="301" y="32"/>
                  </a:lnTo>
                  <a:lnTo>
                    <a:pt x="303" y="30"/>
                  </a:lnTo>
                  <a:lnTo>
                    <a:pt x="307" y="32"/>
                  </a:lnTo>
                  <a:lnTo>
                    <a:pt x="307" y="32"/>
                  </a:lnTo>
                  <a:lnTo>
                    <a:pt x="309" y="34"/>
                  </a:lnTo>
                  <a:lnTo>
                    <a:pt x="309" y="32"/>
                  </a:lnTo>
                  <a:lnTo>
                    <a:pt x="307" y="32"/>
                  </a:lnTo>
                  <a:lnTo>
                    <a:pt x="307" y="30"/>
                  </a:lnTo>
                  <a:lnTo>
                    <a:pt x="307" y="30"/>
                  </a:lnTo>
                  <a:lnTo>
                    <a:pt x="307" y="28"/>
                  </a:lnTo>
                  <a:lnTo>
                    <a:pt x="307" y="26"/>
                  </a:lnTo>
                  <a:lnTo>
                    <a:pt x="307" y="24"/>
                  </a:lnTo>
                  <a:lnTo>
                    <a:pt x="309" y="22"/>
                  </a:lnTo>
                  <a:lnTo>
                    <a:pt x="311" y="22"/>
                  </a:lnTo>
                  <a:lnTo>
                    <a:pt x="313" y="26"/>
                  </a:lnTo>
                  <a:lnTo>
                    <a:pt x="315" y="26"/>
                  </a:lnTo>
                  <a:lnTo>
                    <a:pt x="315" y="24"/>
                  </a:lnTo>
                  <a:lnTo>
                    <a:pt x="313" y="22"/>
                  </a:lnTo>
                  <a:lnTo>
                    <a:pt x="313" y="20"/>
                  </a:lnTo>
                  <a:lnTo>
                    <a:pt x="311" y="20"/>
                  </a:lnTo>
                  <a:lnTo>
                    <a:pt x="311" y="18"/>
                  </a:lnTo>
                  <a:lnTo>
                    <a:pt x="309" y="18"/>
                  </a:lnTo>
                  <a:lnTo>
                    <a:pt x="307" y="18"/>
                  </a:lnTo>
                  <a:lnTo>
                    <a:pt x="307" y="16"/>
                  </a:lnTo>
                  <a:lnTo>
                    <a:pt x="307" y="14"/>
                  </a:lnTo>
                  <a:lnTo>
                    <a:pt x="309" y="14"/>
                  </a:lnTo>
                  <a:lnTo>
                    <a:pt x="311" y="14"/>
                  </a:lnTo>
                  <a:lnTo>
                    <a:pt x="311" y="16"/>
                  </a:lnTo>
                  <a:lnTo>
                    <a:pt x="313" y="16"/>
                  </a:lnTo>
                  <a:lnTo>
                    <a:pt x="313" y="18"/>
                  </a:lnTo>
                  <a:lnTo>
                    <a:pt x="313" y="16"/>
                  </a:lnTo>
                  <a:lnTo>
                    <a:pt x="313" y="14"/>
                  </a:lnTo>
                  <a:lnTo>
                    <a:pt x="315" y="14"/>
                  </a:lnTo>
                  <a:lnTo>
                    <a:pt x="315" y="12"/>
                  </a:lnTo>
                  <a:lnTo>
                    <a:pt x="313" y="12"/>
                  </a:lnTo>
                  <a:lnTo>
                    <a:pt x="313" y="10"/>
                  </a:lnTo>
                  <a:lnTo>
                    <a:pt x="313" y="8"/>
                  </a:lnTo>
                  <a:lnTo>
                    <a:pt x="315" y="8"/>
                  </a:lnTo>
                  <a:lnTo>
                    <a:pt x="315" y="10"/>
                  </a:lnTo>
                  <a:lnTo>
                    <a:pt x="317" y="10"/>
                  </a:lnTo>
                  <a:lnTo>
                    <a:pt x="319" y="10"/>
                  </a:lnTo>
                  <a:lnTo>
                    <a:pt x="319" y="8"/>
                  </a:lnTo>
                  <a:lnTo>
                    <a:pt x="321" y="8"/>
                  </a:lnTo>
                  <a:lnTo>
                    <a:pt x="319" y="10"/>
                  </a:lnTo>
                  <a:lnTo>
                    <a:pt x="319" y="12"/>
                  </a:lnTo>
                  <a:lnTo>
                    <a:pt x="317" y="12"/>
                  </a:lnTo>
                  <a:lnTo>
                    <a:pt x="317" y="14"/>
                  </a:lnTo>
                  <a:lnTo>
                    <a:pt x="319" y="12"/>
                  </a:lnTo>
                  <a:lnTo>
                    <a:pt x="319" y="14"/>
                  </a:lnTo>
                  <a:lnTo>
                    <a:pt x="321" y="14"/>
                  </a:lnTo>
                  <a:lnTo>
                    <a:pt x="321" y="12"/>
                  </a:lnTo>
                  <a:lnTo>
                    <a:pt x="321" y="10"/>
                  </a:lnTo>
                  <a:lnTo>
                    <a:pt x="323" y="12"/>
                  </a:lnTo>
                  <a:lnTo>
                    <a:pt x="323" y="14"/>
                  </a:lnTo>
                  <a:lnTo>
                    <a:pt x="323" y="16"/>
                  </a:lnTo>
                  <a:lnTo>
                    <a:pt x="325" y="16"/>
                  </a:lnTo>
                  <a:lnTo>
                    <a:pt x="325" y="12"/>
                  </a:lnTo>
                  <a:lnTo>
                    <a:pt x="325" y="10"/>
                  </a:lnTo>
                  <a:lnTo>
                    <a:pt x="325" y="8"/>
                  </a:lnTo>
                  <a:lnTo>
                    <a:pt x="327" y="8"/>
                  </a:lnTo>
                  <a:lnTo>
                    <a:pt x="327" y="10"/>
                  </a:lnTo>
                  <a:lnTo>
                    <a:pt x="327" y="12"/>
                  </a:lnTo>
                  <a:lnTo>
                    <a:pt x="327" y="14"/>
                  </a:lnTo>
                  <a:lnTo>
                    <a:pt x="327" y="12"/>
                  </a:lnTo>
                  <a:lnTo>
                    <a:pt x="329" y="14"/>
                  </a:lnTo>
                  <a:lnTo>
                    <a:pt x="329" y="12"/>
                  </a:lnTo>
                  <a:lnTo>
                    <a:pt x="331" y="12"/>
                  </a:lnTo>
                  <a:lnTo>
                    <a:pt x="331" y="14"/>
                  </a:lnTo>
                  <a:lnTo>
                    <a:pt x="331" y="12"/>
                  </a:lnTo>
                  <a:lnTo>
                    <a:pt x="333" y="12"/>
                  </a:lnTo>
                  <a:lnTo>
                    <a:pt x="335" y="12"/>
                  </a:lnTo>
                  <a:lnTo>
                    <a:pt x="335" y="14"/>
                  </a:lnTo>
                  <a:lnTo>
                    <a:pt x="333" y="14"/>
                  </a:lnTo>
                  <a:lnTo>
                    <a:pt x="333" y="16"/>
                  </a:lnTo>
                  <a:lnTo>
                    <a:pt x="331" y="18"/>
                  </a:lnTo>
                  <a:lnTo>
                    <a:pt x="329" y="18"/>
                  </a:lnTo>
                  <a:lnTo>
                    <a:pt x="329" y="20"/>
                  </a:lnTo>
                  <a:lnTo>
                    <a:pt x="329" y="22"/>
                  </a:lnTo>
                  <a:lnTo>
                    <a:pt x="327" y="22"/>
                  </a:lnTo>
                  <a:lnTo>
                    <a:pt x="327" y="24"/>
                  </a:lnTo>
                  <a:lnTo>
                    <a:pt x="325" y="26"/>
                  </a:lnTo>
                  <a:lnTo>
                    <a:pt x="323" y="26"/>
                  </a:lnTo>
                  <a:lnTo>
                    <a:pt x="323" y="28"/>
                  </a:lnTo>
                  <a:lnTo>
                    <a:pt x="321" y="30"/>
                  </a:lnTo>
                  <a:lnTo>
                    <a:pt x="321" y="32"/>
                  </a:lnTo>
                  <a:lnTo>
                    <a:pt x="323" y="30"/>
                  </a:lnTo>
                  <a:lnTo>
                    <a:pt x="323" y="32"/>
                  </a:lnTo>
                  <a:lnTo>
                    <a:pt x="321" y="32"/>
                  </a:lnTo>
                  <a:lnTo>
                    <a:pt x="323" y="32"/>
                  </a:lnTo>
                  <a:lnTo>
                    <a:pt x="323" y="34"/>
                  </a:lnTo>
                  <a:lnTo>
                    <a:pt x="323" y="36"/>
                  </a:lnTo>
                  <a:lnTo>
                    <a:pt x="323" y="38"/>
                  </a:lnTo>
                  <a:lnTo>
                    <a:pt x="323" y="36"/>
                  </a:lnTo>
                  <a:lnTo>
                    <a:pt x="321" y="36"/>
                  </a:lnTo>
                  <a:lnTo>
                    <a:pt x="321" y="38"/>
                  </a:lnTo>
                  <a:lnTo>
                    <a:pt x="321" y="40"/>
                  </a:lnTo>
                  <a:lnTo>
                    <a:pt x="323" y="40"/>
                  </a:lnTo>
                  <a:lnTo>
                    <a:pt x="321" y="44"/>
                  </a:lnTo>
                  <a:lnTo>
                    <a:pt x="319" y="44"/>
                  </a:lnTo>
                  <a:lnTo>
                    <a:pt x="319" y="46"/>
                  </a:lnTo>
                  <a:lnTo>
                    <a:pt x="319" y="48"/>
                  </a:lnTo>
                  <a:lnTo>
                    <a:pt x="319" y="50"/>
                  </a:lnTo>
                  <a:lnTo>
                    <a:pt x="319" y="48"/>
                  </a:lnTo>
                  <a:lnTo>
                    <a:pt x="321" y="48"/>
                  </a:lnTo>
                  <a:lnTo>
                    <a:pt x="321" y="48"/>
                  </a:lnTo>
                  <a:lnTo>
                    <a:pt x="321" y="50"/>
                  </a:lnTo>
                  <a:lnTo>
                    <a:pt x="323" y="50"/>
                  </a:lnTo>
                  <a:lnTo>
                    <a:pt x="323" y="48"/>
                  </a:lnTo>
                  <a:lnTo>
                    <a:pt x="325" y="48"/>
                  </a:lnTo>
                  <a:lnTo>
                    <a:pt x="325" y="46"/>
                  </a:lnTo>
                  <a:lnTo>
                    <a:pt x="327" y="46"/>
                  </a:lnTo>
                  <a:lnTo>
                    <a:pt x="327" y="44"/>
                  </a:lnTo>
                  <a:lnTo>
                    <a:pt x="327" y="42"/>
                  </a:lnTo>
                  <a:lnTo>
                    <a:pt x="329" y="42"/>
                  </a:lnTo>
                  <a:lnTo>
                    <a:pt x="327" y="40"/>
                  </a:lnTo>
                  <a:lnTo>
                    <a:pt x="329" y="34"/>
                  </a:lnTo>
                  <a:lnTo>
                    <a:pt x="333" y="28"/>
                  </a:lnTo>
                  <a:lnTo>
                    <a:pt x="335" y="28"/>
                  </a:lnTo>
                  <a:lnTo>
                    <a:pt x="335" y="26"/>
                  </a:lnTo>
                  <a:lnTo>
                    <a:pt x="337" y="22"/>
                  </a:lnTo>
                  <a:lnTo>
                    <a:pt x="337" y="20"/>
                  </a:lnTo>
                  <a:lnTo>
                    <a:pt x="339" y="20"/>
                  </a:lnTo>
                  <a:lnTo>
                    <a:pt x="339" y="18"/>
                  </a:lnTo>
                  <a:lnTo>
                    <a:pt x="339" y="16"/>
                  </a:lnTo>
                  <a:lnTo>
                    <a:pt x="341" y="14"/>
                  </a:lnTo>
                  <a:lnTo>
                    <a:pt x="341" y="12"/>
                  </a:lnTo>
                  <a:lnTo>
                    <a:pt x="345" y="8"/>
                  </a:lnTo>
                  <a:lnTo>
                    <a:pt x="347" y="8"/>
                  </a:lnTo>
                  <a:lnTo>
                    <a:pt x="347" y="10"/>
                  </a:lnTo>
                  <a:lnTo>
                    <a:pt x="347" y="12"/>
                  </a:lnTo>
                  <a:lnTo>
                    <a:pt x="347" y="14"/>
                  </a:lnTo>
                  <a:lnTo>
                    <a:pt x="347" y="16"/>
                  </a:lnTo>
                  <a:lnTo>
                    <a:pt x="347" y="14"/>
                  </a:lnTo>
                  <a:lnTo>
                    <a:pt x="349" y="14"/>
                  </a:lnTo>
                  <a:lnTo>
                    <a:pt x="347" y="16"/>
                  </a:lnTo>
                  <a:lnTo>
                    <a:pt x="347" y="18"/>
                  </a:lnTo>
                  <a:lnTo>
                    <a:pt x="347" y="20"/>
                  </a:lnTo>
                  <a:lnTo>
                    <a:pt x="347" y="22"/>
                  </a:lnTo>
                  <a:lnTo>
                    <a:pt x="341" y="24"/>
                  </a:lnTo>
                  <a:lnTo>
                    <a:pt x="343" y="24"/>
                  </a:lnTo>
                  <a:lnTo>
                    <a:pt x="345" y="24"/>
                  </a:lnTo>
                  <a:lnTo>
                    <a:pt x="347" y="24"/>
                  </a:lnTo>
                  <a:lnTo>
                    <a:pt x="345" y="28"/>
                  </a:lnTo>
                  <a:lnTo>
                    <a:pt x="345" y="30"/>
                  </a:lnTo>
                  <a:lnTo>
                    <a:pt x="345" y="32"/>
                  </a:lnTo>
                  <a:lnTo>
                    <a:pt x="345" y="34"/>
                  </a:lnTo>
                  <a:lnTo>
                    <a:pt x="345" y="36"/>
                  </a:lnTo>
                  <a:lnTo>
                    <a:pt x="345" y="38"/>
                  </a:lnTo>
                  <a:lnTo>
                    <a:pt x="347" y="38"/>
                  </a:lnTo>
                  <a:lnTo>
                    <a:pt x="347" y="36"/>
                  </a:lnTo>
                  <a:lnTo>
                    <a:pt x="349" y="36"/>
                  </a:lnTo>
                  <a:lnTo>
                    <a:pt x="349" y="34"/>
                  </a:lnTo>
                  <a:lnTo>
                    <a:pt x="349" y="32"/>
                  </a:lnTo>
                  <a:lnTo>
                    <a:pt x="351" y="32"/>
                  </a:lnTo>
                  <a:lnTo>
                    <a:pt x="351" y="34"/>
                  </a:lnTo>
                  <a:lnTo>
                    <a:pt x="353" y="32"/>
                  </a:lnTo>
                  <a:lnTo>
                    <a:pt x="351" y="30"/>
                  </a:lnTo>
                  <a:lnTo>
                    <a:pt x="353" y="30"/>
                  </a:lnTo>
                  <a:lnTo>
                    <a:pt x="353" y="28"/>
                  </a:lnTo>
                  <a:lnTo>
                    <a:pt x="351" y="28"/>
                  </a:lnTo>
                  <a:lnTo>
                    <a:pt x="353" y="28"/>
                  </a:lnTo>
                  <a:lnTo>
                    <a:pt x="353" y="26"/>
                  </a:lnTo>
                  <a:lnTo>
                    <a:pt x="355" y="26"/>
                  </a:lnTo>
                  <a:lnTo>
                    <a:pt x="355" y="28"/>
                  </a:lnTo>
                  <a:lnTo>
                    <a:pt x="355" y="26"/>
                  </a:lnTo>
                  <a:lnTo>
                    <a:pt x="355" y="26"/>
                  </a:lnTo>
                  <a:lnTo>
                    <a:pt x="353" y="24"/>
                  </a:lnTo>
                  <a:lnTo>
                    <a:pt x="355" y="22"/>
                  </a:lnTo>
                  <a:lnTo>
                    <a:pt x="353" y="22"/>
                  </a:lnTo>
                  <a:lnTo>
                    <a:pt x="355" y="20"/>
                  </a:lnTo>
                  <a:lnTo>
                    <a:pt x="355" y="20"/>
                  </a:lnTo>
                  <a:lnTo>
                    <a:pt x="355" y="18"/>
                  </a:lnTo>
                  <a:lnTo>
                    <a:pt x="355" y="16"/>
                  </a:lnTo>
                  <a:lnTo>
                    <a:pt x="357" y="16"/>
                  </a:lnTo>
                  <a:lnTo>
                    <a:pt x="361" y="16"/>
                  </a:lnTo>
                  <a:lnTo>
                    <a:pt x="359" y="16"/>
                  </a:lnTo>
                  <a:lnTo>
                    <a:pt x="359" y="14"/>
                  </a:lnTo>
                  <a:lnTo>
                    <a:pt x="357" y="12"/>
                  </a:lnTo>
                  <a:lnTo>
                    <a:pt x="357" y="10"/>
                  </a:lnTo>
                  <a:lnTo>
                    <a:pt x="357" y="12"/>
                  </a:lnTo>
                  <a:lnTo>
                    <a:pt x="355" y="12"/>
                  </a:lnTo>
                  <a:lnTo>
                    <a:pt x="355" y="12"/>
                  </a:lnTo>
                  <a:lnTo>
                    <a:pt x="355" y="10"/>
                  </a:lnTo>
                  <a:lnTo>
                    <a:pt x="355" y="8"/>
                  </a:lnTo>
                  <a:lnTo>
                    <a:pt x="357" y="10"/>
                  </a:lnTo>
                  <a:lnTo>
                    <a:pt x="355" y="8"/>
                  </a:lnTo>
                  <a:lnTo>
                    <a:pt x="355" y="6"/>
                  </a:lnTo>
                  <a:lnTo>
                    <a:pt x="355" y="6"/>
                  </a:lnTo>
                  <a:lnTo>
                    <a:pt x="355" y="4"/>
                  </a:lnTo>
                  <a:lnTo>
                    <a:pt x="359" y="6"/>
                  </a:lnTo>
                  <a:lnTo>
                    <a:pt x="359" y="8"/>
                  </a:lnTo>
                  <a:lnTo>
                    <a:pt x="359" y="6"/>
                  </a:lnTo>
                  <a:lnTo>
                    <a:pt x="359" y="4"/>
                  </a:lnTo>
                  <a:lnTo>
                    <a:pt x="359" y="2"/>
                  </a:lnTo>
                  <a:lnTo>
                    <a:pt x="361" y="2"/>
                  </a:lnTo>
                  <a:lnTo>
                    <a:pt x="361" y="0"/>
                  </a:lnTo>
                  <a:lnTo>
                    <a:pt x="363" y="0"/>
                  </a:lnTo>
                  <a:lnTo>
                    <a:pt x="363" y="0"/>
                  </a:lnTo>
                  <a:lnTo>
                    <a:pt x="363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89" name="Freeform 2383"/>
            <p:cNvSpPr>
              <a:spLocks/>
            </p:cNvSpPr>
            <p:nvPr/>
          </p:nvSpPr>
          <p:spPr bwMode="auto">
            <a:xfrm>
              <a:off x="19617819" y="-1980844"/>
              <a:ext cx="125898" cy="78686"/>
            </a:xfrm>
            <a:custGeom>
              <a:avLst/>
              <a:gdLst>
                <a:gd name="T0" fmla="*/ 8 w 16"/>
                <a:gd name="T1" fmla="*/ 0 h 10"/>
                <a:gd name="T2" fmla="*/ 10 w 16"/>
                <a:gd name="T3" fmla="*/ 0 h 10"/>
                <a:gd name="T4" fmla="*/ 10 w 16"/>
                <a:gd name="T5" fmla="*/ 0 h 10"/>
                <a:gd name="T6" fmla="*/ 10 w 16"/>
                <a:gd name="T7" fmla="*/ 2 h 10"/>
                <a:gd name="T8" fmla="*/ 10 w 16"/>
                <a:gd name="T9" fmla="*/ 0 h 10"/>
                <a:gd name="T10" fmla="*/ 10 w 16"/>
                <a:gd name="T11" fmla="*/ 2 h 10"/>
                <a:gd name="T12" fmla="*/ 12 w 16"/>
                <a:gd name="T13" fmla="*/ 0 h 10"/>
                <a:gd name="T14" fmla="*/ 14 w 16"/>
                <a:gd name="T15" fmla="*/ 0 h 10"/>
                <a:gd name="T16" fmla="*/ 14 w 16"/>
                <a:gd name="T17" fmla="*/ 2 h 10"/>
                <a:gd name="T18" fmla="*/ 12 w 16"/>
                <a:gd name="T19" fmla="*/ 2 h 10"/>
                <a:gd name="T20" fmla="*/ 12 w 16"/>
                <a:gd name="T21" fmla="*/ 4 h 10"/>
                <a:gd name="T22" fmla="*/ 10 w 16"/>
                <a:gd name="T23" fmla="*/ 4 h 10"/>
                <a:gd name="T24" fmla="*/ 12 w 16"/>
                <a:gd name="T25" fmla="*/ 4 h 10"/>
                <a:gd name="T26" fmla="*/ 12 w 16"/>
                <a:gd name="T27" fmla="*/ 6 h 10"/>
                <a:gd name="T28" fmla="*/ 14 w 16"/>
                <a:gd name="T29" fmla="*/ 6 h 10"/>
                <a:gd name="T30" fmla="*/ 14 w 16"/>
                <a:gd name="T31" fmla="*/ 4 h 10"/>
                <a:gd name="T32" fmla="*/ 16 w 16"/>
                <a:gd name="T33" fmla="*/ 4 h 10"/>
                <a:gd name="T34" fmla="*/ 16 w 16"/>
                <a:gd name="T35" fmla="*/ 6 h 10"/>
                <a:gd name="T36" fmla="*/ 14 w 16"/>
                <a:gd name="T37" fmla="*/ 6 h 10"/>
                <a:gd name="T38" fmla="*/ 14 w 16"/>
                <a:gd name="T39" fmla="*/ 8 h 10"/>
                <a:gd name="T40" fmla="*/ 12 w 16"/>
                <a:gd name="T41" fmla="*/ 8 h 10"/>
                <a:gd name="T42" fmla="*/ 10 w 16"/>
                <a:gd name="T43" fmla="*/ 8 h 10"/>
                <a:gd name="T44" fmla="*/ 8 w 16"/>
                <a:gd name="T45" fmla="*/ 8 h 10"/>
                <a:gd name="T46" fmla="*/ 8 w 16"/>
                <a:gd name="T47" fmla="*/ 10 h 10"/>
                <a:gd name="T48" fmla="*/ 6 w 16"/>
                <a:gd name="T49" fmla="*/ 10 h 10"/>
                <a:gd name="T50" fmla="*/ 4 w 16"/>
                <a:gd name="T51" fmla="*/ 10 h 10"/>
                <a:gd name="T52" fmla="*/ 4 w 16"/>
                <a:gd name="T53" fmla="*/ 8 h 10"/>
                <a:gd name="T54" fmla="*/ 2 w 16"/>
                <a:gd name="T55" fmla="*/ 8 h 10"/>
                <a:gd name="T56" fmla="*/ 4 w 16"/>
                <a:gd name="T57" fmla="*/ 6 h 10"/>
                <a:gd name="T58" fmla="*/ 6 w 16"/>
                <a:gd name="T59" fmla="*/ 6 h 10"/>
                <a:gd name="T60" fmla="*/ 4 w 16"/>
                <a:gd name="T61" fmla="*/ 6 h 10"/>
                <a:gd name="T62" fmla="*/ 4 w 16"/>
                <a:gd name="T63" fmla="*/ 4 h 10"/>
                <a:gd name="T64" fmla="*/ 2 w 16"/>
                <a:gd name="T65" fmla="*/ 6 h 10"/>
                <a:gd name="T66" fmla="*/ 0 w 16"/>
                <a:gd name="T67" fmla="*/ 6 h 10"/>
                <a:gd name="T68" fmla="*/ 0 w 16"/>
                <a:gd name="T69" fmla="*/ 4 h 10"/>
                <a:gd name="T70" fmla="*/ 2 w 16"/>
                <a:gd name="T71" fmla="*/ 2 h 10"/>
                <a:gd name="T72" fmla="*/ 4 w 16"/>
                <a:gd name="T73" fmla="*/ 2 h 10"/>
                <a:gd name="T74" fmla="*/ 6 w 16"/>
                <a:gd name="T75" fmla="*/ 2 h 10"/>
                <a:gd name="T76" fmla="*/ 8 w 16"/>
                <a:gd name="T77" fmla="*/ 4 h 10"/>
                <a:gd name="T78" fmla="*/ 8 w 16"/>
                <a:gd name="T79" fmla="*/ 2 h 10"/>
                <a:gd name="T80" fmla="*/ 6 w 16"/>
                <a:gd name="T81" fmla="*/ 0 h 10"/>
                <a:gd name="T82" fmla="*/ 6 w 16"/>
                <a:gd name="T83" fmla="*/ 0 h 10"/>
                <a:gd name="T84" fmla="*/ 8 w 16"/>
                <a:gd name="T85" fmla="*/ 0 h 10"/>
                <a:gd name="T86" fmla="*/ 8 w 16"/>
                <a:gd name="T87" fmla="*/ 0 h 10"/>
                <a:gd name="T88" fmla="*/ 8 w 16"/>
                <a:gd name="T8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" h="10">
                  <a:moveTo>
                    <a:pt x="8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8" y="8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2" y="8"/>
                  </a:lnTo>
                  <a:lnTo>
                    <a:pt x="4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8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90" name="Freeform 2597"/>
            <p:cNvSpPr>
              <a:spLocks/>
            </p:cNvSpPr>
            <p:nvPr/>
          </p:nvSpPr>
          <p:spPr bwMode="auto">
            <a:xfrm>
              <a:off x="18209342" y="2653767"/>
              <a:ext cx="1266848" cy="1203899"/>
            </a:xfrm>
            <a:custGeom>
              <a:avLst/>
              <a:gdLst>
                <a:gd name="T0" fmla="*/ 87 w 161"/>
                <a:gd name="T1" fmla="*/ 16 h 153"/>
                <a:gd name="T2" fmla="*/ 91 w 161"/>
                <a:gd name="T3" fmla="*/ 12 h 153"/>
                <a:gd name="T4" fmla="*/ 109 w 161"/>
                <a:gd name="T5" fmla="*/ 14 h 153"/>
                <a:gd name="T6" fmla="*/ 139 w 161"/>
                <a:gd name="T7" fmla="*/ 14 h 153"/>
                <a:gd name="T8" fmla="*/ 149 w 161"/>
                <a:gd name="T9" fmla="*/ 20 h 153"/>
                <a:gd name="T10" fmla="*/ 151 w 161"/>
                <a:gd name="T11" fmla="*/ 28 h 153"/>
                <a:gd name="T12" fmla="*/ 155 w 161"/>
                <a:gd name="T13" fmla="*/ 40 h 153"/>
                <a:gd name="T14" fmla="*/ 157 w 161"/>
                <a:gd name="T15" fmla="*/ 52 h 153"/>
                <a:gd name="T16" fmla="*/ 149 w 161"/>
                <a:gd name="T17" fmla="*/ 62 h 153"/>
                <a:gd name="T18" fmla="*/ 149 w 161"/>
                <a:gd name="T19" fmla="*/ 72 h 153"/>
                <a:gd name="T20" fmla="*/ 153 w 161"/>
                <a:gd name="T21" fmla="*/ 78 h 153"/>
                <a:gd name="T22" fmla="*/ 151 w 161"/>
                <a:gd name="T23" fmla="*/ 86 h 153"/>
                <a:gd name="T24" fmla="*/ 155 w 161"/>
                <a:gd name="T25" fmla="*/ 99 h 153"/>
                <a:gd name="T26" fmla="*/ 159 w 161"/>
                <a:gd name="T27" fmla="*/ 107 h 153"/>
                <a:gd name="T28" fmla="*/ 159 w 161"/>
                <a:gd name="T29" fmla="*/ 115 h 153"/>
                <a:gd name="T30" fmla="*/ 151 w 161"/>
                <a:gd name="T31" fmla="*/ 123 h 153"/>
                <a:gd name="T32" fmla="*/ 139 w 161"/>
                <a:gd name="T33" fmla="*/ 135 h 153"/>
                <a:gd name="T34" fmla="*/ 139 w 161"/>
                <a:gd name="T35" fmla="*/ 145 h 153"/>
                <a:gd name="T36" fmla="*/ 139 w 161"/>
                <a:gd name="T37" fmla="*/ 151 h 153"/>
                <a:gd name="T38" fmla="*/ 129 w 161"/>
                <a:gd name="T39" fmla="*/ 147 h 153"/>
                <a:gd name="T40" fmla="*/ 119 w 161"/>
                <a:gd name="T41" fmla="*/ 143 h 153"/>
                <a:gd name="T42" fmla="*/ 111 w 161"/>
                <a:gd name="T43" fmla="*/ 143 h 153"/>
                <a:gd name="T44" fmla="*/ 103 w 161"/>
                <a:gd name="T45" fmla="*/ 143 h 153"/>
                <a:gd name="T46" fmla="*/ 93 w 161"/>
                <a:gd name="T47" fmla="*/ 147 h 153"/>
                <a:gd name="T48" fmla="*/ 91 w 161"/>
                <a:gd name="T49" fmla="*/ 141 h 153"/>
                <a:gd name="T50" fmla="*/ 83 w 161"/>
                <a:gd name="T51" fmla="*/ 141 h 153"/>
                <a:gd name="T52" fmla="*/ 77 w 161"/>
                <a:gd name="T53" fmla="*/ 137 h 153"/>
                <a:gd name="T54" fmla="*/ 71 w 161"/>
                <a:gd name="T55" fmla="*/ 129 h 153"/>
                <a:gd name="T56" fmla="*/ 61 w 161"/>
                <a:gd name="T57" fmla="*/ 129 h 153"/>
                <a:gd name="T58" fmla="*/ 59 w 161"/>
                <a:gd name="T59" fmla="*/ 121 h 153"/>
                <a:gd name="T60" fmla="*/ 50 w 161"/>
                <a:gd name="T61" fmla="*/ 121 h 153"/>
                <a:gd name="T62" fmla="*/ 44 w 161"/>
                <a:gd name="T63" fmla="*/ 121 h 153"/>
                <a:gd name="T64" fmla="*/ 42 w 161"/>
                <a:gd name="T65" fmla="*/ 127 h 153"/>
                <a:gd name="T66" fmla="*/ 34 w 161"/>
                <a:gd name="T67" fmla="*/ 119 h 153"/>
                <a:gd name="T68" fmla="*/ 30 w 161"/>
                <a:gd name="T69" fmla="*/ 113 h 153"/>
                <a:gd name="T70" fmla="*/ 22 w 161"/>
                <a:gd name="T71" fmla="*/ 109 h 153"/>
                <a:gd name="T72" fmla="*/ 14 w 161"/>
                <a:gd name="T73" fmla="*/ 103 h 153"/>
                <a:gd name="T74" fmla="*/ 14 w 161"/>
                <a:gd name="T75" fmla="*/ 99 h 153"/>
                <a:gd name="T76" fmla="*/ 10 w 161"/>
                <a:gd name="T77" fmla="*/ 86 h 153"/>
                <a:gd name="T78" fmla="*/ 10 w 161"/>
                <a:gd name="T79" fmla="*/ 78 h 153"/>
                <a:gd name="T80" fmla="*/ 6 w 161"/>
                <a:gd name="T81" fmla="*/ 68 h 153"/>
                <a:gd name="T82" fmla="*/ 2 w 161"/>
                <a:gd name="T83" fmla="*/ 56 h 153"/>
                <a:gd name="T84" fmla="*/ 4 w 161"/>
                <a:gd name="T85" fmla="*/ 46 h 153"/>
                <a:gd name="T86" fmla="*/ 4 w 161"/>
                <a:gd name="T87" fmla="*/ 36 h 153"/>
                <a:gd name="T88" fmla="*/ 6 w 161"/>
                <a:gd name="T89" fmla="*/ 34 h 153"/>
                <a:gd name="T90" fmla="*/ 8 w 161"/>
                <a:gd name="T91" fmla="*/ 28 h 153"/>
                <a:gd name="T92" fmla="*/ 4 w 161"/>
                <a:gd name="T93" fmla="*/ 30 h 153"/>
                <a:gd name="T94" fmla="*/ 6 w 161"/>
                <a:gd name="T95" fmla="*/ 26 h 153"/>
                <a:gd name="T96" fmla="*/ 32 w 161"/>
                <a:gd name="T97" fmla="*/ 18 h 153"/>
                <a:gd name="T98" fmla="*/ 34 w 161"/>
                <a:gd name="T99" fmla="*/ 16 h 153"/>
                <a:gd name="T100" fmla="*/ 40 w 161"/>
                <a:gd name="T101" fmla="*/ 8 h 153"/>
                <a:gd name="T102" fmla="*/ 65 w 161"/>
                <a:gd name="T103" fmla="*/ 0 h 153"/>
                <a:gd name="T104" fmla="*/ 75 w 161"/>
                <a:gd name="T105" fmla="*/ 6 h 153"/>
                <a:gd name="T106" fmla="*/ 71 w 161"/>
                <a:gd name="T107" fmla="*/ 8 h 153"/>
                <a:gd name="T108" fmla="*/ 79 w 161"/>
                <a:gd name="T109" fmla="*/ 1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1" h="153">
                  <a:moveTo>
                    <a:pt x="89" y="12"/>
                  </a:moveTo>
                  <a:lnTo>
                    <a:pt x="87" y="14"/>
                  </a:lnTo>
                  <a:lnTo>
                    <a:pt x="85" y="14"/>
                  </a:lnTo>
                  <a:lnTo>
                    <a:pt x="83" y="14"/>
                  </a:lnTo>
                  <a:lnTo>
                    <a:pt x="83" y="16"/>
                  </a:lnTo>
                  <a:lnTo>
                    <a:pt x="85" y="16"/>
                  </a:lnTo>
                  <a:lnTo>
                    <a:pt x="87" y="16"/>
                  </a:lnTo>
                  <a:lnTo>
                    <a:pt x="85" y="16"/>
                  </a:lnTo>
                  <a:lnTo>
                    <a:pt x="85" y="18"/>
                  </a:lnTo>
                  <a:lnTo>
                    <a:pt x="87" y="18"/>
                  </a:lnTo>
                  <a:lnTo>
                    <a:pt x="87" y="16"/>
                  </a:lnTo>
                  <a:lnTo>
                    <a:pt x="89" y="14"/>
                  </a:lnTo>
                  <a:lnTo>
                    <a:pt x="91" y="14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3" y="12"/>
                  </a:lnTo>
                  <a:lnTo>
                    <a:pt x="101" y="12"/>
                  </a:lnTo>
                  <a:lnTo>
                    <a:pt x="105" y="12"/>
                  </a:lnTo>
                  <a:lnTo>
                    <a:pt x="109" y="14"/>
                  </a:lnTo>
                  <a:lnTo>
                    <a:pt x="115" y="14"/>
                  </a:lnTo>
                  <a:lnTo>
                    <a:pt x="123" y="14"/>
                  </a:lnTo>
                  <a:lnTo>
                    <a:pt x="127" y="14"/>
                  </a:lnTo>
                  <a:lnTo>
                    <a:pt x="131" y="14"/>
                  </a:lnTo>
                  <a:lnTo>
                    <a:pt x="135" y="14"/>
                  </a:lnTo>
                  <a:lnTo>
                    <a:pt x="139" y="14"/>
                  </a:lnTo>
                  <a:lnTo>
                    <a:pt x="139" y="14"/>
                  </a:lnTo>
                  <a:lnTo>
                    <a:pt x="141" y="14"/>
                  </a:lnTo>
                  <a:lnTo>
                    <a:pt x="143" y="14"/>
                  </a:lnTo>
                  <a:lnTo>
                    <a:pt x="143" y="16"/>
                  </a:lnTo>
                  <a:lnTo>
                    <a:pt x="145" y="16"/>
                  </a:lnTo>
                  <a:lnTo>
                    <a:pt x="145" y="18"/>
                  </a:lnTo>
                  <a:lnTo>
                    <a:pt x="147" y="18"/>
                  </a:lnTo>
                  <a:lnTo>
                    <a:pt x="149" y="20"/>
                  </a:lnTo>
                  <a:lnTo>
                    <a:pt x="149" y="22"/>
                  </a:lnTo>
                  <a:lnTo>
                    <a:pt x="151" y="24"/>
                  </a:lnTo>
                  <a:lnTo>
                    <a:pt x="149" y="24"/>
                  </a:lnTo>
                  <a:lnTo>
                    <a:pt x="149" y="26"/>
                  </a:lnTo>
                  <a:lnTo>
                    <a:pt x="151" y="26"/>
                  </a:lnTo>
                  <a:lnTo>
                    <a:pt x="149" y="26"/>
                  </a:lnTo>
                  <a:lnTo>
                    <a:pt x="151" y="28"/>
                  </a:lnTo>
                  <a:lnTo>
                    <a:pt x="151" y="30"/>
                  </a:lnTo>
                  <a:lnTo>
                    <a:pt x="151" y="32"/>
                  </a:lnTo>
                  <a:lnTo>
                    <a:pt x="151" y="34"/>
                  </a:lnTo>
                  <a:lnTo>
                    <a:pt x="151" y="34"/>
                  </a:lnTo>
                  <a:lnTo>
                    <a:pt x="153" y="38"/>
                  </a:lnTo>
                  <a:lnTo>
                    <a:pt x="153" y="40"/>
                  </a:lnTo>
                  <a:lnTo>
                    <a:pt x="155" y="40"/>
                  </a:lnTo>
                  <a:lnTo>
                    <a:pt x="155" y="42"/>
                  </a:lnTo>
                  <a:lnTo>
                    <a:pt x="155" y="44"/>
                  </a:lnTo>
                  <a:lnTo>
                    <a:pt x="155" y="46"/>
                  </a:lnTo>
                  <a:lnTo>
                    <a:pt x="157" y="46"/>
                  </a:lnTo>
                  <a:lnTo>
                    <a:pt x="157" y="48"/>
                  </a:lnTo>
                  <a:lnTo>
                    <a:pt x="157" y="50"/>
                  </a:lnTo>
                  <a:lnTo>
                    <a:pt x="157" y="52"/>
                  </a:lnTo>
                  <a:lnTo>
                    <a:pt x="157" y="54"/>
                  </a:lnTo>
                  <a:lnTo>
                    <a:pt x="157" y="56"/>
                  </a:lnTo>
                  <a:lnTo>
                    <a:pt x="157" y="58"/>
                  </a:lnTo>
                  <a:lnTo>
                    <a:pt x="157" y="60"/>
                  </a:lnTo>
                  <a:lnTo>
                    <a:pt x="155" y="60"/>
                  </a:lnTo>
                  <a:lnTo>
                    <a:pt x="151" y="62"/>
                  </a:lnTo>
                  <a:lnTo>
                    <a:pt x="149" y="62"/>
                  </a:lnTo>
                  <a:lnTo>
                    <a:pt x="149" y="64"/>
                  </a:lnTo>
                  <a:lnTo>
                    <a:pt x="147" y="66"/>
                  </a:lnTo>
                  <a:lnTo>
                    <a:pt x="145" y="68"/>
                  </a:lnTo>
                  <a:lnTo>
                    <a:pt x="145" y="70"/>
                  </a:lnTo>
                  <a:lnTo>
                    <a:pt x="145" y="72"/>
                  </a:lnTo>
                  <a:lnTo>
                    <a:pt x="147" y="72"/>
                  </a:lnTo>
                  <a:lnTo>
                    <a:pt x="149" y="72"/>
                  </a:lnTo>
                  <a:lnTo>
                    <a:pt x="151" y="72"/>
                  </a:lnTo>
                  <a:lnTo>
                    <a:pt x="151" y="74"/>
                  </a:lnTo>
                  <a:lnTo>
                    <a:pt x="149" y="74"/>
                  </a:lnTo>
                  <a:lnTo>
                    <a:pt x="151" y="74"/>
                  </a:lnTo>
                  <a:lnTo>
                    <a:pt x="153" y="74"/>
                  </a:lnTo>
                  <a:lnTo>
                    <a:pt x="153" y="76"/>
                  </a:lnTo>
                  <a:lnTo>
                    <a:pt x="153" y="78"/>
                  </a:lnTo>
                  <a:lnTo>
                    <a:pt x="153" y="80"/>
                  </a:lnTo>
                  <a:lnTo>
                    <a:pt x="151" y="82"/>
                  </a:lnTo>
                  <a:lnTo>
                    <a:pt x="153" y="82"/>
                  </a:lnTo>
                  <a:lnTo>
                    <a:pt x="153" y="82"/>
                  </a:lnTo>
                  <a:lnTo>
                    <a:pt x="151" y="82"/>
                  </a:lnTo>
                  <a:lnTo>
                    <a:pt x="151" y="84"/>
                  </a:lnTo>
                  <a:lnTo>
                    <a:pt x="151" y="86"/>
                  </a:lnTo>
                  <a:lnTo>
                    <a:pt x="151" y="89"/>
                  </a:lnTo>
                  <a:lnTo>
                    <a:pt x="153" y="89"/>
                  </a:lnTo>
                  <a:lnTo>
                    <a:pt x="153" y="91"/>
                  </a:lnTo>
                  <a:lnTo>
                    <a:pt x="153" y="93"/>
                  </a:lnTo>
                  <a:lnTo>
                    <a:pt x="153" y="95"/>
                  </a:lnTo>
                  <a:lnTo>
                    <a:pt x="155" y="97"/>
                  </a:lnTo>
                  <a:lnTo>
                    <a:pt x="155" y="99"/>
                  </a:lnTo>
                  <a:lnTo>
                    <a:pt x="157" y="99"/>
                  </a:lnTo>
                  <a:lnTo>
                    <a:pt x="157" y="101"/>
                  </a:lnTo>
                  <a:lnTo>
                    <a:pt x="157" y="103"/>
                  </a:lnTo>
                  <a:lnTo>
                    <a:pt x="157" y="105"/>
                  </a:lnTo>
                  <a:lnTo>
                    <a:pt x="159" y="105"/>
                  </a:lnTo>
                  <a:lnTo>
                    <a:pt x="161" y="107"/>
                  </a:lnTo>
                  <a:lnTo>
                    <a:pt x="159" y="107"/>
                  </a:lnTo>
                  <a:lnTo>
                    <a:pt x="157" y="109"/>
                  </a:lnTo>
                  <a:lnTo>
                    <a:pt x="159" y="109"/>
                  </a:lnTo>
                  <a:lnTo>
                    <a:pt x="159" y="111"/>
                  </a:lnTo>
                  <a:lnTo>
                    <a:pt x="161" y="113"/>
                  </a:lnTo>
                  <a:lnTo>
                    <a:pt x="159" y="113"/>
                  </a:lnTo>
                  <a:lnTo>
                    <a:pt x="161" y="115"/>
                  </a:lnTo>
                  <a:lnTo>
                    <a:pt x="159" y="115"/>
                  </a:lnTo>
                  <a:lnTo>
                    <a:pt x="159" y="117"/>
                  </a:lnTo>
                  <a:lnTo>
                    <a:pt x="159" y="119"/>
                  </a:lnTo>
                  <a:lnTo>
                    <a:pt x="157" y="119"/>
                  </a:lnTo>
                  <a:lnTo>
                    <a:pt x="155" y="119"/>
                  </a:lnTo>
                  <a:lnTo>
                    <a:pt x="153" y="119"/>
                  </a:lnTo>
                  <a:lnTo>
                    <a:pt x="153" y="121"/>
                  </a:lnTo>
                  <a:lnTo>
                    <a:pt x="151" y="123"/>
                  </a:lnTo>
                  <a:lnTo>
                    <a:pt x="149" y="123"/>
                  </a:lnTo>
                  <a:lnTo>
                    <a:pt x="149" y="125"/>
                  </a:lnTo>
                  <a:lnTo>
                    <a:pt x="145" y="129"/>
                  </a:lnTo>
                  <a:lnTo>
                    <a:pt x="143" y="129"/>
                  </a:lnTo>
                  <a:lnTo>
                    <a:pt x="141" y="131"/>
                  </a:lnTo>
                  <a:lnTo>
                    <a:pt x="141" y="133"/>
                  </a:lnTo>
                  <a:lnTo>
                    <a:pt x="139" y="135"/>
                  </a:lnTo>
                  <a:lnTo>
                    <a:pt x="139" y="135"/>
                  </a:lnTo>
                  <a:lnTo>
                    <a:pt x="139" y="137"/>
                  </a:lnTo>
                  <a:lnTo>
                    <a:pt x="139" y="139"/>
                  </a:lnTo>
                  <a:lnTo>
                    <a:pt x="137" y="139"/>
                  </a:lnTo>
                  <a:lnTo>
                    <a:pt x="139" y="141"/>
                  </a:lnTo>
                  <a:lnTo>
                    <a:pt x="139" y="143"/>
                  </a:lnTo>
                  <a:lnTo>
                    <a:pt x="139" y="145"/>
                  </a:lnTo>
                  <a:lnTo>
                    <a:pt x="139" y="147"/>
                  </a:lnTo>
                  <a:lnTo>
                    <a:pt x="139" y="149"/>
                  </a:lnTo>
                  <a:lnTo>
                    <a:pt x="139" y="149"/>
                  </a:lnTo>
                  <a:lnTo>
                    <a:pt x="139" y="151"/>
                  </a:lnTo>
                  <a:lnTo>
                    <a:pt x="139" y="153"/>
                  </a:lnTo>
                  <a:lnTo>
                    <a:pt x="139" y="151"/>
                  </a:lnTo>
                  <a:lnTo>
                    <a:pt x="139" y="151"/>
                  </a:lnTo>
                  <a:lnTo>
                    <a:pt x="137" y="151"/>
                  </a:lnTo>
                  <a:lnTo>
                    <a:pt x="135" y="151"/>
                  </a:lnTo>
                  <a:lnTo>
                    <a:pt x="133" y="151"/>
                  </a:lnTo>
                  <a:lnTo>
                    <a:pt x="133" y="149"/>
                  </a:lnTo>
                  <a:lnTo>
                    <a:pt x="131" y="149"/>
                  </a:lnTo>
                  <a:lnTo>
                    <a:pt x="129" y="149"/>
                  </a:lnTo>
                  <a:lnTo>
                    <a:pt x="129" y="147"/>
                  </a:lnTo>
                  <a:lnTo>
                    <a:pt x="127" y="147"/>
                  </a:lnTo>
                  <a:lnTo>
                    <a:pt x="127" y="145"/>
                  </a:lnTo>
                  <a:lnTo>
                    <a:pt x="125" y="143"/>
                  </a:lnTo>
                  <a:lnTo>
                    <a:pt x="123" y="143"/>
                  </a:lnTo>
                  <a:lnTo>
                    <a:pt x="121" y="143"/>
                  </a:lnTo>
                  <a:lnTo>
                    <a:pt x="121" y="141"/>
                  </a:lnTo>
                  <a:lnTo>
                    <a:pt x="119" y="143"/>
                  </a:lnTo>
                  <a:lnTo>
                    <a:pt x="117" y="143"/>
                  </a:lnTo>
                  <a:lnTo>
                    <a:pt x="117" y="141"/>
                  </a:lnTo>
                  <a:lnTo>
                    <a:pt x="115" y="141"/>
                  </a:lnTo>
                  <a:lnTo>
                    <a:pt x="115" y="143"/>
                  </a:lnTo>
                  <a:lnTo>
                    <a:pt x="113" y="143"/>
                  </a:lnTo>
                  <a:lnTo>
                    <a:pt x="113" y="141"/>
                  </a:lnTo>
                  <a:lnTo>
                    <a:pt x="111" y="143"/>
                  </a:lnTo>
                  <a:lnTo>
                    <a:pt x="113" y="143"/>
                  </a:lnTo>
                  <a:lnTo>
                    <a:pt x="111" y="143"/>
                  </a:lnTo>
                  <a:lnTo>
                    <a:pt x="111" y="145"/>
                  </a:lnTo>
                  <a:lnTo>
                    <a:pt x="109" y="145"/>
                  </a:lnTo>
                  <a:lnTo>
                    <a:pt x="107" y="145"/>
                  </a:lnTo>
                  <a:lnTo>
                    <a:pt x="105" y="143"/>
                  </a:lnTo>
                  <a:lnTo>
                    <a:pt x="103" y="143"/>
                  </a:lnTo>
                  <a:lnTo>
                    <a:pt x="101" y="143"/>
                  </a:lnTo>
                  <a:lnTo>
                    <a:pt x="99" y="143"/>
                  </a:lnTo>
                  <a:lnTo>
                    <a:pt x="99" y="145"/>
                  </a:lnTo>
                  <a:lnTo>
                    <a:pt x="97" y="145"/>
                  </a:lnTo>
                  <a:lnTo>
                    <a:pt x="95" y="147"/>
                  </a:lnTo>
                  <a:lnTo>
                    <a:pt x="95" y="149"/>
                  </a:lnTo>
                  <a:lnTo>
                    <a:pt x="93" y="147"/>
                  </a:lnTo>
                  <a:lnTo>
                    <a:pt x="91" y="147"/>
                  </a:lnTo>
                  <a:lnTo>
                    <a:pt x="91" y="149"/>
                  </a:lnTo>
                  <a:lnTo>
                    <a:pt x="91" y="147"/>
                  </a:lnTo>
                  <a:lnTo>
                    <a:pt x="91" y="145"/>
                  </a:lnTo>
                  <a:lnTo>
                    <a:pt x="91" y="143"/>
                  </a:lnTo>
                  <a:lnTo>
                    <a:pt x="91" y="143"/>
                  </a:lnTo>
                  <a:lnTo>
                    <a:pt x="91" y="141"/>
                  </a:lnTo>
                  <a:lnTo>
                    <a:pt x="89" y="141"/>
                  </a:lnTo>
                  <a:lnTo>
                    <a:pt x="89" y="139"/>
                  </a:lnTo>
                  <a:lnTo>
                    <a:pt x="87" y="139"/>
                  </a:lnTo>
                  <a:lnTo>
                    <a:pt x="87" y="137"/>
                  </a:lnTo>
                  <a:lnTo>
                    <a:pt x="85" y="139"/>
                  </a:lnTo>
                  <a:lnTo>
                    <a:pt x="83" y="139"/>
                  </a:lnTo>
                  <a:lnTo>
                    <a:pt x="83" y="141"/>
                  </a:lnTo>
                  <a:lnTo>
                    <a:pt x="83" y="143"/>
                  </a:lnTo>
                  <a:lnTo>
                    <a:pt x="81" y="143"/>
                  </a:lnTo>
                  <a:lnTo>
                    <a:pt x="79" y="143"/>
                  </a:lnTo>
                  <a:lnTo>
                    <a:pt x="79" y="141"/>
                  </a:lnTo>
                  <a:lnTo>
                    <a:pt x="79" y="139"/>
                  </a:lnTo>
                  <a:lnTo>
                    <a:pt x="77" y="139"/>
                  </a:lnTo>
                  <a:lnTo>
                    <a:pt x="77" y="137"/>
                  </a:lnTo>
                  <a:lnTo>
                    <a:pt x="77" y="135"/>
                  </a:lnTo>
                  <a:lnTo>
                    <a:pt x="75" y="135"/>
                  </a:lnTo>
                  <a:lnTo>
                    <a:pt x="73" y="135"/>
                  </a:lnTo>
                  <a:lnTo>
                    <a:pt x="73" y="133"/>
                  </a:lnTo>
                  <a:lnTo>
                    <a:pt x="73" y="131"/>
                  </a:lnTo>
                  <a:lnTo>
                    <a:pt x="73" y="129"/>
                  </a:lnTo>
                  <a:lnTo>
                    <a:pt x="71" y="129"/>
                  </a:lnTo>
                  <a:lnTo>
                    <a:pt x="69" y="129"/>
                  </a:lnTo>
                  <a:lnTo>
                    <a:pt x="67" y="129"/>
                  </a:lnTo>
                  <a:lnTo>
                    <a:pt x="65" y="129"/>
                  </a:lnTo>
                  <a:lnTo>
                    <a:pt x="63" y="129"/>
                  </a:lnTo>
                  <a:lnTo>
                    <a:pt x="61" y="129"/>
                  </a:lnTo>
                  <a:lnTo>
                    <a:pt x="61" y="129"/>
                  </a:lnTo>
                  <a:lnTo>
                    <a:pt x="61" y="129"/>
                  </a:lnTo>
                  <a:lnTo>
                    <a:pt x="59" y="129"/>
                  </a:lnTo>
                  <a:lnTo>
                    <a:pt x="59" y="127"/>
                  </a:lnTo>
                  <a:lnTo>
                    <a:pt x="57" y="127"/>
                  </a:lnTo>
                  <a:lnTo>
                    <a:pt x="57" y="125"/>
                  </a:lnTo>
                  <a:lnTo>
                    <a:pt x="59" y="125"/>
                  </a:lnTo>
                  <a:lnTo>
                    <a:pt x="59" y="123"/>
                  </a:lnTo>
                  <a:lnTo>
                    <a:pt x="59" y="121"/>
                  </a:lnTo>
                  <a:lnTo>
                    <a:pt x="57" y="121"/>
                  </a:lnTo>
                  <a:lnTo>
                    <a:pt x="57" y="123"/>
                  </a:lnTo>
                  <a:lnTo>
                    <a:pt x="55" y="123"/>
                  </a:lnTo>
                  <a:lnTo>
                    <a:pt x="53" y="123"/>
                  </a:lnTo>
                  <a:lnTo>
                    <a:pt x="50" y="121"/>
                  </a:lnTo>
                  <a:lnTo>
                    <a:pt x="53" y="121"/>
                  </a:lnTo>
                  <a:lnTo>
                    <a:pt x="50" y="121"/>
                  </a:lnTo>
                  <a:lnTo>
                    <a:pt x="53" y="121"/>
                  </a:lnTo>
                  <a:lnTo>
                    <a:pt x="50" y="121"/>
                  </a:lnTo>
                  <a:lnTo>
                    <a:pt x="48" y="121"/>
                  </a:lnTo>
                  <a:lnTo>
                    <a:pt x="48" y="119"/>
                  </a:lnTo>
                  <a:lnTo>
                    <a:pt x="46" y="119"/>
                  </a:lnTo>
                  <a:lnTo>
                    <a:pt x="44" y="119"/>
                  </a:lnTo>
                  <a:lnTo>
                    <a:pt x="44" y="121"/>
                  </a:lnTo>
                  <a:lnTo>
                    <a:pt x="46" y="121"/>
                  </a:lnTo>
                  <a:lnTo>
                    <a:pt x="46" y="123"/>
                  </a:lnTo>
                  <a:lnTo>
                    <a:pt x="44" y="123"/>
                  </a:lnTo>
                  <a:lnTo>
                    <a:pt x="44" y="125"/>
                  </a:lnTo>
                  <a:lnTo>
                    <a:pt x="42" y="125"/>
                  </a:lnTo>
                  <a:lnTo>
                    <a:pt x="42" y="127"/>
                  </a:lnTo>
                  <a:lnTo>
                    <a:pt x="42" y="127"/>
                  </a:lnTo>
                  <a:lnTo>
                    <a:pt x="40" y="125"/>
                  </a:lnTo>
                  <a:lnTo>
                    <a:pt x="40" y="123"/>
                  </a:lnTo>
                  <a:lnTo>
                    <a:pt x="38" y="123"/>
                  </a:lnTo>
                  <a:lnTo>
                    <a:pt x="38" y="121"/>
                  </a:lnTo>
                  <a:lnTo>
                    <a:pt x="36" y="121"/>
                  </a:lnTo>
                  <a:lnTo>
                    <a:pt x="36" y="119"/>
                  </a:lnTo>
                  <a:lnTo>
                    <a:pt x="34" y="119"/>
                  </a:lnTo>
                  <a:lnTo>
                    <a:pt x="34" y="117"/>
                  </a:lnTo>
                  <a:lnTo>
                    <a:pt x="36" y="117"/>
                  </a:lnTo>
                  <a:lnTo>
                    <a:pt x="38" y="115"/>
                  </a:lnTo>
                  <a:lnTo>
                    <a:pt x="36" y="113"/>
                  </a:lnTo>
                  <a:lnTo>
                    <a:pt x="34" y="113"/>
                  </a:lnTo>
                  <a:lnTo>
                    <a:pt x="32" y="113"/>
                  </a:lnTo>
                  <a:lnTo>
                    <a:pt x="30" y="113"/>
                  </a:lnTo>
                  <a:lnTo>
                    <a:pt x="30" y="111"/>
                  </a:lnTo>
                  <a:lnTo>
                    <a:pt x="28" y="111"/>
                  </a:lnTo>
                  <a:lnTo>
                    <a:pt x="28" y="109"/>
                  </a:lnTo>
                  <a:lnTo>
                    <a:pt x="26" y="111"/>
                  </a:lnTo>
                  <a:lnTo>
                    <a:pt x="26" y="109"/>
                  </a:lnTo>
                  <a:lnTo>
                    <a:pt x="24" y="109"/>
                  </a:lnTo>
                  <a:lnTo>
                    <a:pt x="22" y="109"/>
                  </a:lnTo>
                  <a:lnTo>
                    <a:pt x="20" y="109"/>
                  </a:lnTo>
                  <a:lnTo>
                    <a:pt x="20" y="107"/>
                  </a:lnTo>
                  <a:lnTo>
                    <a:pt x="18" y="107"/>
                  </a:lnTo>
                  <a:lnTo>
                    <a:pt x="18" y="105"/>
                  </a:lnTo>
                  <a:lnTo>
                    <a:pt x="18" y="103"/>
                  </a:lnTo>
                  <a:lnTo>
                    <a:pt x="16" y="103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7"/>
                  </a:lnTo>
                  <a:lnTo>
                    <a:pt x="12" y="107"/>
                  </a:lnTo>
                  <a:lnTo>
                    <a:pt x="12" y="105"/>
                  </a:lnTo>
                  <a:lnTo>
                    <a:pt x="12" y="103"/>
                  </a:lnTo>
                  <a:lnTo>
                    <a:pt x="14" y="101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4" y="95"/>
                  </a:lnTo>
                  <a:lnTo>
                    <a:pt x="14" y="93"/>
                  </a:lnTo>
                  <a:lnTo>
                    <a:pt x="14" y="91"/>
                  </a:lnTo>
                  <a:lnTo>
                    <a:pt x="12" y="91"/>
                  </a:lnTo>
                  <a:lnTo>
                    <a:pt x="10" y="89"/>
                  </a:lnTo>
                  <a:lnTo>
                    <a:pt x="10" y="86"/>
                  </a:lnTo>
                  <a:lnTo>
                    <a:pt x="10" y="84"/>
                  </a:lnTo>
                  <a:lnTo>
                    <a:pt x="8" y="84"/>
                  </a:lnTo>
                  <a:lnTo>
                    <a:pt x="8" y="82"/>
                  </a:lnTo>
                  <a:lnTo>
                    <a:pt x="8" y="82"/>
                  </a:lnTo>
                  <a:lnTo>
                    <a:pt x="8" y="80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0" y="74"/>
                  </a:lnTo>
                  <a:lnTo>
                    <a:pt x="10" y="72"/>
                  </a:lnTo>
                  <a:lnTo>
                    <a:pt x="10" y="70"/>
                  </a:lnTo>
                  <a:lnTo>
                    <a:pt x="8" y="70"/>
                  </a:lnTo>
                  <a:lnTo>
                    <a:pt x="8" y="68"/>
                  </a:lnTo>
                  <a:lnTo>
                    <a:pt x="6" y="68"/>
                  </a:lnTo>
                  <a:lnTo>
                    <a:pt x="6" y="66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8" y="62"/>
                  </a:lnTo>
                  <a:lnTo>
                    <a:pt x="6" y="60"/>
                  </a:lnTo>
                  <a:lnTo>
                    <a:pt x="4" y="58"/>
                  </a:lnTo>
                  <a:lnTo>
                    <a:pt x="2" y="56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4" y="48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4" y="32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8" y="34"/>
                  </a:lnTo>
                  <a:lnTo>
                    <a:pt x="6" y="32"/>
                  </a:lnTo>
                  <a:lnTo>
                    <a:pt x="8" y="30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6" y="26"/>
                  </a:lnTo>
                  <a:lnTo>
                    <a:pt x="10" y="24"/>
                  </a:lnTo>
                  <a:lnTo>
                    <a:pt x="14" y="22"/>
                  </a:lnTo>
                  <a:lnTo>
                    <a:pt x="20" y="20"/>
                  </a:lnTo>
                  <a:lnTo>
                    <a:pt x="22" y="20"/>
                  </a:lnTo>
                  <a:lnTo>
                    <a:pt x="26" y="18"/>
                  </a:lnTo>
                  <a:lnTo>
                    <a:pt x="28" y="18"/>
                  </a:lnTo>
                  <a:lnTo>
                    <a:pt x="32" y="18"/>
                  </a:lnTo>
                  <a:lnTo>
                    <a:pt x="34" y="16"/>
                  </a:lnTo>
                  <a:lnTo>
                    <a:pt x="32" y="16"/>
                  </a:lnTo>
                  <a:lnTo>
                    <a:pt x="32" y="18"/>
                  </a:lnTo>
                  <a:lnTo>
                    <a:pt x="34" y="18"/>
                  </a:lnTo>
                  <a:lnTo>
                    <a:pt x="34" y="16"/>
                  </a:lnTo>
                  <a:lnTo>
                    <a:pt x="36" y="14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8" y="10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6" y="6"/>
                  </a:lnTo>
                  <a:lnTo>
                    <a:pt x="53" y="4"/>
                  </a:lnTo>
                  <a:lnTo>
                    <a:pt x="59" y="2"/>
                  </a:lnTo>
                  <a:lnTo>
                    <a:pt x="61" y="0"/>
                  </a:lnTo>
                  <a:lnTo>
                    <a:pt x="65" y="0"/>
                  </a:lnTo>
                  <a:lnTo>
                    <a:pt x="69" y="0"/>
                  </a:lnTo>
                  <a:lnTo>
                    <a:pt x="69" y="2"/>
                  </a:lnTo>
                  <a:lnTo>
                    <a:pt x="75" y="4"/>
                  </a:lnTo>
                  <a:lnTo>
                    <a:pt x="77" y="6"/>
                  </a:lnTo>
                  <a:lnTo>
                    <a:pt x="77" y="8"/>
                  </a:lnTo>
                  <a:lnTo>
                    <a:pt x="77" y="6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3" y="4"/>
                  </a:lnTo>
                  <a:lnTo>
                    <a:pt x="71" y="2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1" y="8"/>
                  </a:lnTo>
                  <a:lnTo>
                    <a:pt x="73" y="8"/>
                  </a:lnTo>
                  <a:lnTo>
                    <a:pt x="73" y="10"/>
                  </a:lnTo>
                  <a:lnTo>
                    <a:pt x="73" y="12"/>
                  </a:lnTo>
                  <a:lnTo>
                    <a:pt x="75" y="12"/>
                  </a:lnTo>
                  <a:lnTo>
                    <a:pt x="75" y="14"/>
                  </a:lnTo>
                  <a:lnTo>
                    <a:pt x="77" y="14"/>
                  </a:lnTo>
                  <a:lnTo>
                    <a:pt x="79" y="14"/>
                  </a:lnTo>
                  <a:lnTo>
                    <a:pt x="85" y="14"/>
                  </a:lnTo>
                  <a:lnTo>
                    <a:pt x="87" y="14"/>
                  </a:lnTo>
                  <a:lnTo>
                    <a:pt x="87" y="12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89" y="12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91" name="Freeform 2610"/>
            <p:cNvSpPr>
              <a:spLocks/>
            </p:cNvSpPr>
            <p:nvPr/>
          </p:nvSpPr>
          <p:spPr bwMode="auto">
            <a:xfrm>
              <a:off x="14290777" y="6548728"/>
              <a:ext cx="78686" cy="47212"/>
            </a:xfrm>
            <a:custGeom>
              <a:avLst/>
              <a:gdLst>
                <a:gd name="T0" fmla="*/ 2 w 10"/>
                <a:gd name="T1" fmla="*/ 2 h 6"/>
                <a:gd name="T2" fmla="*/ 4 w 10"/>
                <a:gd name="T3" fmla="*/ 2 h 6"/>
                <a:gd name="T4" fmla="*/ 6 w 10"/>
                <a:gd name="T5" fmla="*/ 2 h 6"/>
                <a:gd name="T6" fmla="*/ 8 w 10"/>
                <a:gd name="T7" fmla="*/ 2 h 6"/>
                <a:gd name="T8" fmla="*/ 10 w 10"/>
                <a:gd name="T9" fmla="*/ 2 h 6"/>
                <a:gd name="T10" fmla="*/ 8 w 10"/>
                <a:gd name="T11" fmla="*/ 4 h 6"/>
                <a:gd name="T12" fmla="*/ 6 w 10"/>
                <a:gd name="T13" fmla="*/ 6 h 6"/>
                <a:gd name="T14" fmla="*/ 4 w 10"/>
                <a:gd name="T15" fmla="*/ 6 h 6"/>
                <a:gd name="T16" fmla="*/ 2 w 10"/>
                <a:gd name="T17" fmla="*/ 4 h 6"/>
                <a:gd name="T18" fmla="*/ 0 w 10"/>
                <a:gd name="T19" fmla="*/ 4 h 6"/>
                <a:gd name="T20" fmla="*/ 0 w 10"/>
                <a:gd name="T21" fmla="*/ 2 h 6"/>
                <a:gd name="T22" fmla="*/ 0 w 10"/>
                <a:gd name="T23" fmla="*/ 0 h 6"/>
                <a:gd name="T24" fmla="*/ 2 w 10"/>
                <a:gd name="T25" fmla="*/ 0 h 6"/>
                <a:gd name="T26" fmla="*/ 2 w 10"/>
                <a:gd name="T27" fmla="*/ 2 h 6"/>
                <a:gd name="T28" fmla="*/ 2 w 10"/>
                <a:gd name="T29" fmla="*/ 2 h 6"/>
                <a:gd name="T30" fmla="*/ 2 w 10"/>
                <a:gd name="T31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" h="6">
                  <a:moveTo>
                    <a:pt x="2" y="2"/>
                  </a:moveTo>
                  <a:lnTo>
                    <a:pt x="4" y="2"/>
                  </a:lnTo>
                  <a:lnTo>
                    <a:pt x="6" y="2"/>
                  </a:lnTo>
                  <a:lnTo>
                    <a:pt x="8" y="2"/>
                  </a:lnTo>
                  <a:lnTo>
                    <a:pt x="10" y="2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92" name="Freeform 2611"/>
            <p:cNvSpPr>
              <a:spLocks/>
            </p:cNvSpPr>
            <p:nvPr/>
          </p:nvSpPr>
          <p:spPr bwMode="auto">
            <a:xfrm>
              <a:off x="14385200" y="6517254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93" name="Freeform 2612"/>
            <p:cNvSpPr>
              <a:spLocks/>
            </p:cNvSpPr>
            <p:nvPr/>
          </p:nvSpPr>
          <p:spPr bwMode="auto">
            <a:xfrm>
              <a:off x="15455330" y="5934977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94" name="Freeform 2622"/>
            <p:cNvSpPr>
              <a:spLocks/>
            </p:cNvSpPr>
            <p:nvPr/>
          </p:nvSpPr>
          <p:spPr bwMode="auto">
            <a:xfrm>
              <a:off x="15266484" y="5085163"/>
              <a:ext cx="409167" cy="849809"/>
            </a:xfrm>
            <a:custGeom>
              <a:avLst/>
              <a:gdLst>
                <a:gd name="T0" fmla="*/ 20 w 52"/>
                <a:gd name="T1" fmla="*/ 4 h 108"/>
                <a:gd name="T2" fmla="*/ 24 w 52"/>
                <a:gd name="T3" fmla="*/ 6 h 108"/>
                <a:gd name="T4" fmla="*/ 30 w 52"/>
                <a:gd name="T5" fmla="*/ 8 h 108"/>
                <a:gd name="T6" fmla="*/ 34 w 52"/>
                <a:gd name="T7" fmla="*/ 8 h 108"/>
                <a:gd name="T8" fmla="*/ 40 w 52"/>
                <a:gd name="T9" fmla="*/ 4 h 108"/>
                <a:gd name="T10" fmla="*/ 46 w 52"/>
                <a:gd name="T11" fmla="*/ 6 h 108"/>
                <a:gd name="T12" fmla="*/ 46 w 52"/>
                <a:gd name="T13" fmla="*/ 8 h 108"/>
                <a:gd name="T14" fmla="*/ 48 w 52"/>
                <a:gd name="T15" fmla="*/ 10 h 108"/>
                <a:gd name="T16" fmla="*/ 52 w 52"/>
                <a:gd name="T17" fmla="*/ 14 h 108"/>
                <a:gd name="T18" fmla="*/ 48 w 52"/>
                <a:gd name="T19" fmla="*/ 18 h 108"/>
                <a:gd name="T20" fmla="*/ 44 w 52"/>
                <a:gd name="T21" fmla="*/ 22 h 108"/>
                <a:gd name="T22" fmla="*/ 42 w 52"/>
                <a:gd name="T23" fmla="*/ 24 h 108"/>
                <a:gd name="T24" fmla="*/ 42 w 52"/>
                <a:gd name="T25" fmla="*/ 32 h 108"/>
                <a:gd name="T26" fmla="*/ 44 w 52"/>
                <a:gd name="T27" fmla="*/ 38 h 108"/>
                <a:gd name="T28" fmla="*/ 40 w 52"/>
                <a:gd name="T29" fmla="*/ 42 h 108"/>
                <a:gd name="T30" fmla="*/ 42 w 52"/>
                <a:gd name="T31" fmla="*/ 44 h 108"/>
                <a:gd name="T32" fmla="*/ 40 w 52"/>
                <a:gd name="T33" fmla="*/ 50 h 108"/>
                <a:gd name="T34" fmla="*/ 30 w 52"/>
                <a:gd name="T35" fmla="*/ 52 h 108"/>
                <a:gd name="T36" fmla="*/ 34 w 52"/>
                <a:gd name="T37" fmla="*/ 58 h 108"/>
                <a:gd name="T38" fmla="*/ 38 w 52"/>
                <a:gd name="T39" fmla="*/ 62 h 108"/>
                <a:gd name="T40" fmla="*/ 40 w 52"/>
                <a:gd name="T41" fmla="*/ 64 h 108"/>
                <a:gd name="T42" fmla="*/ 38 w 52"/>
                <a:gd name="T43" fmla="*/ 70 h 108"/>
                <a:gd name="T44" fmla="*/ 36 w 52"/>
                <a:gd name="T45" fmla="*/ 74 h 108"/>
                <a:gd name="T46" fmla="*/ 36 w 52"/>
                <a:gd name="T47" fmla="*/ 80 h 108"/>
                <a:gd name="T48" fmla="*/ 40 w 52"/>
                <a:gd name="T49" fmla="*/ 86 h 108"/>
                <a:gd name="T50" fmla="*/ 34 w 52"/>
                <a:gd name="T51" fmla="*/ 88 h 108"/>
                <a:gd name="T52" fmla="*/ 30 w 52"/>
                <a:gd name="T53" fmla="*/ 96 h 108"/>
                <a:gd name="T54" fmla="*/ 32 w 52"/>
                <a:gd name="T55" fmla="*/ 102 h 108"/>
                <a:gd name="T56" fmla="*/ 30 w 52"/>
                <a:gd name="T57" fmla="*/ 104 h 108"/>
                <a:gd name="T58" fmla="*/ 24 w 52"/>
                <a:gd name="T59" fmla="*/ 106 h 108"/>
                <a:gd name="T60" fmla="*/ 24 w 52"/>
                <a:gd name="T61" fmla="*/ 106 h 108"/>
                <a:gd name="T62" fmla="*/ 16 w 52"/>
                <a:gd name="T63" fmla="*/ 106 h 108"/>
                <a:gd name="T64" fmla="*/ 10 w 52"/>
                <a:gd name="T65" fmla="*/ 106 h 108"/>
                <a:gd name="T66" fmla="*/ 8 w 52"/>
                <a:gd name="T67" fmla="*/ 102 h 108"/>
                <a:gd name="T68" fmla="*/ 10 w 52"/>
                <a:gd name="T69" fmla="*/ 96 h 108"/>
                <a:gd name="T70" fmla="*/ 10 w 52"/>
                <a:gd name="T71" fmla="*/ 88 h 108"/>
                <a:gd name="T72" fmla="*/ 10 w 52"/>
                <a:gd name="T73" fmla="*/ 82 h 108"/>
                <a:gd name="T74" fmla="*/ 10 w 52"/>
                <a:gd name="T75" fmla="*/ 76 h 108"/>
                <a:gd name="T76" fmla="*/ 12 w 52"/>
                <a:gd name="T77" fmla="*/ 78 h 108"/>
                <a:gd name="T78" fmla="*/ 8 w 52"/>
                <a:gd name="T79" fmla="*/ 76 h 108"/>
                <a:gd name="T80" fmla="*/ 4 w 52"/>
                <a:gd name="T81" fmla="*/ 76 h 108"/>
                <a:gd name="T82" fmla="*/ 6 w 52"/>
                <a:gd name="T83" fmla="*/ 72 h 108"/>
                <a:gd name="T84" fmla="*/ 8 w 52"/>
                <a:gd name="T85" fmla="*/ 68 h 108"/>
                <a:gd name="T86" fmla="*/ 8 w 52"/>
                <a:gd name="T87" fmla="*/ 64 h 108"/>
                <a:gd name="T88" fmla="*/ 8 w 52"/>
                <a:gd name="T89" fmla="*/ 64 h 108"/>
                <a:gd name="T90" fmla="*/ 6 w 52"/>
                <a:gd name="T91" fmla="*/ 70 h 108"/>
                <a:gd name="T92" fmla="*/ 0 w 52"/>
                <a:gd name="T93" fmla="*/ 72 h 108"/>
                <a:gd name="T94" fmla="*/ 2 w 52"/>
                <a:gd name="T95" fmla="*/ 64 h 108"/>
                <a:gd name="T96" fmla="*/ 2 w 52"/>
                <a:gd name="T97" fmla="*/ 58 h 108"/>
                <a:gd name="T98" fmla="*/ 4 w 52"/>
                <a:gd name="T99" fmla="*/ 58 h 108"/>
                <a:gd name="T100" fmla="*/ 8 w 52"/>
                <a:gd name="T101" fmla="*/ 48 h 108"/>
                <a:gd name="T102" fmla="*/ 8 w 52"/>
                <a:gd name="T103" fmla="*/ 40 h 108"/>
                <a:gd name="T104" fmla="*/ 12 w 52"/>
                <a:gd name="T105" fmla="*/ 32 h 108"/>
                <a:gd name="T106" fmla="*/ 14 w 52"/>
                <a:gd name="T107" fmla="*/ 30 h 108"/>
                <a:gd name="T108" fmla="*/ 10 w 52"/>
                <a:gd name="T109" fmla="*/ 32 h 108"/>
                <a:gd name="T110" fmla="*/ 12 w 52"/>
                <a:gd name="T111" fmla="*/ 18 h 108"/>
                <a:gd name="T112" fmla="*/ 10 w 52"/>
                <a:gd name="T113" fmla="*/ 12 h 108"/>
                <a:gd name="T114" fmla="*/ 10 w 52"/>
                <a:gd name="T115" fmla="*/ 10 h 108"/>
                <a:gd name="T116" fmla="*/ 10 w 52"/>
                <a:gd name="T117" fmla="*/ 6 h 108"/>
                <a:gd name="T118" fmla="*/ 14 w 52"/>
                <a:gd name="T119" fmla="*/ 2 h 108"/>
                <a:gd name="T120" fmla="*/ 20 w 52"/>
                <a:gd name="T121" fmla="*/ 2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2" h="108">
                  <a:moveTo>
                    <a:pt x="20" y="2"/>
                  </a:moveTo>
                  <a:lnTo>
                    <a:pt x="22" y="2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4" y="8"/>
                  </a:lnTo>
                  <a:lnTo>
                    <a:pt x="36" y="6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4" y="6"/>
                  </a:lnTo>
                  <a:lnTo>
                    <a:pt x="46" y="6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48" y="6"/>
                  </a:lnTo>
                  <a:lnTo>
                    <a:pt x="46" y="8"/>
                  </a:lnTo>
                  <a:lnTo>
                    <a:pt x="46" y="10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0"/>
                  </a:lnTo>
                  <a:lnTo>
                    <a:pt x="50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4"/>
                  </a:lnTo>
                  <a:lnTo>
                    <a:pt x="50" y="14"/>
                  </a:lnTo>
                  <a:lnTo>
                    <a:pt x="50" y="16"/>
                  </a:lnTo>
                  <a:lnTo>
                    <a:pt x="48" y="16"/>
                  </a:lnTo>
                  <a:lnTo>
                    <a:pt x="48" y="18"/>
                  </a:lnTo>
                  <a:lnTo>
                    <a:pt x="46" y="18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4" y="22"/>
                  </a:lnTo>
                  <a:lnTo>
                    <a:pt x="42" y="22"/>
                  </a:lnTo>
                  <a:lnTo>
                    <a:pt x="40" y="22"/>
                  </a:lnTo>
                  <a:lnTo>
                    <a:pt x="40" y="24"/>
                  </a:lnTo>
                  <a:lnTo>
                    <a:pt x="42" y="24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2" y="30"/>
                  </a:lnTo>
                  <a:lnTo>
                    <a:pt x="42" y="32"/>
                  </a:lnTo>
                  <a:lnTo>
                    <a:pt x="42" y="34"/>
                  </a:lnTo>
                  <a:lnTo>
                    <a:pt x="42" y="36"/>
                  </a:lnTo>
                  <a:lnTo>
                    <a:pt x="42" y="38"/>
                  </a:lnTo>
                  <a:lnTo>
                    <a:pt x="44" y="38"/>
                  </a:lnTo>
                  <a:lnTo>
                    <a:pt x="42" y="38"/>
                  </a:lnTo>
                  <a:lnTo>
                    <a:pt x="42" y="40"/>
                  </a:lnTo>
                  <a:lnTo>
                    <a:pt x="40" y="40"/>
                  </a:lnTo>
                  <a:lnTo>
                    <a:pt x="40" y="42"/>
                  </a:lnTo>
                  <a:lnTo>
                    <a:pt x="38" y="42"/>
                  </a:lnTo>
                  <a:lnTo>
                    <a:pt x="40" y="42"/>
                  </a:lnTo>
                  <a:lnTo>
                    <a:pt x="40" y="44"/>
                  </a:lnTo>
                  <a:lnTo>
                    <a:pt x="42" y="44"/>
                  </a:lnTo>
                  <a:lnTo>
                    <a:pt x="42" y="46"/>
                  </a:lnTo>
                  <a:lnTo>
                    <a:pt x="42" y="48"/>
                  </a:lnTo>
                  <a:lnTo>
                    <a:pt x="40" y="48"/>
                  </a:lnTo>
                  <a:lnTo>
                    <a:pt x="40" y="50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30" y="52"/>
                  </a:lnTo>
                  <a:lnTo>
                    <a:pt x="32" y="54"/>
                  </a:lnTo>
                  <a:lnTo>
                    <a:pt x="32" y="56"/>
                  </a:lnTo>
                  <a:lnTo>
                    <a:pt x="34" y="56"/>
                  </a:lnTo>
                  <a:lnTo>
                    <a:pt x="34" y="58"/>
                  </a:lnTo>
                  <a:lnTo>
                    <a:pt x="34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8" y="62"/>
                  </a:lnTo>
                  <a:lnTo>
                    <a:pt x="36" y="62"/>
                  </a:lnTo>
                  <a:lnTo>
                    <a:pt x="38" y="62"/>
                  </a:lnTo>
                  <a:lnTo>
                    <a:pt x="40" y="62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8" y="66"/>
                  </a:lnTo>
                  <a:lnTo>
                    <a:pt x="38" y="68"/>
                  </a:lnTo>
                  <a:lnTo>
                    <a:pt x="38" y="70"/>
                  </a:lnTo>
                  <a:lnTo>
                    <a:pt x="36" y="70"/>
                  </a:lnTo>
                  <a:lnTo>
                    <a:pt x="34" y="72"/>
                  </a:lnTo>
                  <a:lnTo>
                    <a:pt x="36" y="72"/>
                  </a:lnTo>
                  <a:lnTo>
                    <a:pt x="36" y="74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8"/>
                  </a:lnTo>
                  <a:lnTo>
                    <a:pt x="36" y="80"/>
                  </a:lnTo>
                  <a:lnTo>
                    <a:pt x="38" y="82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0" y="86"/>
                  </a:lnTo>
                  <a:lnTo>
                    <a:pt x="38" y="86"/>
                  </a:lnTo>
                  <a:lnTo>
                    <a:pt x="36" y="86"/>
                  </a:lnTo>
                  <a:lnTo>
                    <a:pt x="36" y="88"/>
                  </a:lnTo>
                  <a:lnTo>
                    <a:pt x="34" y="88"/>
                  </a:lnTo>
                  <a:lnTo>
                    <a:pt x="34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0" y="96"/>
                  </a:lnTo>
                  <a:lnTo>
                    <a:pt x="32" y="96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4" y="104"/>
                  </a:lnTo>
                  <a:lnTo>
                    <a:pt x="32" y="104"/>
                  </a:lnTo>
                  <a:lnTo>
                    <a:pt x="30" y="104"/>
                  </a:lnTo>
                  <a:lnTo>
                    <a:pt x="26" y="106"/>
                  </a:lnTo>
                  <a:lnTo>
                    <a:pt x="26" y="108"/>
                  </a:lnTo>
                  <a:lnTo>
                    <a:pt x="26" y="106"/>
                  </a:lnTo>
                  <a:lnTo>
                    <a:pt x="24" y="106"/>
                  </a:lnTo>
                  <a:lnTo>
                    <a:pt x="24" y="108"/>
                  </a:lnTo>
                  <a:lnTo>
                    <a:pt x="24" y="106"/>
                  </a:lnTo>
                  <a:lnTo>
                    <a:pt x="24" y="108"/>
                  </a:lnTo>
                  <a:lnTo>
                    <a:pt x="24" y="106"/>
                  </a:lnTo>
                  <a:lnTo>
                    <a:pt x="22" y="106"/>
                  </a:lnTo>
                  <a:lnTo>
                    <a:pt x="20" y="106"/>
                  </a:lnTo>
                  <a:lnTo>
                    <a:pt x="18" y="106"/>
                  </a:lnTo>
                  <a:lnTo>
                    <a:pt x="16" y="106"/>
                  </a:lnTo>
                  <a:lnTo>
                    <a:pt x="14" y="104"/>
                  </a:lnTo>
                  <a:lnTo>
                    <a:pt x="12" y="104"/>
                  </a:lnTo>
                  <a:lnTo>
                    <a:pt x="12" y="106"/>
                  </a:lnTo>
                  <a:lnTo>
                    <a:pt x="10" y="106"/>
                  </a:lnTo>
                  <a:lnTo>
                    <a:pt x="8" y="106"/>
                  </a:lnTo>
                  <a:lnTo>
                    <a:pt x="8" y="106"/>
                  </a:lnTo>
                  <a:lnTo>
                    <a:pt x="8" y="104"/>
                  </a:lnTo>
                  <a:lnTo>
                    <a:pt x="8" y="102"/>
                  </a:lnTo>
                  <a:lnTo>
                    <a:pt x="8" y="100"/>
                  </a:lnTo>
                  <a:lnTo>
                    <a:pt x="10" y="100"/>
                  </a:lnTo>
                  <a:lnTo>
                    <a:pt x="10" y="98"/>
                  </a:lnTo>
                  <a:lnTo>
                    <a:pt x="10" y="96"/>
                  </a:lnTo>
                  <a:lnTo>
                    <a:pt x="10" y="94"/>
                  </a:lnTo>
                  <a:lnTo>
                    <a:pt x="10" y="92"/>
                  </a:lnTo>
                  <a:lnTo>
                    <a:pt x="10" y="90"/>
                  </a:lnTo>
                  <a:lnTo>
                    <a:pt x="10" y="88"/>
                  </a:lnTo>
                  <a:lnTo>
                    <a:pt x="8" y="88"/>
                  </a:lnTo>
                  <a:lnTo>
                    <a:pt x="8" y="86"/>
                  </a:lnTo>
                  <a:lnTo>
                    <a:pt x="10" y="84"/>
                  </a:lnTo>
                  <a:lnTo>
                    <a:pt x="10" y="82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0" y="78"/>
                  </a:lnTo>
                  <a:lnTo>
                    <a:pt x="12" y="78"/>
                  </a:lnTo>
                  <a:lnTo>
                    <a:pt x="14" y="78"/>
                  </a:lnTo>
                  <a:lnTo>
                    <a:pt x="12" y="78"/>
                  </a:lnTo>
                  <a:lnTo>
                    <a:pt x="10" y="76"/>
                  </a:lnTo>
                  <a:lnTo>
                    <a:pt x="10" y="74"/>
                  </a:lnTo>
                  <a:lnTo>
                    <a:pt x="10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6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6" y="76"/>
                  </a:lnTo>
                  <a:lnTo>
                    <a:pt x="6" y="74"/>
                  </a:lnTo>
                  <a:lnTo>
                    <a:pt x="4" y="72"/>
                  </a:lnTo>
                  <a:lnTo>
                    <a:pt x="6" y="72"/>
                  </a:lnTo>
                  <a:lnTo>
                    <a:pt x="8" y="72"/>
                  </a:lnTo>
                  <a:lnTo>
                    <a:pt x="8" y="70"/>
                  </a:lnTo>
                  <a:lnTo>
                    <a:pt x="8" y="70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10" y="64"/>
                  </a:lnTo>
                  <a:lnTo>
                    <a:pt x="8" y="64"/>
                  </a:lnTo>
                  <a:lnTo>
                    <a:pt x="8" y="66"/>
                  </a:lnTo>
                  <a:lnTo>
                    <a:pt x="8" y="68"/>
                  </a:lnTo>
                  <a:lnTo>
                    <a:pt x="6" y="68"/>
                  </a:lnTo>
                  <a:lnTo>
                    <a:pt x="6" y="70"/>
                  </a:lnTo>
                  <a:lnTo>
                    <a:pt x="6" y="72"/>
                  </a:lnTo>
                  <a:lnTo>
                    <a:pt x="4" y="72"/>
                  </a:lnTo>
                  <a:lnTo>
                    <a:pt x="2" y="72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2" y="66"/>
                  </a:lnTo>
                  <a:lnTo>
                    <a:pt x="2" y="64"/>
                  </a:lnTo>
                  <a:lnTo>
                    <a:pt x="2" y="62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60"/>
                  </a:lnTo>
                  <a:lnTo>
                    <a:pt x="4" y="58"/>
                  </a:lnTo>
                  <a:lnTo>
                    <a:pt x="6" y="58"/>
                  </a:lnTo>
                  <a:lnTo>
                    <a:pt x="4" y="58"/>
                  </a:lnTo>
                  <a:lnTo>
                    <a:pt x="6" y="56"/>
                  </a:lnTo>
                  <a:lnTo>
                    <a:pt x="8" y="54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2"/>
                  </a:lnTo>
                  <a:lnTo>
                    <a:pt x="10" y="42"/>
                  </a:lnTo>
                  <a:lnTo>
                    <a:pt x="8" y="42"/>
                  </a:lnTo>
                  <a:lnTo>
                    <a:pt x="8" y="40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30"/>
                  </a:lnTo>
                  <a:lnTo>
                    <a:pt x="12" y="32"/>
                  </a:lnTo>
                  <a:lnTo>
                    <a:pt x="12" y="30"/>
                  </a:lnTo>
                  <a:lnTo>
                    <a:pt x="14" y="30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30"/>
                  </a:lnTo>
                  <a:lnTo>
                    <a:pt x="10" y="32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95" name="Freeform 2681"/>
            <p:cNvSpPr>
              <a:spLocks/>
            </p:cNvSpPr>
            <p:nvPr/>
          </p:nvSpPr>
          <p:spPr bwMode="auto">
            <a:xfrm>
              <a:off x="18988331" y="3999295"/>
              <a:ext cx="1196028" cy="834072"/>
            </a:xfrm>
            <a:custGeom>
              <a:avLst/>
              <a:gdLst>
                <a:gd name="T0" fmla="*/ 136 w 152"/>
                <a:gd name="T1" fmla="*/ 70 h 106"/>
                <a:gd name="T2" fmla="*/ 142 w 152"/>
                <a:gd name="T3" fmla="*/ 66 h 106"/>
                <a:gd name="T4" fmla="*/ 152 w 152"/>
                <a:gd name="T5" fmla="*/ 66 h 106"/>
                <a:gd name="T6" fmla="*/ 152 w 152"/>
                <a:gd name="T7" fmla="*/ 74 h 106"/>
                <a:gd name="T8" fmla="*/ 144 w 152"/>
                <a:gd name="T9" fmla="*/ 80 h 106"/>
                <a:gd name="T10" fmla="*/ 142 w 152"/>
                <a:gd name="T11" fmla="*/ 78 h 106"/>
                <a:gd name="T12" fmla="*/ 138 w 152"/>
                <a:gd name="T13" fmla="*/ 78 h 106"/>
                <a:gd name="T14" fmla="*/ 136 w 152"/>
                <a:gd name="T15" fmla="*/ 82 h 106"/>
                <a:gd name="T16" fmla="*/ 140 w 152"/>
                <a:gd name="T17" fmla="*/ 82 h 106"/>
                <a:gd name="T18" fmla="*/ 136 w 152"/>
                <a:gd name="T19" fmla="*/ 86 h 106"/>
                <a:gd name="T20" fmla="*/ 138 w 152"/>
                <a:gd name="T21" fmla="*/ 88 h 106"/>
                <a:gd name="T22" fmla="*/ 134 w 152"/>
                <a:gd name="T23" fmla="*/ 98 h 106"/>
                <a:gd name="T24" fmla="*/ 124 w 152"/>
                <a:gd name="T25" fmla="*/ 102 h 106"/>
                <a:gd name="T26" fmla="*/ 114 w 152"/>
                <a:gd name="T27" fmla="*/ 98 h 106"/>
                <a:gd name="T28" fmla="*/ 106 w 152"/>
                <a:gd name="T29" fmla="*/ 96 h 106"/>
                <a:gd name="T30" fmla="*/ 94 w 152"/>
                <a:gd name="T31" fmla="*/ 98 h 106"/>
                <a:gd name="T32" fmla="*/ 86 w 152"/>
                <a:gd name="T33" fmla="*/ 104 h 106"/>
                <a:gd name="T34" fmla="*/ 78 w 152"/>
                <a:gd name="T35" fmla="*/ 104 h 106"/>
                <a:gd name="T36" fmla="*/ 62 w 152"/>
                <a:gd name="T37" fmla="*/ 104 h 106"/>
                <a:gd name="T38" fmla="*/ 46 w 152"/>
                <a:gd name="T39" fmla="*/ 102 h 106"/>
                <a:gd name="T40" fmla="*/ 42 w 152"/>
                <a:gd name="T41" fmla="*/ 98 h 106"/>
                <a:gd name="T42" fmla="*/ 38 w 152"/>
                <a:gd name="T43" fmla="*/ 90 h 106"/>
                <a:gd name="T44" fmla="*/ 40 w 152"/>
                <a:gd name="T45" fmla="*/ 84 h 106"/>
                <a:gd name="T46" fmla="*/ 30 w 152"/>
                <a:gd name="T47" fmla="*/ 86 h 106"/>
                <a:gd name="T48" fmla="*/ 22 w 152"/>
                <a:gd name="T49" fmla="*/ 82 h 106"/>
                <a:gd name="T50" fmla="*/ 20 w 152"/>
                <a:gd name="T51" fmla="*/ 76 h 106"/>
                <a:gd name="T52" fmla="*/ 18 w 152"/>
                <a:gd name="T53" fmla="*/ 70 h 106"/>
                <a:gd name="T54" fmla="*/ 8 w 152"/>
                <a:gd name="T55" fmla="*/ 62 h 106"/>
                <a:gd name="T56" fmla="*/ 6 w 152"/>
                <a:gd name="T57" fmla="*/ 56 h 106"/>
                <a:gd name="T58" fmla="*/ 2 w 152"/>
                <a:gd name="T59" fmla="*/ 50 h 106"/>
                <a:gd name="T60" fmla="*/ 10 w 152"/>
                <a:gd name="T61" fmla="*/ 46 h 106"/>
                <a:gd name="T62" fmla="*/ 16 w 152"/>
                <a:gd name="T63" fmla="*/ 42 h 106"/>
                <a:gd name="T64" fmla="*/ 20 w 152"/>
                <a:gd name="T65" fmla="*/ 34 h 106"/>
                <a:gd name="T66" fmla="*/ 24 w 152"/>
                <a:gd name="T67" fmla="*/ 26 h 106"/>
                <a:gd name="T68" fmla="*/ 28 w 152"/>
                <a:gd name="T69" fmla="*/ 16 h 106"/>
                <a:gd name="T70" fmla="*/ 36 w 152"/>
                <a:gd name="T71" fmla="*/ 10 h 106"/>
                <a:gd name="T72" fmla="*/ 42 w 152"/>
                <a:gd name="T73" fmla="*/ 6 h 106"/>
                <a:gd name="T74" fmla="*/ 46 w 152"/>
                <a:gd name="T75" fmla="*/ 4 h 106"/>
                <a:gd name="T76" fmla="*/ 52 w 152"/>
                <a:gd name="T77" fmla="*/ 6 h 106"/>
                <a:gd name="T78" fmla="*/ 60 w 152"/>
                <a:gd name="T79" fmla="*/ 6 h 106"/>
                <a:gd name="T80" fmla="*/ 68 w 152"/>
                <a:gd name="T81" fmla="*/ 6 h 106"/>
                <a:gd name="T82" fmla="*/ 76 w 152"/>
                <a:gd name="T83" fmla="*/ 12 h 106"/>
                <a:gd name="T84" fmla="*/ 92 w 152"/>
                <a:gd name="T85" fmla="*/ 6 h 106"/>
                <a:gd name="T86" fmla="*/ 100 w 152"/>
                <a:gd name="T87" fmla="*/ 2 h 106"/>
                <a:gd name="T88" fmla="*/ 108 w 152"/>
                <a:gd name="T89" fmla="*/ 4 h 106"/>
                <a:gd name="T90" fmla="*/ 112 w 152"/>
                <a:gd name="T91" fmla="*/ 6 h 106"/>
                <a:gd name="T92" fmla="*/ 112 w 152"/>
                <a:gd name="T93" fmla="*/ 10 h 106"/>
                <a:gd name="T94" fmla="*/ 116 w 152"/>
                <a:gd name="T95" fmla="*/ 18 h 106"/>
                <a:gd name="T96" fmla="*/ 120 w 152"/>
                <a:gd name="T97" fmla="*/ 26 h 106"/>
                <a:gd name="T98" fmla="*/ 126 w 152"/>
                <a:gd name="T99" fmla="*/ 32 h 106"/>
                <a:gd name="T100" fmla="*/ 128 w 152"/>
                <a:gd name="T101" fmla="*/ 44 h 106"/>
                <a:gd name="T102" fmla="*/ 126 w 152"/>
                <a:gd name="T103" fmla="*/ 54 h 106"/>
                <a:gd name="T104" fmla="*/ 126 w 152"/>
                <a:gd name="T105" fmla="*/ 6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2" h="106">
                  <a:moveTo>
                    <a:pt x="128" y="64"/>
                  </a:moveTo>
                  <a:lnTo>
                    <a:pt x="128" y="66"/>
                  </a:lnTo>
                  <a:lnTo>
                    <a:pt x="130" y="68"/>
                  </a:lnTo>
                  <a:lnTo>
                    <a:pt x="132" y="68"/>
                  </a:lnTo>
                  <a:lnTo>
                    <a:pt x="134" y="70"/>
                  </a:lnTo>
                  <a:lnTo>
                    <a:pt x="136" y="70"/>
                  </a:lnTo>
                  <a:lnTo>
                    <a:pt x="138" y="70"/>
                  </a:lnTo>
                  <a:lnTo>
                    <a:pt x="136" y="70"/>
                  </a:lnTo>
                  <a:lnTo>
                    <a:pt x="136" y="68"/>
                  </a:lnTo>
                  <a:lnTo>
                    <a:pt x="138" y="68"/>
                  </a:lnTo>
                  <a:lnTo>
                    <a:pt x="140" y="68"/>
                  </a:lnTo>
                  <a:lnTo>
                    <a:pt x="142" y="66"/>
                  </a:lnTo>
                  <a:lnTo>
                    <a:pt x="144" y="66"/>
                  </a:lnTo>
                  <a:lnTo>
                    <a:pt x="146" y="66"/>
                  </a:lnTo>
                  <a:lnTo>
                    <a:pt x="146" y="64"/>
                  </a:lnTo>
                  <a:lnTo>
                    <a:pt x="148" y="64"/>
                  </a:lnTo>
                  <a:lnTo>
                    <a:pt x="150" y="66"/>
                  </a:lnTo>
                  <a:lnTo>
                    <a:pt x="152" y="66"/>
                  </a:lnTo>
                  <a:lnTo>
                    <a:pt x="152" y="68"/>
                  </a:lnTo>
                  <a:lnTo>
                    <a:pt x="152" y="70"/>
                  </a:lnTo>
                  <a:lnTo>
                    <a:pt x="150" y="70"/>
                  </a:lnTo>
                  <a:lnTo>
                    <a:pt x="152" y="70"/>
                  </a:lnTo>
                  <a:lnTo>
                    <a:pt x="152" y="72"/>
                  </a:lnTo>
                  <a:lnTo>
                    <a:pt x="152" y="74"/>
                  </a:lnTo>
                  <a:lnTo>
                    <a:pt x="150" y="76"/>
                  </a:lnTo>
                  <a:lnTo>
                    <a:pt x="150" y="78"/>
                  </a:lnTo>
                  <a:lnTo>
                    <a:pt x="150" y="80"/>
                  </a:lnTo>
                  <a:lnTo>
                    <a:pt x="148" y="80"/>
                  </a:lnTo>
                  <a:lnTo>
                    <a:pt x="146" y="80"/>
                  </a:lnTo>
                  <a:lnTo>
                    <a:pt x="144" y="80"/>
                  </a:lnTo>
                  <a:lnTo>
                    <a:pt x="142" y="80"/>
                  </a:lnTo>
                  <a:lnTo>
                    <a:pt x="142" y="82"/>
                  </a:lnTo>
                  <a:lnTo>
                    <a:pt x="140" y="82"/>
                  </a:lnTo>
                  <a:lnTo>
                    <a:pt x="140" y="80"/>
                  </a:lnTo>
                  <a:lnTo>
                    <a:pt x="142" y="80"/>
                  </a:lnTo>
                  <a:lnTo>
                    <a:pt x="142" y="78"/>
                  </a:lnTo>
                  <a:lnTo>
                    <a:pt x="142" y="76"/>
                  </a:lnTo>
                  <a:lnTo>
                    <a:pt x="142" y="74"/>
                  </a:lnTo>
                  <a:lnTo>
                    <a:pt x="140" y="74"/>
                  </a:lnTo>
                  <a:lnTo>
                    <a:pt x="140" y="76"/>
                  </a:lnTo>
                  <a:lnTo>
                    <a:pt x="138" y="76"/>
                  </a:lnTo>
                  <a:lnTo>
                    <a:pt x="138" y="78"/>
                  </a:lnTo>
                  <a:lnTo>
                    <a:pt x="140" y="80"/>
                  </a:lnTo>
                  <a:lnTo>
                    <a:pt x="138" y="80"/>
                  </a:lnTo>
                  <a:lnTo>
                    <a:pt x="138" y="82"/>
                  </a:lnTo>
                  <a:lnTo>
                    <a:pt x="136" y="82"/>
                  </a:lnTo>
                  <a:lnTo>
                    <a:pt x="138" y="82"/>
                  </a:lnTo>
                  <a:lnTo>
                    <a:pt x="136" y="82"/>
                  </a:lnTo>
                  <a:lnTo>
                    <a:pt x="136" y="84"/>
                  </a:lnTo>
                  <a:lnTo>
                    <a:pt x="138" y="84"/>
                  </a:lnTo>
                  <a:lnTo>
                    <a:pt x="138" y="82"/>
                  </a:lnTo>
                  <a:lnTo>
                    <a:pt x="140" y="82"/>
                  </a:lnTo>
                  <a:lnTo>
                    <a:pt x="140" y="84"/>
                  </a:lnTo>
                  <a:lnTo>
                    <a:pt x="140" y="82"/>
                  </a:lnTo>
                  <a:lnTo>
                    <a:pt x="138" y="82"/>
                  </a:lnTo>
                  <a:lnTo>
                    <a:pt x="138" y="84"/>
                  </a:lnTo>
                  <a:lnTo>
                    <a:pt x="136" y="84"/>
                  </a:lnTo>
                  <a:lnTo>
                    <a:pt x="136" y="86"/>
                  </a:lnTo>
                  <a:lnTo>
                    <a:pt x="136" y="88"/>
                  </a:lnTo>
                  <a:lnTo>
                    <a:pt x="136" y="86"/>
                  </a:lnTo>
                  <a:lnTo>
                    <a:pt x="138" y="86"/>
                  </a:lnTo>
                  <a:lnTo>
                    <a:pt x="138" y="84"/>
                  </a:lnTo>
                  <a:lnTo>
                    <a:pt x="140" y="84"/>
                  </a:lnTo>
                  <a:lnTo>
                    <a:pt x="138" y="84"/>
                  </a:lnTo>
                  <a:lnTo>
                    <a:pt x="138" y="86"/>
                  </a:lnTo>
                  <a:lnTo>
                    <a:pt x="138" y="88"/>
                  </a:lnTo>
                  <a:lnTo>
                    <a:pt x="136" y="90"/>
                  </a:lnTo>
                  <a:lnTo>
                    <a:pt x="134" y="90"/>
                  </a:lnTo>
                  <a:lnTo>
                    <a:pt x="134" y="92"/>
                  </a:lnTo>
                  <a:lnTo>
                    <a:pt x="134" y="94"/>
                  </a:lnTo>
                  <a:lnTo>
                    <a:pt x="134" y="96"/>
                  </a:lnTo>
                  <a:lnTo>
                    <a:pt x="134" y="98"/>
                  </a:lnTo>
                  <a:lnTo>
                    <a:pt x="134" y="100"/>
                  </a:lnTo>
                  <a:lnTo>
                    <a:pt x="134" y="102"/>
                  </a:lnTo>
                  <a:lnTo>
                    <a:pt x="134" y="104"/>
                  </a:lnTo>
                  <a:lnTo>
                    <a:pt x="132" y="104"/>
                  </a:lnTo>
                  <a:lnTo>
                    <a:pt x="128" y="104"/>
                  </a:lnTo>
                  <a:lnTo>
                    <a:pt x="124" y="102"/>
                  </a:lnTo>
                  <a:lnTo>
                    <a:pt x="122" y="100"/>
                  </a:lnTo>
                  <a:lnTo>
                    <a:pt x="122" y="98"/>
                  </a:lnTo>
                  <a:lnTo>
                    <a:pt x="120" y="100"/>
                  </a:lnTo>
                  <a:lnTo>
                    <a:pt x="118" y="98"/>
                  </a:lnTo>
                  <a:lnTo>
                    <a:pt x="116" y="98"/>
                  </a:lnTo>
                  <a:lnTo>
                    <a:pt x="114" y="98"/>
                  </a:lnTo>
                  <a:lnTo>
                    <a:pt x="112" y="98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0" y="94"/>
                  </a:lnTo>
                  <a:lnTo>
                    <a:pt x="108" y="94"/>
                  </a:lnTo>
                  <a:lnTo>
                    <a:pt x="106" y="96"/>
                  </a:lnTo>
                  <a:lnTo>
                    <a:pt x="104" y="96"/>
                  </a:lnTo>
                  <a:lnTo>
                    <a:pt x="102" y="96"/>
                  </a:lnTo>
                  <a:lnTo>
                    <a:pt x="100" y="96"/>
                  </a:lnTo>
                  <a:lnTo>
                    <a:pt x="98" y="98"/>
                  </a:lnTo>
                  <a:lnTo>
                    <a:pt x="96" y="98"/>
                  </a:lnTo>
                  <a:lnTo>
                    <a:pt x="94" y="98"/>
                  </a:lnTo>
                  <a:lnTo>
                    <a:pt x="94" y="100"/>
                  </a:lnTo>
                  <a:lnTo>
                    <a:pt x="92" y="102"/>
                  </a:lnTo>
                  <a:lnTo>
                    <a:pt x="90" y="102"/>
                  </a:lnTo>
                  <a:lnTo>
                    <a:pt x="90" y="104"/>
                  </a:lnTo>
                  <a:lnTo>
                    <a:pt x="88" y="104"/>
                  </a:lnTo>
                  <a:lnTo>
                    <a:pt x="86" y="104"/>
                  </a:lnTo>
                  <a:lnTo>
                    <a:pt x="86" y="106"/>
                  </a:lnTo>
                  <a:lnTo>
                    <a:pt x="84" y="106"/>
                  </a:lnTo>
                  <a:lnTo>
                    <a:pt x="82" y="106"/>
                  </a:lnTo>
                  <a:lnTo>
                    <a:pt x="80" y="106"/>
                  </a:lnTo>
                  <a:lnTo>
                    <a:pt x="80" y="104"/>
                  </a:lnTo>
                  <a:lnTo>
                    <a:pt x="78" y="104"/>
                  </a:lnTo>
                  <a:lnTo>
                    <a:pt x="76" y="104"/>
                  </a:lnTo>
                  <a:lnTo>
                    <a:pt x="72" y="104"/>
                  </a:lnTo>
                  <a:lnTo>
                    <a:pt x="70" y="104"/>
                  </a:lnTo>
                  <a:lnTo>
                    <a:pt x="68" y="102"/>
                  </a:lnTo>
                  <a:lnTo>
                    <a:pt x="66" y="104"/>
                  </a:lnTo>
                  <a:lnTo>
                    <a:pt x="62" y="104"/>
                  </a:lnTo>
                  <a:lnTo>
                    <a:pt x="56" y="102"/>
                  </a:lnTo>
                  <a:lnTo>
                    <a:pt x="54" y="102"/>
                  </a:lnTo>
                  <a:lnTo>
                    <a:pt x="52" y="102"/>
                  </a:lnTo>
                  <a:lnTo>
                    <a:pt x="50" y="102"/>
                  </a:lnTo>
                  <a:lnTo>
                    <a:pt x="48" y="100"/>
                  </a:lnTo>
                  <a:lnTo>
                    <a:pt x="46" y="102"/>
                  </a:lnTo>
                  <a:lnTo>
                    <a:pt x="44" y="102"/>
                  </a:lnTo>
                  <a:lnTo>
                    <a:pt x="42" y="102"/>
                  </a:lnTo>
                  <a:lnTo>
                    <a:pt x="40" y="102"/>
                  </a:lnTo>
                  <a:lnTo>
                    <a:pt x="40" y="100"/>
                  </a:lnTo>
                  <a:lnTo>
                    <a:pt x="40" y="98"/>
                  </a:lnTo>
                  <a:lnTo>
                    <a:pt x="42" y="98"/>
                  </a:lnTo>
                  <a:lnTo>
                    <a:pt x="44" y="98"/>
                  </a:lnTo>
                  <a:lnTo>
                    <a:pt x="44" y="96"/>
                  </a:lnTo>
                  <a:lnTo>
                    <a:pt x="42" y="96"/>
                  </a:lnTo>
                  <a:lnTo>
                    <a:pt x="40" y="94"/>
                  </a:lnTo>
                  <a:lnTo>
                    <a:pt x="40" y="92"/>
                  </a:lnTo>
                  <a:lnTo>
                    <a:pt x="38" y="90"/>
                  </a:lnTo>
                  <a:lnTo>
                    <a:pt x="36" y="88"/>
                  </a:lnTo>
                  <a:lnTo>
                    <a:pt x="36" y="86"/>
                  </a:lnTo>
                  <a:lnTo>
                    <a:pt x="38" y="86"/>
                  </a:lnTo>
                  <a:lnTo>
                    <a:pt x="40" y="86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38" y="84"/>
                  </a:lnTo>
                  <a:lnTo>
                    <a:pt x="38" y="82"/>
                  </a:lnTo>
                  <a:lnTo>
                    <a:pt x="36" y="82"/>
                  </a:lnTo>
                  <a:lnTo>
                    <a:pt x="34" y="82"/>
                  </a:lnTo>
                  <a:lnTo>
                    <a:pt x="32" y="86"/>
                  </a:lnTo>
                  <a:lnTo>
                    <a:pt x="30" y="86"/>
                  </a:lnTo>
                  <a:lnTo>
                    <a:pt x="30" y="84"/>
                  </a:lnTo>
                  <a:lnTo>
                    <a:pt x="28" y="84"/>
                  </a:lnTo>
                  <a:lnTo>
                    <a:pt x="28" y="82"/>
                  </a:lnTo>
                  <a:lnTo>
                    <a:pt x="26" y="82"/>
                  </a:lnTo>
                  <a:lnTo>
                    <a:pt x="24" y="82"/>
                  </a:lnTo>
                  <a:lnTo>
                    <a:pt x="22" y="82"/>
                  </a:lnTo>
                  <a:lnTo>
                    <a:pt x="22" y="80"/>
                  </a:lnTo>
                  <a:lnTo>
                    <a:pt x="20" y="80"/>
                  </a:lnTo>
                  <a:lnTo>
                    <a:pt x="18" y="80"/>
                  </a:lnTo>
                  <a:lnTo>
                    <a:pt x="18" y="78"/>
                  </a:lnTo>
                  <a:lnTo>
                    <a:pt x="20" y="78"/>
                  </a:lnTo>
                  <a:lnTo>
                    <a:pt x="20" y="76"/>
                  </a:lnTo>
                  <a:lnTo>
                    <a:pt x="18" y="76"/>
                  </a:lnTo>
                  <a:lnTo>
                    <a:pt x="18" y="74"/>
                  </a:lnTo>
                  <a:lnTo>
                    <a:pt x="20" y="74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18" y="70"/>
                  </a:lnTo>
                  <a:lnTo>
                    <a:pt x="16" y="70"/>
                  </a:lnTo>
                  <a:lnTo>
                    <a:pt x="14" y="68"/>
                  </a:lnTo>
                  <a:lnTo>
                    <a:pt x="12" y="68"/>
                  </a:lnTo>
                  <a:lnTo>
                    <a:pt x="10" y="66"/>
                  </a:lnTo>
                  <a:lnTo>
                    <a:pt x="8" y="64"/>
                  </a:lnTo>
                  <a:lnTo>
                    <a:pt x="8" y="62"/>
                  </a:lnTo>
                  <a:lnTo>
                    <a:pt x="8" y="60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8"/>
                  </a:lnTo>
                  <a:lnTo>
                    <a:pt x="6" y="58"/>
                  </a:lnTo>
                  <a:lnTo>
                    <a:pt x="6" y="56"/>
                  </a:lnTo>
                  <a:lnTo>
                    <a:pt x="4" y="54"/>
                  </a:lnTo>
                  <a:lnTo>
                    <a:pt x="2" y="54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2" y="50"/>
                  </a:lnTo>
                  <a:lnTo>
                    <a:pt x="4" y="50"/>
                  </a:lnTo>
                  <a:lnTo>
                    <a:pt x="6" y="50"/>
                  </a:lnTo>
                  <a:lnTo>
                    <a:pt x="6" y="48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2" y="48"/>
                  </a:lnTo>
                  <a:lnTo>
                    <a:pt x="14" y="46"/>
                  </a:lnTo>
                  <a:lnTo>
                    <a:pt x="14" y="44"/>
                  </a:lnTo>
                  <a:lnTo>
                    <a:pt x="16" y="44"/>
                  </a:lnTo>
                  <a:lnTo>
                    <a:pt x="16" y="42"/>
                  </a:lnTo>
                  <a:lnTo>
                    <a:pt x="16" y="40"/>
                  </a:lnTo>
                  <a:lnTo>
                    <a:pt x="16" y="38"/>
                  </a:lnTo>
                  <a:lnTo>
                    <a:pt x="18" y="38"/>
                  </a:lnTo>
                  <a:lnTo>
                    <a:pt x="20" y="38"/>
                  </a:lnTo>
                  <a:lnTo>
                    <a:pt x="20" y="36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2" y="32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4" y="28"/>
                  </a:lnTo>
                  <a:lnTo>
                    <a:pt x="24" y="26"/>
                  </a:lnTo>
                  <a:lnTo>
                    <a:pt x="26" y="26"/>
                  </a:lnTo>
                  <a:lnTo>
                    <a:pt x="26" y="24"/>
                  </a:lnTo>
                  <a:lnTo>
                    <a:pt x="26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6"/>
                  </a:lnTo>
                  <a:lnTo>
                    <a:pt x="30" y="16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4" y="12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38" y="10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4"/>
                  </a:lnTo>
                  <a:lnTo>
                    <a:pt x="46" y="4"/>
                  </a:lnTo>
                  <a:lnTo>
                    <a:pt x="48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2" y="6"/>
                  </a:lnTo>
                  <a:lnTo>
                    <a:pt x="52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6" y="6"/>
                  </a:lnTo>
                  <a:lnTo>
                    <a:pt x="58" y="6"/>
                  </a:lnTo>
                  <a:lnTo>
                    <a:pt x="60" y="6"/>
                  </a:lnTo>
                  <a:lnTo>
                    <a:pt x="62" y="6"/>
                  </a:lnTo>
                  <a:lnTo>
                    <a:pt x="62" y="8"/>
                  </a:lnTo>
                  <a:lnTo>
                    <a:pt x="64" y="8"/>
                  </a:lnTo>
                  <a:lnTo>
                    <a:pt x="64" y="6"/>
                  </a:lnTo>
                  <a:lnTo>
                    <a:pt x="66" y="6"/>
                  </a:lnTo>
                  <a:lnTo>
                    <a:pt x="68" y="6"/>
                  </a:lnTo>
                  <a:lnTo>
                    <a:pt x="70" y="6"/>
                  </a:lnTo>
                  <a:lnTo>
                    <a:pt x="70" y="8"/>
                  </a:lnTo>
                  <a:lnTo>
                    <a:pt x="72" y="10"/>
                  </a:lnTo>
                  <a:lnTo>
                    <a:pt x="74" y="10"/>
                  </a:lnTo>
                  <a:lnTo>
                    <a:pt x="74" y="12"/>
                  </a:lnTo>
                  <a:lnTo>
                    <a:pt x="76" y="12"/>
                  </a:lnTo>
                  <a:lnTo>
                    <a:pt x="78" y="12"/>
                  </a:lnTo>
                  <a:lnTo>
                    <a:pt x="78" y="10"/>
                  </a:lnTo>
                  <a:lnTo>
                    <a:pt x="80" y="8"/>
                  </a:lnTo>
                  <a:lnTo>
                    <a:pt x="88" y="6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4" y="6"/>
                  </a:lnTo>
                  <a:lnTo>
                    <a:pt x="96" y="6"/>
                  </a:lnTo>
                  <a:lnTo>
                    <a:pt x="96" y="4"/>
                  </a:lnTo>
                  <a:lnTo>
                    <a:pt x="98" y="4"/>
                  </a:lnTo>
                  <a:lnTo>
                    <a:pt x="98" y="2"/>
                  </a:lnTo>
                  <a:lnTo>
                    <a:pt x="100" y="2"/>
                  </a:lnTo>
                  <a:lnTo>
                    <a:pt x="102" y="0"/>
                  </a:lnTo>
                  <a:lnTo>
                    <a:pt x="104" y="0"/>
                  </a:lnTo>
                  <a:lnTo>
                    <a:pt x="106" y="0"/>
                  </a:lnTo>
                  <a:lnTo>
                    <a:pt x="108" y="2"/>
                  </a:lnTo>
                  <a:lnTo>
                    <a:pt x="110" y="2"/>
                  </a:lnTo>
                  <a:lnTo>
                    <a:pt x="108" y="4"/>
                  </a:lnTo>
                  <a:lnTo>
                    <a:pt x="110" y="4"/>
                  </a:lnTo>
                  <a:lnTo>
                    <a:pt x="110" y="6"/>
                  </a:lnTo>
                  <a:lnTo>
                    <a:pt x="112" y="6"/>
                  </a:lnTo>
                  <a:lnTo>
                    <a:pt x="110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2" y="6"/>
                  </a:lnTo>
                  <a:lnTo>
                    <a:pt x="112" y="8"/>
                  </a:lnTo>
                  <a:lnTo>
                    <a:pt x="112" y="8"/>
                  </a:lnTo>
                  <a:lnTo>
                    <a:pt x="112" y="10"/>
                  </a:lnTo>
                  <a:lnTo>
                    <a:pt x="112" y="10"/>
                  </a:lnTo>
                  <a:lnTo>
                    <a:pt x="112" y="10"/>
                  </a:lnTo>
                  <a:lnTo>
                    <a:pt x="112" y="12"/>
                  </a:lnTo>
                  <a:lnTo>
                    <a:pt x="112" y="14"/>
                  </a:lnTo>
                  <a:lnTo>
                    <a:pt x="114" y="14"/>
                  </a:lnTo>
                  <a:lnTo>
                    <a:pt x="114" y="16"/>
                  </a:lnTo>
                  <a:lnTo>
                    <a:pt x="116" y="18"/>
                  </a:lnTo>
                  <a:lnTo>
                    <a:pt x="116" y="20"/>
                  </a:lnTo>
                  <a:lnTo>
                    <a:pt x="118" y="20"/>
                  </a:lnTo>
                  <a:lnTo>
                    <a:pt x="118" y="22"/>
                  </a:lnTo>
                  <a:lnTo>
                    <a:pt x="120" y="22"/>
                  </a:lnTo>
                  <a:lnTo>
                    <a:pt x="120" y="24"/>
                  </a:lnTo>
                  <a:lnTo>
                    <a:pt x="120" y="26"/>
                  </a:lnTo>
                  <a:lnTo>
                    <a:pt x="122" y="26"/>
                  </a:lnTo>
                  <a:lnTo>
                    <a:pt x="122" y="28"/>
                  </a:lnTo>
                  <a:lnTo>
                    <a:pt x="124" y="28"/>
                  </a:lnTo>
                  <a:lnTo>
                    <a:pt x="124" y="30"/>
                  </a:lnTo>
                  <a:lnTo>
                    <a:pt x="126" y="30"/>
                  </a:lnTo>
                  <a:lnTo>
                    <a:pt x="126" y="32"/>
                  </a:lnTo>
                  <a:lnTo>
                    <a:pt x="126" y="34"/>
                  </a:lnTo>
                  <a:lnTo>
                    <a:pt x="126" y="36"/>
                  </a:lnTo>
                  <a:lnTo>
                    <a:pt x="128" y="38"/>
                  </a:lnTo>
                  <a:lnTo>
                    <a:pt x="128" y="40"/>
                  </a:lnTo>
                  <a:lnTo>
                    <a:pt x="128" y="42"/>
                  </a:lnTo>
                  <a:lnTo>
                    <a:pt x="128" y="44"/>
                  </a:lnTo>
                  <a:lnTo>
                    <a:pt x="126" y="44"/>
                  </a:lnTo>
                  <a:lnTo>
                    <a:pt x="126" y="46"/>
                  </a:lnTo>
                  <a:lnTo>
                    <a:pt x="126" y="48"/>
                  </a:lnTo>
                  <a:lnTo>
                    <a:pt x="126" y="50"/>
                  </a:lnTo>
                  <a:lnTo>
                    <a:pt x="126" y="52"/>
                  </a:lnTo>
                  <a:lnTo>
                    <a:pt x="126" y="54"/>
                  </a:lnTo>
                  <a:lnTo>
                    <a:pt x="126" y="54"/>
                  </a:lnTo>
                  <a:lnTo>
                    <a:pt x="126" y="56"/>
                  </a:lnTo>
                  <a:lnTo>
                    <a:pt x="126" y="58"/>
                  </a:lnTo>
                  <a:lnTo>
                    <a:pt x="126" y="60"/>
                  </a:lnTo>
                  <a:lnTo>
                    <a:pt x="124" y="62"/>
                  </a:lnTo>
                  <a:lnTo>
                    <a:pt x="126" y="62"/>
                  </a:lnTo>
                  <a:lnTo>
                    <a:pt x="126" y="64"/>
                  </a:lnTo>
                  <a:lnTo>
                    <a:pt x="128" y="64"/>
                  </a:lnTo>
                  <a:lnTo>
                    <a:pt x="128" y="64"/>
                  </a:lnTo>
                  <a:lnTo>
                    <a:pt x="128" y="6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96" name="Freeform 2682"/>
            <p:cNvSpPr>
              <a:spLocks/>
            </p:cNvSpPr>
            <p:nvPr/>
          </p:nvSpPr>
          <p:spPr bwMode="auto">
            <a:xfrm>
              <a:off x="19869615" y="-3743411"/>
              <a:ext cx="19152182" cy="8985946"/>
            </a:xfrm>
            <a:custGeom>
              <a:avLst/>
              <a:gdLst>
                <a:gd name="T0" fmla="*/ 1286 w 2434"/>
                <a:gd name="T1" fmla="*/ 116 h 1142"/>
                <a:gd name="T2" fmla="*/ 1372 w 2434"/>
                <a:gd name="T3" fmla="*/ 144 h 1142"/>
                <a:gd name="T4" fmla="*/ 1530 w 2434"/>
                <a:gd name="T5" fmla="*/ 108 h 1142"/>
                <a:gd name="T6" fmla="*/ 1605 w 2434"/>
                <a:gd name="T7" fmla="*/ 108 h 1142"/>
                <a:gd name="T8" fmla="*/ 1623 w 2434"/>
                <a:gd name="T9" fmla="*/ 194 h 1142"/>
                <a:gd name="T10" fmla="*/ 1743 w 2434"/>
                <a:gd name="T11" fmla="*/ 206 h 1142"/>
                <a:gd name="T12" fmla="*/ 1811 w 2434"/>
                <a:gd name="T13" fmla="*/ 148 h 1142"/>
                <a:gd name="T14" fmla="*/ 1875 w 2434"/>
                <a:gd name="T15" fmla="*/ 198 h 1142"/>
                <a:gd name="T16" fmla="*/ 2043 w 2434"/>
                <a:gd name="T17" fmla="*/ 230 h 1142"/>
                <a:gd name="T18" fmla="*/ 2192 w 2434"/>
                <a:gd name="T19" fmla="*/ 299 h 1142"/>
                <a:gd name="T20" fmla="*/ 2366 w 2434"/>
                <a:gd name="T21" fmla="*/ 284 h 1142"/>
                <a:gd name="T22" fmla="*/ 2364 w 2434"/>
                <a:gd name="T23" fmla="*/ 495 h 1142"/>
                <a:gd name="T24" fmla="*/ 2420 w 2434"/>
                <a:gd name="T25" fmla="*/ 579 h 1142"/>
                <a:gd name="T26" fmla="*/ 2302 w 2434"/>
                <a:gd name="T27" fmla="*/ 635 h 1142"/>
                <a:gd name="T28" fmla="*/ 2194 w 2434"/>
                <a:gd name="T29" fmla="*/ 665 h 1142"/>
                <a:gd name="T30" fmla="*/ 2164 w 2434"/>
                <a:gd name="T31" fmla="*/ 779 h 1142"/>
                <a:gd name="T32" fmla="*/ 2091 w 2434"/>
                <a:gd name="T33" fmla="*/ 877 h 1142"/>
                <a:gd name="T34" fmla="*/ 2089 w 2434"/>
                <a:gd name="T35" fmla="*/ 725 h 1142"/>
                <a:gd name="T36" fmla="*/ 2194 w 2434"/>
                <a:gd name="T37" fmla="*/ 577 h 1142"/>
                <a:gd name="T38" fmla="*/ 2113 w 2434"/>
                <a:gd name="T39" fmla="*/ 627 h 1142"/>
                <a:gd name="T40" fmla="*/ 2025 w 2434"/>
                <a:gd name="T41" fmla="*/ 673 h 1142"/>
                <a:gd name="T42" fmla="*/ 1959 w 2434"/>
                <a:gd name="T43" fmla="*/ 671 h 1142"/>
                <a:gd name="T44" fmla="*/ 1789 w 2434"/>
                <a:gd name="T45" fmla="*/ 741 h 1142"/>
                <a:gd name="T46" fmla="*/ 1761 w 2434"/>
                <a:gd name="T47" fmla="*/ 841 h 1142"/>
                <a:gd name="T48" fmla="*/ 1809 w 2434"/>
                <a:gd name="T49" fmla="*/ 908 h 1142"/>
                <a:gd name="T50" fmla="*/ 1717 w 2434"/>
                <a:gd name="T51" fmla="*/ 1092 h 1142"/>
                <a:gd name="T52" fmla="*/ 1653 w 2434"/>
                <a:gd name="T53" fmla="*/ 1062 h 1142"/>
                <a:gd name="T54" fmla="*/ 1647 w 2434"/>
                <a:gd name="T55" fmla="*/ 970 h 1142"/>
                <a:gd name="T56" fmla="*/ 1530 w 2434"/>
                <a:gd name="T57" fmla="*/ 849 h 1142"/>
                <a:gd name="T58" fmla="*/ 1364 w 2434"/>
                <a:gd name="T59" fmla="*/ 952 h 1142"/>
                <a:gd name="T60" fmla="*/ 1136 w 2434"/>
                <a:gd name="T61" fmla="*/ 895 h 1142"/>
                <a:gd name="T62" fmla="*/ 967 w 2434"/>
                <a:gd name="T63" fmla="*/ 960 h 1142"/>
                <a:gd name="T64" fmla="*/ 811 w 2434"/>
                <a:gd name="T65" fmla="*/ 867 h 1142"/>
                <a:gd name="T66" fmla="*/ 697 w 2434"/>
                <a:gd name="T67" fmla="*/ 823 h 1142"/>
                <a:gd name="T68" fmla="*/ 537 w 2434"/>
                <a:gd name="T69" fmla="*/ 847 h 1142"/>
                <a:gd name="T70" fmla="*/ 473 w 2434"/>
                <a:gd name="T71" fmla="*/ 914 h 1142"/>
                <a:gd name="T72" fmla="*/ 330 w 2434"/>
                <a:gd name="T73" fmla="*/ 938 h 1142"/>
                <a:gd name="T74" fmla="*/ 320 w 2434"/>
                <a:gd name="T75" fmla="*/ 1052 h 1142"/>
                <a:gd name="T76" fmla="*/ 264 w 2434"/>
                <a:gd name="T77" fmla="*/ 1114 h 1142"/>
                <a:gd name="T78" fmla="*/ 172 w 2434"/>
                <a:gd name="T79" fmla="*/ 1038 h 1142"/>
                <a:gd name="T80" fmla="*/ 198 w 2434"/>
                <a:gd name="T81" fmla="*/ 950 h 1142"/>
                <a:gd name="T82" fmla="*/ 70 w 2434"/>
                <a:gd name="T83" fmla="*/ 875 h 1142"/>
                <a:gd name="T84" fmla="*/ 8 w 2434"/>
                <a:gd name="T85" fmla="*/ 745 h 1142"/>
                <a:gd name="T86" fmla="*/ 18 w 2434"/>
                <a:gd name="T87" fmla="*/ 643 h 1142"/>
                <a:gd name="T88" fmla="*/ 42 w 2434"/>
                <a:gd name="T89" fmla="*/ 385 h 1142"/>
                <a:gd name="T90" fmla="*/ 90 w 2434"/>
                <a:gd name="T91" fmla="*/ 311 h 1142"/>
                <a:gd name="T92" fmla="*/ 218 w 2434"/>
                <a:gd name="T93" fmla="*/ 391 h 1142"/>
                <a:gd name="T94" fmla="*/ 100 w 2434"/>
                <a:gd name="T95" fmla="*/ 429 h 1142"/>
                <a:gd name="T96" fmla="*/ 158 w 2434"/>
                <a:gd name="T97" fmla="*/ 529 h 1142"/>
                <a:gd name="T98" fmla="*/ 236 w 2434"/>
                <a:gd name="T99" fmla="*/ 429 h 1142"/>
                <a:gd name="T100" fmla="*/ 306 w 2434"/>
                <a:gd name="T101" fmla="*/ 365 h 1142"/>
                <a:gd name="T102" fmla="*/ 404 w 2434"/>
                <a:gd name="T103" fmla="*/ 347 h 1142"/>
                <a:gd name="T104" fmla="*/ 509 w 2434"/>
                <a:gd name="T105" fmla="*/ 337 h 1142"/>
                <a:gd name="T106" fmla="*/ 663 w 2434"/>
                <a:gd name="T107" fmla="*/ 341 h 1142"/>
                <a:gd name="T108" fmla="*/ 663 w 2434"/>
                <a:gd name="T109" fmla="*/ 148 h 1142"/>
                <a:gd name="T110" fmla="*/ 739 w 2434"/>
                <a:gd name="T111" fmla="*/ 349 h 1142"/>
                <a:gd name="T112" fmla="*/ 719 w 2434"/>
                <a:gd name="T113" fmla="*/ 429 h 1142"/>
                <a:gd name="T114" fmla="*/ 799 w 2434"/>
                <a:gd name="T115" fmla="*/ 363 h 1142"/>
                <a:gd name="T116" fmla="*/ 769 w 2434"/>
                <a:gd name="T117" fmla="*/ 142 h 1142"/>
                <a:gd name="T118" fmla="*/ 799 w 2434"/>
                <a:gd name="T119" fmla="*/ 186 h 1142"/>
                <a:gd name="T120" fmla="*/ 887 w 2434"/>
                <a:gd name="T121" fmla="*/ 262 h 1142"/>
                <a:gd name="T122" fmla="*/ 865 w 2434"/>
                <a:gd name="T123" fmla="*/ 92 h 1142"/>
                <a:gd name="T124" fmla="*/ 951 w 2434"/>
                <a:gd name="T125" fmla="*/ 56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4" h="1142">
                  <a:moveTo>
                    <a:pt x="1372" y="0"/>
                  </a:moveTo>
                  <a:lnTo>
                    <a:pt x="1370" y="0"/>
                  </a:lnTo>
                  <a:lnTo>
                    <a:pt x="1370" y="4"/>
                  </a:lnTo>
                  <a:lnTo>
                    <a:pt x="1368" y="6"/>
                  </a:lnTo>
                  <a:lnTo>
                    <a:pt x="1366" y="8"/>
                  </a:lnTo>
                  <a:lnTo>
                    <a:pt x="1366" y="10"/>
                  </a:lnTo>
                  <a:lnTo>
                    <a:pt x="1364" y="12"/>
                  </a:lnTo>
                  <a:lnTo>
                    <a:pt x="1358" y="18"/>
                  </a:lnTo>
                  <a:lnTo>
                    <a:pt x="1352" y="20"/>
                  </a:lnTo>
                  <a:lnTo>
                    <a:pt x="1352" y="22"/>
                  </a:lnTo>
                  <a:lnTo>
                    <a:pt x="1352" y="24"/>
                  </a:lnTo>
                  <a:lnTo>
                    <a:pt x="1352" y="26"/>
                  </a:lnTo>
                  <a:lnTo>
                    <a:pt x="1350" y="26"/>
                  </a:lnTo>
                  <a:lnTo>
                    <a:pt x="1350" y="28"/>
                  </a:lnTo>
                  <a:lnTo>
                    <a:pt x="1348" y="28"/>
                  </a:lnTo>
                  <a:lnTo>
                    <a:pt x="1348" y="30"/>
                  </a:lnTo>
                  <a:lnTo>
                    <a:pt x="1350" y="30"/>
                  </a:lnTo>
                  <a:lnTo>
                    <a:pt x="1348" y="30"/>
                  </a:lnTo>
                  <a:lnTo>
                    <a:pt x="1348" y="32"/>
                  </a:lnTo>
                  <a:lnTo>
                    <a:pt x="1346" y="34"/>
                  </a:lnTo>
                  <a:lnTo>
                    <a:pt x="1342" y="32"/>
                  </a:lnTo>
                  <a:lnTo>
                    <a:pt x="1340" y="32"/>
                  </a:lnTo>
                  <a:lnTo>
                    <a:pt x="1336" y="36"/>
                  </a:lnTo>
                  <a:lnTo>
                    <a:pt x="1334" y="36"/>
                  </a:lnTo>
                  <a:lnTo>
                    <a:pt x="1334" y="38"/>
                  </a:lnTo>
                  <a:lnTo>
                    <a:pt x="1332" y="40"/>
                  </a:lnTo>
                  <a:lnTo>
                    <a:pt x="1330" y="40"/>
                  </a:lnTo>
                  <a:lnTo>
                    <a:pt x="1330" y="42"/>
                  </a:lnTo>
                  <a:lnTo>
                    <a:pt x="1326" y="44"/>
                  </a:lnTo>
                  <a:lnTo>
                    <a:pt x="1324" y="42"/>
                  </a:lnTo>
                  <a:lnTo>
                    <a:pt x="1322" y="42"/>
                  </a:lnTo>
                  <a:lnTo>
                    <a:pt x="1322" y="44"/>
                  </a:lnTo>
                  <a:lnTo>
                    <a:pt x="1324" y="44"/>
                  </a:lnTo>
                  <a:lnTo>
                    <a:pt x="1324" y="46"/>
                  </a:lnTo>
                  <a:lnTo>
                    <a:pt x="1322" y="48"/>
                  </a:lnTo>
                  <a:lnTo>
                    <a:pt x="1322" y="50"/>
                  </a:lnTo>
                  <a:lnTo>
                    <a:pt x="1318" y="50"/>
                  </a:lnTo>
                  <a:lnTo>
                    <a:pt x="1318" y="52"/>
                  </a:lnTo>
                  <a:lnTo>
                    <a:pt x="1316" y="52"/>
                  </a:lnTo>
                  <a:lnTo>
                    <a:pt x="1316" y="54"/>
                  </a:lnTo>
                  <a:lnTo>
                    <a:pt x="1316" y="52"/>
                  </a:lnTo>
                  <a:lnTo>
                    <a:pt x="1314" y="54"/>
                  </a:lnTo>
                  <a:lnTo>
                    <a:pt x="1314" y="52"/>
                  </a:lnTo>
                  <a:lnTo>
                    <a:pt x="1312" y="54"/>
                  </a:lnTo>
                  <a:lnTo>
                    <a:pt x="1314" y="56"/>
                  </a:lnTo>
                  <a:lnTo>
                    <a:pt x="1318" y="54"/>
                  </a:lnTo>
                  <a:lnTo>
                    <a:pt x="1318" y="56"/>
                  </a:lnTo>
                  <a:lnTo>
                    <a:pt x="1318" y="58"/>
                  </a:lnTo>
                  <a:lnTo>
                    <a:pt x="1318" y="60"/>
                  </a:lnTo>
                  <a:lnTo>
                    <a:pt x="1316" y="62"/>
                  </a:lnTo>
                  <a:lnTo>
                    <a:pt x="1312" y="66"/>
                  </a:lnTo>
                  <a:lnTo>
                    <a:pt x="1310" y="68"/>
                  </a:lnTo>
                  <a:lnTo>
                    <a:pt x="1306" y="70"/>
                  </a:lnTo>
                  <a:lnTo>
                    <a:pt x="1302" y="72"/>
                  </a:lnTo>
                  <a:lnTo>
                    <a:pt x="1302" y="74"/>
                  </a:lnTo>
                  <a:lnTo>
                    <a:pt x="1300" y="74"/>
                  </a:lnTo>
                  <a:lnTo>
                    <a:pt x="1300" y="76"/>
                  </a:lnTo>
                  <a:lnTo>
                    <a:pt x="1298" y="76"/>
                  </a:lnTo>
                  <a:lnTo>
                    <a:pt x="1298" y="78"/>
                  </a:lnTo>
                  <a:lnTo>
                    <a:pt x="1296" y="80"/>
                  </a:lnTo>
                  <a:lnTo>
                    <a:pt x="1296" y="82"/>
                  </a:lnTo>
                  <a:lnTo>
                    <a:pt x="1296" y="82"/>
                  </a:lnTo>
                  <a:lnTo>
                    <a:pt x="1294" y="82"/>
                  </a:lnTo>
                  <a:lnTo>
                    <a:pt x="1294" y="84"/>
                  </a:lnTo>
                  <a:lnTo>
                    <a:pt x="1292" y="86"/>
                  </a:lnTo>
                  <a:lnTo>
                    <a:pt x="1286" y="92"/>
                  </a:lnTo>
                  <a:lnTo>
                    <a:pt x="1288" y="92"/>
                  </a:lnTo>
                  <a:lnTo>
                    <a:pt x="1288" y="90"/>
                  </a:lnTo>
                  <a:lnTo>
                    <a:pt x="1286" y="90"/>
                  </a:lnTo>
                  <a:lnTo>
                    <a:pt x="1282" y="94"/>
                  </a:lnTo>
                  <a:lnTo>
                    <a:pt x="1280" y="92"/>
                  </a:lnTo>
                  <a:lnTo>
                    <a:pt x="1276" y="92"/>
                  </a:lnTo>
                  <a:lnTo>
                    <a:pt x="1274" y="92"/>
                  </a:lnTo>
                  <a:lnTo>
                    <a:pt x="1274" y="94"/>
                  </a:lnTo>
                  <a:lnTo>
                    <a:pt x="1274" y="94"/>
                  </a:lnTo>
                  <a:lnTo>
                    <a:pt x="1272" y="96"/>
                  </a:lnTo>
                  <a:lnTo>
                    <a:pt x="1274" y="96"/>
                  </a:lnTo>
                  <a:lnTo>
                    <a:pt x="1274" y="98"/>
                  </a:lnTo>
                  <a:lnTo>
                    <a:pt x="1270" y="102"/>
                  </a:lnTo>
                  <a:lnTo>
                    <a:pt x="1270" y="104"/>
                  </a:lnTo>
                  <a:lnTo>
                    <a:pt x="1268" y="108"/>
                  </a:lnTo>
                  <a:lnTo>
                    <a:pt x="1268" y="110"/>
                  </a:lnTo>
                  <a:lnTo>
                    <a:pt x="1266" y="112"/>
                  </a:lnTo>
                  <a:lnTo>
                    <a:pt x="1264" y="112"/>
                  </a:lnTo>
                  <a:lnTo>
                    <a:pt x="1264" y="110"/>
                  </a:lnTo>
                  <a:lnTo>
                    <a:pt x="1262" y="110"/>
                  </a:lnTo>
                  <a:lnTo>
                    <a:pt x="1262" y="112"/>
                  </a:lnTo>
                  <a:lnTo>
                    <a:pt x="1258" y="110"/>
                  </a:lnTo>
                  <a:lnTo>
                    <a:pt x="1256" y="114"/>
                  </a:lnTo>
                  <a:lnTo>
                    <a:pt x="1256" y="116"/>
                  </a:lnTo>
                  <a:lnTo>
                    <a:pt x="1256" y="118"/>
                  </a:lnTo>
                  <a:lnTo>
                    <a:pt x="1254" y="120"/>
                  </a:lnTo>
                  <a:lnTo>
                    <a:pt x="1252" y="122"/>
                  </a:lnTo>
                  <a:lnTo>
                    <a:pt x="1252" y="124"/>
                  </a:lnTo>
                  <a:lnTo>
                    <a:pt x="1252" y="126"/>
                  </a:lnTo>
                  <a:lnTo>
                    <a:pt x="1252" y="128"/>
                  </a:lnTo>
                  <a:lnTo>
                    <a:pt x="1250" y="130"/>
                  </a:lnTo>
                  <a:lnTo>
                    <a:pt x="1250" y="130"/>
                  </a:lnTo>
                  <a:lnTo>
                    <a:pt x="1248" y="132"/>
                  </a:lnTo>
                  <a:lnTo>
                    <a:pt x="1248" y="134"/>
                  </a:lnTo>
                  <a:lnTo>
                    <a:pt x="1246" y="134"/>
                  </a:lnTo>
                  <a:lnTo>
                    <a:pt x="1244" y="136"/>
                  </a:lnTo>
                  <a:lnTo>
                    <a:pt x="1242" y="138"/>
                  </a:lnTo>
                  <a:lnTo>
                    <a:pt x="1240" y="140"/>
                  </a:lnTo>
                  <a:lnTo>
                    <a:pt x="1246" y="140"/>
                  </a:lnTo>
                  <a:lnTo>
                    <a:pt x="1248" y="138"/>
                  </a:lnTo>
                  <a:lnTo>
                    <a:pt x="1250" y="138"/>
                  </a:lnTo>
                  <a:lnTo>
                    <a:pt x="1250" y="136"/>
                  </a:lnTo>
                  <a:lnTo>
                    <a:pt x="1252" y="134"/>
                  </a:lnTo>
                  <a:lnTo>
                    <a:pt x="1254" y="134"/>
                  </a:lnTo>
                  <a:lnTo>
                    <a:pt x="1254" y="132"/>
                  </a:lnTo>
                  <a:lnTo>
                    <a:pt x="1254" y="130"/>
                  </a:lnTo>
                  <a:lnTo>
                    <a:pt x="1256" y="130"/>
                  </a:lnTo>
                  <a:lnTo>
                    <a:pt x="1256" y="132"/>
                  </a:lnTo>
                  <a:lnTo>
                    <a:pt x="1258" y="132"/>
                  </a:lnTo>
                  <a:lnTo>
                    <a:pt x="1260" y="134"/>
                  </a:lnTo>
                  <a:lnTo>
                    <a:pt x="1262" y="134"/>
                  </a:lnTo>
                  <a:lnTo>
                    <a:pt x="1264" y="134"/>
                  </a:lnTo>
                  <a:lnTo>
                    <a:pt x="1264" y="136"/>
                  </a:lnTo>
                  <a:lnTo>
                    <a:pt x="1266" y="136"/>
                  </a:lnTo>
                  <a:lnTo>
                    <a:pt x="1268" y="136"/>
                  </a:lnTo>
                  <a:lnTo>
                    <a:pt x="1272" y="136"/>
                  </a:lnTo>
                  <a:lnTo>
                    <a:pt x="1272" y="134"/>
                  </a:lnTo>
                  <a:lnTo>
                    <a:pt x="1270" y="134"/>
                  </a:lnTo>
                  <a:lnTo>
                    <a:pt x="1268" y="134"/>
                  </a:lnTo>
                  <a:lnTo>
                    <a:pt x="1264" y="132"/>
                  </a:lnTo>
                  <a:lnTo>
                    <a:pt x="1262" y="132"/>
                  </a:lnTo>
                  <a:lnTo>
                    <a:pt x="1260" y="130"/>
                  </a:lnTo>
                  <a:lnTo>
                    <a:pt x="1258" y="130"/>
                  </a:lnTo>
                  <a:lnTo>
                    <a:pt x="1258" y="128"/>
                  </a:lnTo>
                  <a:lnTo>
                    <a:pt x="1258" y="126"/>
                  </a:lnTo>
                  <a:lnTo>
                    <a:pt x="1258" y="124"/>
                  </a:lnTo>
                  <a:lnTo>
                    <a:pt x="1258" y="122"/>
                  </a:lnTo>
                  <a:lnTo>
                    <a:pt x="1258" y="120"/>
                  </a:lnTo>
                  <a:lnTo>
                    <a:pt x="1260" y="120"/>
                  </a:lnTo>
                  <a:lnTo>
                    <a:pt x="1260" y="118"/>
                  </a:lnTo>
                  <a:lnTo>
                    <a:pt x="1268" y="120"/>
                  </a:lnTo>
                  <a:lnTo>
                    <a:pt x="1270" y="120"/>
                  </a:lnTo>
                  <a:lnTo>
                    <a:pt x="1272" y="118"/>
                  </a:lnTo>
                  <a:lnTo>
                    <a:pt x="1274" y="120"/>
                  </a:lnTo>
                  <a:lnTo>
                    <a:pt x="1278" y="120"/>
                  </a:lnTo>
                  <a:lnTo>
                    <a:pt x="1282" y="120"/>
                  </a:lnTo>
                  <a:lnTo>
                    <a:pt x="1284" y="118"/>
                  </a:lnTo>
                  <a:lnTo>
                    <a:pt x="1286" y="116"/>
                  </a:lnTo>
                  <a:lnTo>
                    <a:pt x="1288" y="114"/>
                  </a:lnTo>
                  <a:lnTo>
                    <a:pt x="1290" y="116"/>
                  </a:lnTo>
                  <a:lnTo>
                    <a:pt x="1292" y="116"/>
                  </a:lnTo>
                  <a:lnTo>
                    <a:pt x="1292" y="114"/>
                  </a:lnTo>
                  <a:lnTo>
                    <a:pt x="1290" y="114"/>
                  </a:lnTo>
                  <a:lnTo>
                    <a:pt x="1290" y="112"/>
                  </a:lnTo>
                  <a:lnTo>
                    <a:pt x="1292" y="110"/>
                  </a:lnTo>
                  <a:lnTo>
                    <a:pt x="1294" y="112"/>
                  </a:lnTo>
                  <a:lnTo>
                    <a:pt x="1298" y="110"/>
                  </a:lnTo>
                  <a:lnTo>
                    <a:pt x="1302" y="108"/>
                  </a:lnTo>
                  <a:lnTo>
                    <a:pt x="1304" y="108"/>
                  </a:lnTo>
                  <a:lnTo>
                    <a:pt x="1306" y="106"/>
                  </a:lnTo>
                  <a:lnTo>
                    <a:pt x="1306" y="104"/>
                  </a:lnTo>
                  <a:lnTo>
                    <a:pt x="1306" y="102"/>
                  </a:lnTo>
                  <a:lnTo>
                    <a:pt x="1308" y="104"/>
                  </a:lnTo>
                  <a:lnTo>
                    <a:pt x="1308" y="106"/>
                  </a:lnTo>
                  <a:lnTo>
                    <a:pt x="1310" y="106"/>
                  </a:lnTo>
                  <a:lnTo>
                    <a:pt x="1310" y="104"/>
                  </a:lnTo>
                  <a:lnTo>
                    <a:pt x="1310" y="102"/>
                  </a:lnTo>
                  <a:lnTo>
                    <a:pt x="1308" y="102"/>
                  </a:lnTo>
                  <a:lnTo>
                    <a:pt x="1308" y="100"/>
                  </a:lnTo>
                  <a:lnTo>
                    <a:pt x="1306" y="100"/>
                  </a:lnTo>
                  <a:lnTo>
                    <a:pt x="1306" y="98"/>
                  </a:lnTo>
                  <a:lnTo>
                    <a:pt x="1308" y="98"/>
                  </a:lnTo>
                  <a:lnTo>
                    <a:pt x="1308" y="100"/>
                  </a:lnTo>
                  <a:lnTo>
                    <a:pt x="1310" y="102"/>
                  </a:lnTo>
                  <a:lnTo>
                    <a:pt x="1312" y="104"/>
                  </a:lnTo>
                  <a:lnTo>
                    <a:pt x="1314" y="102"/>
                  </a:lnTo>
                  <a:lnTo>
                    <a:pt x="1316" y="102"/>
                  </a:lnTo>
                  <a:lnTo>
                    <a:pt x="1320" y="100"/>
                  </a:lnTo>
                  <a:lnTo>
                    <a:pt x="1322" y="98"/>
                  </a:lnTo>
                  <a:lnTo>
                    <a:pt x="1322" y="96"/>
                  </a:lnTo>
                  <a:lnTo>
                    <a:pt x="1320" y="96"/>
                  </a:lnTo>
                  <a:lnTo>
                    <a:pt x="1322" y="96"/>
                  </a:lnTo>
                  <a:lnTo>
                    <a:pt x="1322" y="96"/>
                  </a:lnTo>
                  <a:lnTo>
                    <a:pt x="1324" y="94"/>
                  </a:lnTo>
                  <a:lnTo>
                    <a:pt x="1324" y="92"/>
                  </a:lnTo>
                  <a:lnTo>
                    <a:pt x="1326" y="92"/>
                  </a:lnTo>
                  <a:lnTo>
                    <a:pt x="1332" y="90"/>
                  </a:lnTo>
                  <a:lnTo>
                    <a:pt x="1332" y="88"/>
                  </a:lnTo>
                  <a:lnTo>
                    <a:pt x="1332" y="86"/>
                  </a:lnTo>
                  <a:lnTo>
                    <a:pt x="1332" y="84"/>
                  </a:lnTo>
                  <a:lnTo>
                    <a:pt x="1328" y="84"/>
                  </a:lnTo>
                  <a:lnTo>
                    <a:pt x="1322" y="88"/>
                  </a:lnTo>
                  <a:lnTo>
                    <a:pt x="1316" y="88"/>
                  </a:lnTo>
                  <a:lnTo>
                    <a:pt x="1314" y="90"/>
                  </a:lnTo>
                  <a:lnTo>
                    <a:pt x="1316" y="90"/>
                  </a:lnTo>
                  <a:lnTo>
                    <a:pt x="1314" y="90"/>
                  </a:lnTo>
                  <a:lnTo>
                    <a:pt x="1312" y="88"/>
                  </a:lnTo>
                  <a:lnTo>
                    <a:pt x="1312" y="86"/>
                  </a:lnTo>
                  <a:lnTo>
                    <a:pt x="1312" y="84"/>
                  </a:lnTo>
                  <a:lnTo>
                    <a:pt x="1312" y="82"/>
                  </a:lnTo>
                  <a:lnTo>
                    <a:pt x="1312" y="82"/>
                  </a:lnTo>
                  <a:lnTo>
                    <a:pt x="1314" y="82"/>
                  </a:lnTo>
                  <a:lnTo>
                    <a:pt x="1316" y="80"/>
                  </a:lnTo>
                  <a:lnTo>
                    <a:pt x="1316" y="78"/>
                  </a:lnTo>
                  <a:lnTo>
                    <a:pt x="1316" y="76"/>
                  </a:lnTo>
                  <a:lnTo>
                    <a:pt x="1318" y="74"/>
                  </a:lnTo>
                  <a:lnTo>
                    <a:pt x="1318" y="72"/>
                  </a:lnTo>
                  <a:lnTo>
                    <a:pt x="1320" y="72"/>
                  </a:lnTo>
                  <a:lnTo>
                    <a:pt x="1322" y="72"/>
                  </a:lnTo>
                  <a:lnTo>
                    <a:pt x="1326" y="74"/>
                  </a:lnTo>
                  <a:lnTo>
                    <a:pt x="1328" y="76"/>
                  </a:lnTo>
                  <a:lnTo>
                    <a:pt x="1330" y="76"/>
                  </a:lnTo>
                  <a:lnTo>
                    <a:pt x="1332" y="78"/>
                  </a:lnTo>
                  <a:lnTo>
                    <a:pt x="1334" y="78"/>
                  </a:lnTo>
                  <a:lnTo>
                    <a:pt x="1334" y="76"/>
                  </a:lnTo>
                  <a:lnTo>
                    <a:pt x="1336" y="76"/>
                  </a:lnTo>
                  <a:lnTo>
                    <a:pt x="1334" y="74"/>
                  </a:lnTo>
                  <a:lnTo>
                    <a:pt x="1334" y="72"/>
                  </a:lnTo>
                  <a:lnTo>
                    <a:pt x="1336" y="72"/>
                  </a:lnTo>
                  <a:lnTo>
                    <a:pt x="1336" y="70"/>
                  </a:lnTo>
                  <a:lnTo>
                    <a:pt x="1342" y="70"/>
                  </a:lnTo>
                  <a:lnTo>
                    <a:pt x="1344" y="72"/>
                  </a:lnTo>
                  <a:lnTo>
                    <a:pt x="1342" y="72"/>
                  </a:lnTo>
                  <a:lnTo>
                    <a:pt x="1340" y="72"/>
                  </a:lnTo>
                  <a:lnTo>
                    <a:pt x="1340" y="74"/>
                  </a:lnTo>
                  <a:lnTo>
                    <a:pt x="1338" y="72"/>
                  </a:lnTo>
                  <a:lnTo>
                    <a:pt x="1338" y="74"/>
                  </a:lnTo>
                  <a:lnTo>
                    <a:pt x="1336" y="74"/>
                  </a:lnTo>
                  <a:lnTo>
                    <a:pt x="1338" y="80"/>
                  </a:lnTo>
                  <a:lnTo>
                    <a:pt x="1340" y="82"/>
                  </a:lnTo>
                  <a:lnTo>
                    <a:pt x="1346" y="86"/>
                  </a:lnTo>
                  <a:lnTo>
                    <a:pt x="1352" y="88"/>
                  </a:lnTo>
                  <a:lnTo>
                    <a:pt x="1356" y="88"/>
                  </a:lnTo>
                  <a:lnTo>
                    <a:pt x="1358" y="86"/>
                  </a:lnTo>
                  <a:lnTo>
                    <a:pt x="1360" y="88"/>
                  </a:lnTo>
                  <a:lnTo>
                    <a:pt x="1362" y="86"/>
                  </a:lnTo>
                  <a:lnTo>
                    <a:pt x="1364" y="86"/>
                  </a:lnTo>
                  <a:lnTo>
                    <a:pt x="1366" y="84"/>
                  </a:lnTo>
                  <a:lnTo>
                    <a:pt x="1366" y="82"/>
                  </a:lnTo>
                  <a:lnTo>
                    <a:pt x="1366" y="82"/>
                  </a:lnTo>
                  <a:lnTo>
                    <a:pt x="1366" y="80"/>
                  </a:lnTo>
                  <a:lnTo>
                    <a:pt x="1366" y="78"/>
                  </a:lnTo>
                  <a:lnTo>
                    <a:pt x="1364" y="78"/>
                  </a:lnTo>
                  <a:lnTo>
                    <a:pt x="1364" y="76"/>
                  </a:lnTo>
                  <a:lnTo>
                    <a:pt x="1364" y="74"/>
                  </a:lnTo>
                  <a:lnTo>
                    <a:pt x="1364" y="72"/>
                  </a:lnTo>
                  <a:lnTo>
                    <a:pt x="1366" y="76"/>
                  </a:lnTo>
                  <a:lnTo>
                    <a:pt x="1368" y="80"/>
                  </a:lnTo>
                  <a:lnTo>
                    <a:pt x="1370" y="80"/>
                  </a:lnTo>
                  <a:lnTo>
                    <a:pt x="1370" y="82"/>
                  </a:lnTo>
                  <a:lnTo>
                    <a:pt x="1370" y="86"/>
                  </a:lnTo>
                  <a:lnTo>
                    <a:pt x="1372" y="90"/>
                  </a:lnTo>
                  <a:lnTo>
                    <a:pt x="1372" y="92"/>
                  </a:lnTo>
                  <a:lnTo>
                    <a:pt x="1372" y="94"/>
                  </a:lnTo>
                  <a:lnTo>
                    <a:pt x="1372" y="96"/>
                  </a:lnTo>
                  <a:lnTo>
                    <a:pt x="1370" y="96"/>
                  </a:lnTo>
                  <a:lnTo>
                    <a:pt x="1370" y="98"/>
                  </a:lnTo>
                  <a:lnTo>
                    <a:pt x="1370" y="102"/>
                  </a:lnTo>
                  <a:lnTo>
                    <a:pt x="1368" y="104"/>
                  </a:lnTo>
                  <a:lnTo>
                    <a:pt x="1370" y="104"/>
                  </a:lnTo>
                  <a:lnTo>
                    <a:pt x="1370" y="106"/>
                  </a:lnTo>
                  <a:lnTo>
                    <a:pt x="1370" y="108"/>
                  </a:lnTo>
                  <a:lnTo>
                    <a:pt x="1372" y="108"/>
                  </a:lnTo>
                  <a:lnTo>
                    <a:pt x="1372" y="110"/>
                  </a:lnTo>
                  <a:lnTo>
                    <a:pt x="1372" y="112"/>
                  </a:lnTo>
                  <a:lnTo>
                    <a:pt x="1372" y="114"/>
                  </a:lnTo>
                  <a:lnTo>
                    <a:pt x="1374" y="114"/>
                  </a:lnTo>
                  <a:lnTo>
                    <a:pt x="1372" y="116"/>
                  </a:lnTo>
                  <a:lnTo>
                    <a:pt x="1372" y="118"/>
                  </a:lnTo>
                  <a:lnTo>
                    <a:pt x="1372" y="120"/>
                  </a:lnTo>
                  <a:lnTo>
                    <a:pt x="1374" y="122"/>
                  </a:lnTo>
                  <a:lnTo>
                    <a:pt x="1374" y="124"/>
                  </a:lnTo>
                  <a:lnTo>
                    <a:pt x="1374" y="126"/>
                  </a:lnTo>
                  <a:lnTo>
                    <a:pt x="1372" y="128"/>
                  </a:lnTo>
                  <a:lnTo>
                    <a:pt x="1372" y="130"/>
                  </a:lnTo>
                  <a:lnTo>
                    <a:pt x="1370" y="132"/>
                  </a:lnTo>
                  <a:lnTo>
                    <a:pt x="1370" y="134"/>
                  </a:lnTo>
                  <a:lnTo>
                    <a:pt x="1370" y="134"/>
                  </a:lnTo>
                  <a:lnTo>
                    <a:pt x="1368" y="134"/>
                  </a:lnTo>
                  <a:lnTo>
                    <a:pt x="1368" y="136"/>
                  </a:lnTo>
                  <a:lnTo>
                    <a:pt x="1368" y="138"/>
                  </a:lnTo>
                  <a:lnTo>
                    <a:pt x="1370" y="138"/>
                  </a:lnTo>
                  <a:lnTo>
                    <a:pt x="1370" y="140"/>
                  </a:lnTo>
                  <a:lnTo>
                    <a:pt x="1370" y="142"/>
                  </a:lnTo>
                  <a:lnTo>
                    <a:pt x="1370" y="144"/>
                  </a:lnTo>
                  <a:lnTo>
                    <a:pt x="1370" y="146"/>
                  </a:lnTo>
                  <a:lnTo>
                    <a:pt x="1372" y="146"/>
                  </a:lnTo>
                  <a:lnTo>
                    <a:pt x="1378" y="148"/>
                  </a:lnTo>
                  <a:lnTo>
                    <a:pt x="1382" y="150"/>
                  </a:lnTo>
                  <a:lnTo>
                    <a:pt x="1382" y="148"/>
                  </a:lnTo>
                  <a:lnTo>
                    <a:pt x="1376" y="146"/>
                  </a:lnTo>
                  <a:lnTo>
                    <a:pt x="1372" y="144"/>
                  </a:lnTo>
                  <a:lnTo>
                    <a:pt x="1370" y="142"/>
                  </a:lnTo>
                  <a:lnTo>
                    <a:pt x="1370" y="140"/>
                  </a:lnTo>
                  <a:lnTo>
                    <a:pt x="1370" y="138"/>
                  </a:lnTo>
                  <a:lnTo>
                    <a:pt x="1370" y="136"/>
                  </a:lnTo>
                  <a:lnTo>
                    <a:pt x="1370" y="134"/>
                  </a:lnTo>
                  <a:lnTo>
                    <a:pt x="1370" y="134"/>
                  </a:lnTo>
                  <a:lnTo>
                    <a:pt x="1374" y="130"/>
                  </a:lnTo>
                  <a:lnTo>
                    <a:pt x="1374" y="130"/>
                  </a:lnTo>
                  <a:lnTo>
                    <a:pt x="1374" y="128"/>
                  </a:lnTo>
                  <a:lnTo>
                    <a:pt x="1374" y="126"/>
                  </a:lnTo>
                  <a:lnTo>
                    <a:pt x="1374" y="124"/>
                  </a:lnTo>
                  <a:lnTo>
                    <a:pt x="1374" y="122"/>
                  </a:lnTo>
                  <a:lnTo>
                    <a:pt x="1374" y="118"/>
                  </a:lnTo>
                  <a:lnTo>
                    <a:pt x="1374" y="116"/>
                  </a:lnTo>
                  <a:lnTo>
                    <a:pt x="1374" y="114"/>
                  </a:lnTo>
                  <a:lnTo>
                    <a:pt x="1376" y="112"/>
                  </a:lnTo>
                  <a:lnTo>
                    <a:pt x="1376" y="110"/>
                  </a:lnTo>
                  <a:lnTo>
                    <a:pt x="1378" y="110"/>
                  </a:lnTo>
                  <a:lnTo>
                    <a:pt x="1380" y="110"/>
                  </a:lnTo>
                  <a:lnTo>
                    <a:pt x="1382" y="110"/>
                  </a:lnTo>
                  <a:lnTo>
                    <a:pt x="1382" y="108"/>
                  </a:lnTo>
                  <a:lnTo>
                    <a:pt x="1378" y="110"/>
                  </a:lnTo>
                  <a:lnTo>
                    <a:pt x="1378" y="108"/>
                  </a:lnTo>
                  <a:lnTo>
                    <a:pt x="1376" y="106"/>
                  </a:lnTo>
                  <a:lnTo>
                    <a:pt x="1374" y="106"/>
                  </a:lnTo>
                  <a:lnTo>
                    <a:pt x="1374" y="104"/>
                  </a:lnTo>
                  <a:lnTo>
                    <a:pt x="1374" y="102"/>
                  </a:lnTo>
                  <a:lnTo>
                    <a:pt x="1372" y="100"/>
                  </a:lnTo>
                  <a:lnTo>
                    <a:pt x="1376" y="98"/>
                  </a:lnTo>
                  <a:lnTo>
                    <a:pt x="1380" y="98"/>
                  </a:lnTo>
                  <a:lnTo>
                    <a:pt x="1384" y="94"/>
                  </a:lnTo>
                  <a:lnTo>
                    <a:pt x="1388" y="94"/>
                  </a:lnTo>
                  <a:lnTo>
                    <a:pt x="1392" y="94"/>
                  </a:lnTo>
                  <a:lnTo>
                    <a:pt x="1394" y="94"/>
                  </a:lnTo>
                  <a:lnTo>
                    <a:pt x="1396" y="94"/>
                  </a:lnTo>
                  <a:lnTo>
                    <a:pt x="1400" y="90"/>
                  </a:lnTo>
                  <a:lnTo>
                    <a:pt x="1404" y="88"/>
                  </a:lnTo>
                  <a:lnTo>
                    <a:pt x="1412" y="90"/>
                  </a:lnTo>
                  <a:lnTo>
                    <a:pt x="1418" y="90"/>
                  </a:lnTo>
                  <a:lnTo>
                    <a:pt x="1422" y="90"/>
                  </a:lnTo>
                  <a:lnTo>
                    <a:pt x="1430" y="94"/>
                  </a:lnTo>
                  <a:lnTo>
                    <a:pt x="1436" y="94"/>
                  </a:lnTo>
                  <a:lnTo>
                    <a:pt x="1442" y="96"/>
                  </a:lnTo>
                  <a:lnTo>
                    <a:pt x="1444" y="94"/>
                  </a:lnTo>
                  <a:lnTo>
                    <a:pt x="1448" y="94"/>
                  </a:lnTo>
                  <a:lnTo>
                    <a:pt x="1454" y="94"/>
                  </a:lnTo>
                  <a:lnTo>
                    <a:pt x="1458" y="96"/>
                  </a:lnTo>
                  <a:lnTo>
                    <a:pt x="1460" y="98"/>
                  </a:lnTo>
                  <a:lnTo>
                    <a:pt x="1462" y="100"/>
                  </a:lnTo>
                  <a:lnTo>
                    <a:pt x="1462" y="102"/>
                  </a:lnTo>
                  <a:lnTo>
                    <a:pt x="1460" y="102"/>
                  </a:lnTo>
                  <a:lnTo>
                    <a:pt x="1460" y="104"/>
                  </a:lnTo>
                  <a:lnTo>
                    <a:pt x="1458" y="102"/>
                  </a:lnTo>
                  <a:lnTo>
                    <a:pt x="1458" y="104"/>
                  </a:lnTo>
                  <a:lnTo>
                    <a:pt x="1456" y="104"/>
                  </a:lnTo>
                  <a:lnTo>
                    <a:pt x="1456" y="102"/>
                  </a:lnTo>
                  <a:lnTo>
                    <a:pt x="1456" y="100"/>
                  </a:lnTo>
                  <a:lnTo>
                    <a:pt x="1454" y="102"/>
                  </a:lnTo>
                  <a:lnTo>
                    <a:pt x="1452" y="104"/>
                  </a:lnTo>
                  <a:lnTo>
                    <a:pt x="1452" y="106"/>
                  </a:lnTo>
                  <a:lnTo>
                    <a:pt x="1452" y="108"/>
                  </a:lnTo>
                  <a:lnTo>
                    <a:pt x="1452" y="110"/>
                  </a:lnTo>
                  <a:lnTo>
                    <a:pt x="1452" y="112"/>
                  </a:lnTo>
                  <a:lnTo>
                    <a:pt x="1452" y="114"/>
                  </a:lnTo>
                  <a:lnTo>
                    <a:pt x="1452" y="116"/>
                  </a:lnTo>
                  <a:lnTo>
                    <a:pt x="1454" y="116"/>
                  </a:lnTo>
                  <a:lnTo>
                    <a:pt x="1460" y="122"/>
                  </a:lnTo>
                  <a:lnTo>
                    <a:pt x="1464" y="122"/>
                  </a:lnTo>
                  <a:lnTo>
                    <a:pt x="1466" y="124"/>
                  </a:lnTo>
                  <a:lnTo>
                    <a:pt x="1466" y="124"/>
                  </a:lnTo>
                  <a:lnTo>
                    <a:pt x="1468" y="126"/>
                  </a:lnTo>
                  <a:lnTo>
                    <a:pt x="1470" y="128"/>
                  </a:lnTo>
                  <a:lnTo>
                    <a:pt x="1470" y="130"/>
                  </a:lnTo>
                  <a:lnTo>
                    <a:pt x="1472" y="128"/>
                  </a:lnTo>
                  <a:lnTo>
                    <a:pt x="1472" y="130"/>
                  </a:lnTo>
                  <a:lnTo>
                    <a:pt x="1472" y="130"/>
                  </a:lnTo>
                  <a:lnTo>
                    <a:pt x="1478" y="132"/>
                  </a:lnTo>
                  <a:lnTo>
                    <a:pt x="1486" y="134"/>
                  </a:lnTo>
                  <a:lnTo>
                    <a:pt x="1486" y="132"/>
                  </a:lnTo>
                  <a:lnTo>
                    <a:pt x="1480" y="130"/>
                  </a:lnTo>
                  <a:lnTo>
                    <a:pt x="1474" y="130"/>
                  </a:lnTo>
                  <a:lnTo>
                    <a:pt x="1474" y="130"/>
                  </a:lnTo>
                  <a:lnTo>
                    <a:pt x="1472" y="128"/>
                  </a:lnTo>
                  <a:lnTo>
                    <a:pt x="1474" y="128"/>
                  </a:lnTo>
                  <a:lnTo>
                    <a:pt x="1480" y="130"/>
                  </a:lnTo>
                  <a:lnTo>
                    <a:pt x="1484" y="130"/>
                  </a:lnTo>
                  <a:lnTo>
                    <a:pt x="1488" y="130"/>
                  </a:lnTo>
                  <a:lnTo>
                    <a:pt x="1490" y="130"/>
                  </a:lnTo>
                  <a:lnTo>
                    <a:pt x="1494" y="130"/>
                  </a:lnTo>
                  <a:lnTo>
                    <a:pt x="1496" y="130"/>
                  </a:lnTo>
                  <a:lnTo>
                    <a:pt x="1498" y="130"/>
                  </a:lnTo>
                  <a:lnTo>
                    <a:pt x="1500" y="130"/>
                  </a:lnTo>
                  <a:lnTo>
                    <a:pt x="1504" y="130"/>
                  </a:lnTo>
                  <a:lnTo>
                    <a:pt x="1506" y="130"/>
                  </a:lnTo>
                  <a:lnTo>
                    <a:pt x="1506" y="130"/>
                  </a:lnTo>
                  <a:lnTo>
                    <a:pt x="1510" y="130"/>
                  </a:lnTo>
                  <a:lnTo>
                    <a:pt x="1510" y="130"/>
                  </a:lnTo>
                  <a:lnTo>
                    <a:pt x="1508" y="130"/>
                  </a:lnTo>
                  <a:lnTo>
                    <a:pt x="1508" y="132"/>
                  </a:lnTo>
                  <a:lnTo>
                    <a:pt x="1510" y="134"/>
                  </a:lnTo>
                  <a:lnTo>
                    <a:pt x="1514" y="134"/>
                  </a:lnTo>
                  <a:lnTo>
                    <a:pt x="1516" y="136"/>
                  </a:lnTo>
                  <a:lnTo>
                    <a:pt x="1518" y="136"/>
                  </a:lnTo>
                  <a:lnTo>
                    <a:pt x="1520" y="136"/>
                  </a:lnTo>
                  <a:lnTo>
                    <a:pt x="1514" y="130"/>
                  </a:lnTo>
                  <a:lnTo>
                    <a:pt x="1514" y="130"/>
                  </a:lnTo>
                  <a:lnTo>
                    <a:pt x="1514" y="130"/>
                  </a:lnTo>
                  <a:lnTo>
                    <a:pt x="1522" y="134"/>
                  </a:lnTo>
                  <a:lnTo>
                    <a:pt x="1524" y="134"/>
                  </a:lnTo>
                  <a:lnTo>
                    <a:pt x="1520" y="130"/>
                  </a:lnTo>
                  <a:lnTo>
                    <a:pt x="1516" y="130"/>
                  </a:lnTo>
                  <a:lnTo>
                    <a:pt x="1514" y="130"/>
                  </a:lnTo>
                  <a:lnTo>
                    <a:pt x="1516" y="130"/>
                  </a:lnTo>
                  <a:lnTo>
                    <a:pt x="1516" y="128"/>
                  </a:lnTo>
                  <a:lnTo>
                    <a:pt x="1518" y="128"/>
                  </a:lnTo>
                  <a:lnTo>
                    <a:pt x="1520" y="128"/>
                  </a:lnTo>
                  <a:lnTo>
                    <a:pt x="1522" y="130"/>
                  </a:lnTo>
                  <a:lnTo>
                    <a:pt x="1522" y="130"/>
                  </a:lnTo>
                  <a:lnTo>
                    <a:pt x="1526" y="132"/>
                  </a:lnTo>
                  <a:lnTo>
                    <a:pt x="1528" y="132"/>
                  </a:lnTo>
                  <a:lnTo>
                    <a:pt x="1528" y="130"/>
                  </a:lnTo>
                  <a:lnTo>
                    <a:pt x="1530" y="130"/>
                  </a:lnTo>
                  <a:lnTo>
                    <a:pt x="1530" y="128"/>
                  </a:lnTo>
                  <a:lnTo>
                    <a:pt x="1530" y="126"/>
                  </a:lnTo>
                  <a:lnTo>
                    <a:pt x="1530" y="124"/>
                  </a:lnTo>
                  <a:lnTo>
                    <a:pt x="1532" y="124"/>
                  </a:lnTo>
                  <a:lnTo>
                    <a:pt x="1532" y="122"/>
                  </a:lnTo>
                  <a:lnTo>
                    <a:pt x="1530" y="120"/>
                  </a:lnTo>
                  <a:lnTo>
                    <a:pt x="1532" y="120"/>
                  </a:lnTo>
                  <a:lnTo>
                    <a:pt x="1532" y="118"/>
                  </a:lnTo>
                  <a:lnTo>
                    <a:pt x="1534" y="118"/>
                  </a:lnTo>
                  <a:lnTo>
                    <a:pt x="1532" y="118"/>
                  </a:lnTo>
                  <a:lnTo>
                    <a:pt x="1534" y="120"/>
                  </a:lnTo>
                  <a:lnTo>
                    <a:pt x="1536" y="120"/>
                  </a:lnTo>
                  <a:lnTo>
                    <a:pt x="1534" y="118"/>
                  </a:lnTo>
                  <a:lnTo>
                    <a:pt x="1536" y="118"/>
                  </a:lnTo>
                  <a:lnTo>
                    <a:pt x="1536" y="116"/>
                  </a:lnTo>
                  <a:lnTo>
                    <a:pt x="1534" y="116"/>
                  </a:lnTo>
                  <a:lnTo>
                    <a:pt x="1532" y="116"/>
                  </a:lnTo>
                  <a:lnTo>
                    <a:pt x="1532" y="114"/>
                  </a:lnTo>
                  <a:lnTo>
                    <a:pt x="1532" y="112"/>
                  </a:lnTo>
                  <a:lnTo>
                    <a:pt x="1530" y="112"/>
                  </a:lnTo>
                  <a:lnTo>
                    <a:pt x="1530" y="110"/>
                  </a:lnTo>
                  <a:lnTo>
                    <a:pt x="1530" y="108"/>
                  </a:lnTo>
                  <a:lnTo>
                    <a:pt x="1532" y="108"/>
                  </a:lnTo>
                  <a:lnTo>
                    <a:pt x="1532" y="106"/>
                  </a:lnTo>
                  <a:lnTo>
                    <a:pt x="1530" y="106"/>
                  </a:lnTo>
                  <a:lnTo>
                    <a:pt x="1528" y="106"/>
                  </a:lnTo>
                  <a:lnTo>
                    <a:pt x="1530" y="104"/>
                  </a:lnTo>
                  <a:lnTo>
                    <a:pt x="1528" y="102"/>
                  </a:lnTo>
                  <a:lnTo>
                    <a:pt x="1530" y="102"/>
                  </a:lnTo>
                  <a:lnTo>
                    <a:pt x="1530" y="104"/>
                  </a:lnTo>
                  <a:lnTo>
                    <a:pt x="1532" y="104"/>
                  </a:lnTo>
                  <a:lnTo>
                    <a:pt x="1530" y="102"/>
                  </a:lnTo>
                  <a:lnTo>
                    <a:pt x="1530" y="100"/>
                  </a:lnTo>
                  <a:lnTo>
                    <a:pt x="1528" y="98"/>
                  </a:lnTo>
                  <a:lnTo>
                    <a:pt x="1528" y="96"/>
                  </a:lnTo>
                  <a:lnTo>
                    <a:pt x="1530" y="96"/>
                  </a:lnTo>
                  <a:lnTo>
                    <a:pt x="1530" y="94"/>
                  </a:lnTo>
                  <a:lnTo>
                    <a:pt x="1530" y="96"/>
                  </a:lnTo>
                  <a:lnTo>
                    <a:pt x="1532" y="96"/>
                  </a:lnTo>
                  <a:lnTo>
                    <a:pt x="1532" y="94"/>
                  </a:lnTo>
                  <a:lnTo>
                    <a:pt x="1530" y="94"/>
                  </a:lnTo>
                  <a:lnTo>
                    <a:pt x="1530" y="92"/>
                  </a:lnTo>
                  <a:lnTo>
                    <a:pt x="1530" y="90"/>
                  </a:lnTo>
                  <a:lnTo>
                    <a:pt x="1532" y="90"/>
                  </a:lnTo>
                  <a:lnTo>
                    <a:pt x="1534" y="88"/>
                  </a:lnTo>
                  <a:lnTo>
                    <a:pt x="1534" y="90"/>
                  </a:lnTo>
                  <a:lnTo>
                    <a:pt x="1534" y="92"/>
                  </a:lnTo>
                  <a:lnTo>
                    <a:pt x="1536" y="92"/>
                  </a:lnTo>
                  <a:lnTo>
                    <a:pt x="1534" y="94"/>
                  </a:lnTo>
                  <a:lnTo>
                    <a:pt x="1536" y="94"/>
                  </a:lnTo>
                  <a:lnTo>
                    <a:pt x="1538" y="94"/>
                  </a:lnTo>
                  <a:lnTo>
                    <a:pt x="1540" y="92"/>
                  </a:lnTo>
                  <a:lnTo>
                    <a:pt x="1540" y="90"/>
                  </a:lnTo>
                  <a:lnTo>
                    <a:pt x="1540" y="88"/>
                  </a:lnTo>
                  <a:lnTo>
                    <a:pt x="1540" y="86"/>
                  </a:lnTo>
                  <a:lnTo>
                    <a:pt x="1540" y="84"/>
                  </a:lnTo>
                  <a:lnTo>
                    <a:pt x="1538" y="84"/>
                  </a:lnTo>
                  <a:lnTo>
                    <a:pt x="1540" y="84"/>
                  </a:lnTo>
                  <a:lnTo>
                    <a:pt x="1542" y="86"/>
                  </a:lnTo>
                  <a:lnTo>
                    <a:pt x="1542" y="88"/>
                  </a:lnTo>
                  <a:lnTo>
                    <a:pt x="1540" y="88"/>
                  </a:lnTo>
                  <a:lnTo>
                    <a:pt x="1542" y="90"/>
                  </a:lnTo>
                  <a:lnTo>
                    <a:pt x="1542" y="88"/>
                  </a:lnTo>
                  <a:lnTo>
                    <a:pt x="1544" y="88"/>
                  </a:lnTo>
                  <a:lnTo>
                    <a:pt x="1544" y="86"/>
                  </a:lnTo>
                  <a:lnTo>
                    <a:pt x="1544" y="84"/>
                  </a:lnTo>
                  <a:lnTo>
                    <a:pt x="1546" y="84"/>
                  </a:lnTo>
                  <a:lnTo>
                    <a:pt x="1546" y="82"/>
                  </a:lnTo>
                  <a:lnTo>
                    <a:pt x="1548" y="82"/>
                  </a:lnTo>
                  <a:lnTo>
                    <a:pt x="1548" y="84"/>
                  </a:lnTo>
                  <a:lnTo>
                    <a:pt x="1550" y="84"/>
                  </a:lnTo>
                  <a:lnTo>
                    <a:pt x="1550" y="86"/>
                  </a:lnTo>
                  <a:lnTo>
                    <a:pt x="1552" y="86"/>
                  </a:lnTo>
                  <a:lnTo>
                    <a:pt x="1552" y="88"/>
                  </a:lnTo>
                  <a:lnTo>
                    <a:pt x="1554" y="88"/>
                  </a:lnTo>
                  <a:lnTo>
                    <a:pt x="1556" y="88"/>
                  </a:lnTo>
                  <a:lnTo>
                    <a:pt x="1554" y="88"/>
                  </a:lnTo>
                  <a:lnTo>
                    <a:pt x="1556" y="88"/>
                  </a:lnTo>
                  <a:lnTo>
                    <a:pt x="1556" y="90"/>
                  </a:lnTo>
                  <a:lnTo>
                    <a:pt x="1558" y="90"/>
                  </a:lnTo>
                  <a:lnTo>
                    <a:pt x="1558" y="92"/>
                  </a:lnTo>
                  <a:lnTo>
                    <a:pt x="1558" y="90"/>
                  </a:lnTo>
                  <a:lnTo>
                    <a:pt x="1560" y="90"/>
                  </a:lnTo>
                  <a:lnTo>
                    <a:pt x="1560" y="88"/>
                  </a:lnTo>
                  <a:lnTo>
                    <a:pt x="1560" y="90"/>
                  </a:lnTo>
                  <a:lnTo>
                    <a:pt x="1560" y="92"/>
                  </a:lnTo>
                  <a:lnTo>
                    <a:pt x="1562" y="92"/>
                  </a:lnTo>
                  <a:lnTo>
                    <a:pt x="1560" y="92"/>
                  </a:lnTo>
                  <a:lnTo>
                    <a:pt x="1560" y="94"/>
                  </a:lnTo>
                  <a:lnTo>
                    <a:pt x="1562" y="94"/>
                  </a:lnTo>
                  <a:lnTo>
                    <a:pt x="1560" y="94"/>
                  </a:lnTo>
                  <a:lnTo>
                    <a:pt x="1560" y="96"/>
                  </a:lnTo>
                  <a:lnTo>
                    <a:pt x="1560" y="98"/>
                  </a:lnTo>
                  <a:lnTo>
                    <a:pt x="1562" y="98"/>
                  </a:lnTo>
                  <a:lnTo>
                    <a:pt x="1562" y="96"/>
                  </a:lnTo>
                  <a:lnTo>
                    <a:pt x="1562" y="98"/>
                  </a:lnTo>
                  <a:lnTo>
                    <a:pt x="1562" y="98"/>
                  </a:lnTo>
                  <a:lnTo>
                    <a:pt x="1562" y="96"/>
                  </a:lnTo>
                  <a:lnTo>
                    <a:pt x="1564" y="96"/>
                  </a:lnTo>
                  <a:lnTo>
                    <a:pt x="1564" y="98"/>
                  </a:lnTo>
                  <a:lnTo>
                    <a:pt x="1566" y="98"/>
                  </a:lnTo>
                  <a:lnTo>
                    <a:pt x="1566" y="100"/>
                  </a:lnTo>
                  <a:lnTo>
                    <a:pt x="1564" y="102"/>
                  </a:lnTo>
                  <a:lnTo>
                    <a:pt x="1564" y="104"/>
                  </a:lnTo>
                  <a:lnTo>
                    <a:pt x="1566" y="104"/>
                  </a:lnTo>
                  <a:lnTo>
                    <a:pt x="1564" y="106"/>
                  </a:lnTo>
                  <a:lnTo>
                    <a:pt x="1566" y="106"/>
                  </a:lnTo>
                  <a:lnTo>
                    <a:pt x="1566" y="104"/>
                  </a:lnTo>
                  <a:lnTo>
                    <a:pt x="1566" y="102"/>
                  </a:lnTo>
                  <a:lnTo>
                    <a:pt x="1568" y="102"/>
                  </a:lnTo>
                  <a:lnTo>
                    <a:pt x="1570" y="102"/>
                  </a:lnTo>
                  <a:lnTo>
                    <a:pt x="1570" y="100"/>
                  </a:lnTo>
                  <a:lnTo>
                    <a:pt x="1570" y="98"/>
                  </a:lnTo>
                  <a:lnTo>
                    <a:pt x="1572" y="98"/>
                  </a:lnTo>
                  <a:lnTo>
                    <a:pt x="1572" y="102"/>
                  </a:lnTo>
                  <a:lnTo>
                    <a:pt x="1570" y="104"/>
                  </a:lnTo>
                  <a:lnTo>
                    <a:pt x="1572" y="104"/>
                  </a:lnTo>
                  <a:lnTo>
                    <a:pt x="1572" y="102"/>
                  </a:lnTo>
                  <a:lnTo>
                    <a:pt x="1572" y="100"/>
                  </a:lnTo>
                  <a:lnTo>
                    <a:pt x="1574" y="100"/>
                  </a:lnTo>
                  <a:lnTo>
                    <a:pt x="1576" y="96"/>
                  </a:lnTo>
                  <a:lnTo>
                    <a:pt x="1579" y="98"/>
                  </a:lnTo>
                  <a:lnTo>
                    <a:pt x="1579" y="100"/>
                  </a:lnTo>
                  <a:lnTo>
                    <a:pt x="1579" y="102"/>
                  </a:lnTo>
                  <a:lnTo>
                    <a:pt x="1579" y="104"/>
                  </a:lnTo>
                  <a:lnTo>
                    <a:pt x="1579" y="102"/>
                  </a:lnTo>
                  <a:lnTo>
                    <a:pt x="1576" y="102"/>
                  </a:lnTo>
                  <a:lnTo>
                    <a:pt x="1576" y="104"/>
                  </a:lnTo>
                  <a:lnTo>
                    <a:pt x="1576" y="102"/>
                  </a:lnTo>
                  <a:lnTo>
                    <a:pt x="1574" y="102"/>
                  </a:lnTo>
                  <a:lnTo>
                    <a:pt x="1574" y="104"/>
                  </a:lnTo>
                  <a:lnTo>
                    <a:pt x="1576" y="104"/>
                  </a:lnTo>
                  <a:lnTo>
                    <a:pt x="1576" y="106"/>
                  </a:lnTo>
                  <a:lnTo>
                    <a:pt x="1574" y="108"/>
                  </a:lnTo>
                  <a:lnTo>
                    <a:pt x="1576" y="106"/>
                  </a:lnTo>
                  <a:lnTo>
                    <a:pt x="1579" y="106"/>
                  </a:lnTo>
                  <a:lnTo>
                    <a:pt x="1581" y="106"/>
                  </a:lnTo>
                  <a:lnTo>
                    <a:pt x="1581" y="108"/>
                  </a:lnTo>
                  <a:lnTo>
                    <a:pt x="1583" y="110"/>
                  </a:lnTo>
                  <a:lnTo>
                    <a:pt x="1583" y="112"/>
                  </a:lnTo>
                  <a:lnTo>
                    <a:pt x="1583" y="114"/>
                  </a:lnTo>
                  <a:lnTo>
                    <a:pt x="1583" y="116"/>
                  </a:lnTo>
                  <a:lnTo>
                    <a:pt x="1583" y="114"/>
                  </a:lnTo>
                  <a:lnTo>
                    <a:pt x="1583" y="112"/>
                  </a:lnTo>
                  <a:lnTo>
                    <a:pt x="1585" y="112"/>
                  </a:lnTo>
                  <a:lnTo>
                    <a:pt x="1583" y="110"/>
                  </a:lnTo>
                  <a:lnTo>
                    <a:pt x="1583" y="108"/>
                  </a:lnTo>
                  <a:lnTo>
                    <a:pt x="1585" y="106"/>
                  </a:lnTo>
                  <a:lnTo>
                    <a:pt x="1585" y="104"/>
                  </a:lnTo>
                  <a:lnTo>
                    <a:pt x="1587" y="106"/>
                  </a:lnTo>
                  <a:lnTo>
                    <a:pt x="1587" y="104"/>
                  </a:lnTo>
                  <a:lnTo>
                    <a:pt x="1589" y="104"/>
                  </a:lnTo>
                  <a:lnTo>
                    <a:pt x="1589" y="102"/>
                  </a:lnTo>
                  <a:lnTo>
                    <a:pt x="1589" y="100"/>
                  </a:lnTo>
                  <a:lnTo>
                    <a:pt x="1587" y="100"/>
                  </a:lnTo>
                  <a:lnTo>
                    <a:pt x="1587" y="98"/>
                  </a:lnTo>
                  <a:lnTo>
                    <a:pt x="1589" y="98"/>
                  </a:lnTo>
                  <a:lnTo>
                    <a:pt x="1591" y="98"/>
                  </a:lnTo>
                  <a:lnTo>
                    <a:pt x="1593" y="98"/>
                  </a:lnTo>
                  <a:lnTo>
                    <a:pt x="1597" y="100"/>
                  </a:lnTo>
                  <a:lnTo>
                    <a:pt x="1599" y="100"/>
                  </a:lnTo>
                  <a:lnTo>
                    <a:pt x="1607" y="102"/>
                  </a:lnTo>
                  <a:lnTo>
                    <a:pt x="1605" y="102"/>
                  </a:lnTo>
                  <a:lnTo>
                    <a:pt x="1605" y="104"/>
                  </a:lnTo>
                  <a:lnTo>
                    <a:pt x="1607" y="106"/>
                  </a:lnTo>
                  <a:lnTo>
                    <a:pt x="1605" y="108"/>
                  </a:lnTo>
                  <a:lnTo>
                    <a:pt x="1605" y="110"/>
                  </a:lnTo>
                  <a:lnTo>
                    <a:pt x="1609" y="108"/>
                  </a:lnTo>
                  <a:lnTo>
                    <a:pt x="1611" y="110"/>
                  </a:lnTo>
                  <a:lnTo>
                    <a:pt x="1611" y="108"/>
                  </a:lnTo>
                  <a:lnTo>
                    <a:pt x="1611" y="108"/>
                  </a:lnTo>
                  <a:lnTo>
                    <a:pt x="1611" y="110"/>
                  </a:lnTo>
                  <a:lnTo>
                    <a:pt x="1611" y="112"/>
                  </a:lnTo>
                  <a:lnTo>
                    <a:pt x="1611" y="114"/>
                  </a:lnTo>
                  <a:lnTo>
                    <a:pt x="1611" y="114"/>
                  </a:lnTo>
                  <a:lnTo>
                    <a:pt x="1611" y="116"/>
                  </a:lnTo>
                  <a:lnTo>
                    <a:pt x="1613" y="114"/>
                  </a:lnTo>
                  <a:lnTo>
                    <a:pt x="1615" y="114"/>
                  </a:lnTo>
                  <a:lnTo>
                    <a:pt x="1617" y="116"/>
                  </a:lnTo>
                  <a:lnTo>
                    <a:pt x="1619" y="116"/>
                  </a:lnTo>
                  <a:lnTo>
                    <a:pt x="1619" y="118"/>
                  </a:lnTo>
                  <a:lnTo>
                    <a:pt x="1621" y="118"/>
                  </a:lnTo>
                  <a:lnTo>
                    <a:pt x="1621" y="120"/>
                  </a:lnTo>
                  <a:lnTo>
                    <a:pt x="1619" y="120"/>
                  </a:lnTo>
                  <a:lnTo>
                    <a:pt x="1619" y="122"/>
                  </a:lnTo>
                  <a:lnTo>
                    <a:pt x="1617" y="124"/>
                  </a:lnTo>
                  <a:lnTo>
                    <a:pt x="1617" y="126"/>
                  </a:lnTo>
                  <a:lnTo>
                    <a:pt x="1619" y="124"/>
                  </a:lnTo>
                  <a:lnTo>
                    <a:pt x="1619" y="122"/>
                  </a:lnTo>
                  <a:lnTo>
                    <a:pt x="1621" y="122"/>
                  </a:lnTo>
                  <a:lnTo>
                    <a:pt x="1623" y="122"/>
                  </a:lnTo>
                  <a:lnTo>
                    <a:pt x="1625" y="124"/>
                  </a:lnTo>
                  <a:lnTo>
                    <a:pt x="1627" y="126"/>
                  </a:lnTo>
                  <a:lnTo>
                    <a:pt x="1629" y="128"/>
                  </a:lnTo>
                  <a:lnTo>
                    <a:pt x="1629" y="130"/>
                  </a:lnTo>
                  <a:lnTo>
                    <a:pt x="1629" y="130"/>
                  </a:lnTo>
                  <a:lnTo>
                    <a:pt x="1627" y="130"/>
                  </a:lnTo>
                  <a:lnTo>
                    <a:pt x="1625" y="130"/>
                  </a:lnTo>
                  <a:lnTo>
                    <a:pt x="1623" y="130"/>
                  </a:lnTo>
                  <a:lnTo>
                    <a:pt x="1619" y="130"/>
                  </a:lnTo>
                  <a:lnTo>
                    <a:pt x="1617" y="130"/>
                  </a:lnTo>
                  <a:lnTo>
                    <a:pt x="1615" y="130"/>
                  </a:lnTo>
                  <a:lnTo>
                    <a:pt x="1611" y="132"/>
                  </a:lnTo>
                  <a:lnTo>
                    <a:pt x="1611" y="134"/>
                  </a:lnTo>
                  <a:lnTo>
                    <a:pt x="1609" y="134"/>
                  </a:lnTo>
                  <a:lnTo>
                    <a:pt x="1611" y="136"/>
                  </a:lnTo>
                  <a:lnTo>
                    <a:pt x="1611" y="138"/>
                  </a:lnTo>
                  <a:lnTo>
                    <a:pt x="1609" y="138"/>
                  </a:lnTo>
                  <a:lnTo>
                    <a:pt x="1611" y="138"/>
                  </a:lnTo>
                  <a:lnTo>
                    <a:pt x="1619" y="140"/>
                  </a:lnTo>
                  <a:lnTo>
                    <a:pt x="1625" y="142"/>
                  </a:lnTo>
                  <a:lnTo>
                    <a:pt x="1627" y="144"/>
                  </a:lnTo>
                  <a:lnTo>
                    <a:pt x="1625" y="144"/>
                  </a:lnTo>
                  <a:lnTo>
                    <a:pt x="1625" y="146"/>
                  </a:lnTo>
                  <a:lnTo>
                    <a:pt x="1619" y="146"/>
                  </a:lnTo>
                  <a:lnTo>
                    <a:pt x="1617" y="144"/>
                  </a:lnTo>
                  <a:lnTo>
                    <a:pt x="1615" y="144"/>
                  </a:lnTo>
                  <a:lnTo>
                    <a:pt x="1613" y="144"/>
                  </a:lnTo>
                  <a:lnTo>
                    <a:pt x="1613" y="142"/>
                  </a:lnTo>
                  <a:lnTo>
                    <a:pt x="1611" y="142"/>
                  </a:lnTo>
                  <a:lnTo>
                    <a:pt x="1611" y="144"/>
                  </a:lnTo>
                  <a:lnTo>
                    <a:pt x="1611" y="146"/>
                  </a:lnTo>
                  <a:lnTo>
                    <a:pt x="1605" y="146"/>
                  </a:lnTo>
                  <a:lnTo>
                    <a:pt x="1607" y="148"/>
                  </a:lnTo>
                  <a:lnTo>
                    <a:pt x="1609" y="150"/>
                  </a:lnTo>
                  <a:lnTo>
                    <a:pt x="1609" y="152"/>
                  </a:lnTo>
                  <a:lnTo>
                    <a:pt x="1611" y="152"/>
                  </a:lnTo>
                  <a:lnTo>
                    <a:pt x="1615" y="156"/>
                  </a:lnTo>
                  <a:lnTo>
                    <a:pt x="1619" y="156"/>
                  </a:lnTo>
                  <a:lnTo>
                    <a:pt x="1623" y="156"/>
                  </a:lnTo>
                  <a:lnTo>
                    <a:pt x="1625" y="156"/>
                  </a:lnTo>
                  <a:lnTo>
                    <a:pt x="1625" y="158"/>
                  </a:lnTo>
                  <a:lnTo>
                    <a:pt x="1625" y="160"/>
                  </a:lnTo>
                  <a:lnTo>
                    <a:pt x="1627" y="160"/>
                  </a:lnTo>
                  <a:lnTo>
                    <a:pt x="1629" y="162"/>
                  </a:lnTo>
                  <a:lnTo>
                    <a:pt x="1629" y="164"/>
                  </a:lnTo>
                  <a:lnTo>
                    <a:pt x="1627" y="166"/>
                  </a:lnTo>
                  <a:lnTo>
                    <a:pt x="1627" y="168"/>
                  </a:lnTo>
                  <a:lnTo>
                    <a:pt x="1629" y="168"/>
                  </a:lnTo>
                  <a:lnTo>
                    <a:pt x="1631" y="170"/>
                  </a:lnTo>
                  <a:lnTo>
                    <a:pt x="1629" y="170"/>
                  </a:lnTo>
                  <a:lnTo>
                    <a:pt x="1627" y="172"/>
                  </a:lnTo>
                  <a:lnTo>
                    <a:pt x="1627" y="174"/>
                  </a:lnTo>
                  <a:lnTo>
                    <a:pt x="1625" y="174"/>
                  </a:lnTo>
                  <a:lnTo>
                    <a:pt x="1625" y="176"/>
                  </a:lnTo>
                  <a:lnTo>
                    <a:pt x="1627" y="174"/>
                  </a:lnTo>
                  <a:lnTo>
                    <a:pt x="1629" y="174"/>
                  </a:lnTo>
                  <a:lnTo>
                    <a:pt x="1629" y="176"/>
                  </a:lnTo>
                  <a:lnTo>
                    <a:pt x="1627" y="176"/>
                  </a:lnTo>
                  <a:lnTo>
                    <a:pt x="1625" y="176"/>
                  </a:lnTo>
                  <a:lnTo>
                    <a:pt x="1623" y="176"/>
                  </a:lnTo>
                  <a:lnTo>
                    <a:pt x="1623" y="176"/>
                  </a:lnTo>
                  <a:lnTo>
                    <a:pt x="1621" y="176"/>
                  </a:lnTo>
                  <a:lnTo>
                    <a:pt x="1619" y="176"/>
                  </a:lnTo>
                  <a:lnTo>
                    <a:pt x="1617" y="174"/>
                  </a:lnTo>
                  <a:lnTo>
                    <a:pt x="1613" y="172"/>
                  </a:lnTo>
                  <a:lnTo>
                    <a:pt x="1613" y="170"/>
                  </a:lnTo>
                  <a:lnTo>
                    <a:pt x="1613" y="168"/>
                  </a:lnTo>
                  <a:lnTo>
                    <a:pt x="1609" y="164"/>
                  </a:lnTo>
                  <a:lnTo>
                    <a:pt x="1603" y="158"/>
                  </a:lnTo>
                  <a:lnTo>
                    <a:pt x="1601" y="158"/>
                  </a:lnTo>
                  <a:lnTo>
                    <a:pt x="1601" y="160"/>
                  </a:lnTo>
                  <a:lnTo>
                    <a:pt x="1603" y="162"/>
                  </a:lnTo>
                  <a:lnTo>
                    <a:pt x="1603" y="164"/>
                  </a:lnTo>
                  <a:lnTo>
                    <a:pt x="1605" y="164"/>
                  </a:lnTo>
                  <a:lnTo>
                    <a:pt x="1603" y="164"/>
                  </a:lnTo>
                  <a:lnTo>
                    <a:pt x="1603" y="166"/>
                  </a:lnTo>
                  <a:lnTo>
                    <a:pt x="1605" y="166"/>
                  </a:lnTo>
                  <a:lnTo>
                    <a:pt x="1607" y="168"/>
                  </a:lnTo>
                  <a:lnTo>
                    <a:pt x="1607" y="170"/>
                  </a:lnTo>
                  <a:lnTo>
                    <a:pt x="1609" y="170"/>
                  </a:lnTo>
                  <a:lnTo>
                    <a:pt x="1611" y="172"/>
                  </a:lnTo>
                  <a:lnTo>
                    <a:pt x="1611" y="174"/>
                  </a:lnTo>
                  <a:lnTo>
                    <a:pt x="1611" y="176"/>
                  </a:lnTo>
                  <a:lnTo>
                    <a:pt x="1611" y="176"/>
                  </a:lnTo>
                  <a:lnTo>
                    <a:pt x="1611" y="178"/>
                  </a:lnTo>
                  <a:lnTo>
                    <a:pt x="1613" y="178"/>
                  </a:lnTo>
                  <a:lnTo>
                    <a:pt x="1613" y="180"/>
                  </a:lnTo>
                  <a:lnTo>
                    <a:pt x="1613" y="182"/>
                  </a:lnTo>
                  <a:lnTo>
                    <a:pt x="1615" y="182"/>
                  </a:lnTo>
                  <a:lnTo>
                    <a:pt x="1615" y="184"/>
                  </a:lnTo>
                  <a:lnTo>
                    <a:pt x="1615" y="186"/>
                  </a:lnTo>
                  <a:lnTo>
                    <a:pt x="1615" y="188"/>
                  </a:lnTo>
                  <a:lnTo>
                    <a:pt x="1617" y="188"/>
                  </a:lnTo>
                  <a:lnTo>
                    <a:pt x="1617" y="190"/>
                  </a:lnTo>
                  <a:lnTo>
                    <a:pt x="1619" y="192"/>
                  </a:lnTo>
                  <a:lnTo>
                    <a:pt x="1619" y="194"/>
                  </a:lnTo>
                  <a:lnTo>
                    <a:pt x="1621" y="194"/>
                  </a:lnTo>
                  <a:lnTo>
                    <a:pt x="1621" y="192"/>
                  </a:lnTo>
                  <a:lnTo>
                    <a:pt x="1623" y="192"/>
                  </a:lnTo>
                  <a:lnTo>
                    <a:pt x="1623" y="190"/>
                  </a:lnTo>
                  <a:lnTo>
                    <a:pt x="1625" y="190"/>
                  </a:lnTo>
                  <a:lnTo>
                    <a:pt x="1623" y="188"/>
                  </a:lnTo>
                  <a:lnTo>
                    <a:pt x="1623" y="186"/>
                  </a:lnTo>
                  <a:lnTo>
                    <a:pt x="1623" y="184"/>
                  </a:lnTo>
                  <a:lnTo>
                    <a:pt x="1623" y="182"/>
                  </a:lnTo>
                  <a:lnTo>
                    <a:pt x="1621" y="182"/>
                  </a:lnTo>
                  <a:lnTo>
                    <a:pt x="1621" y="180"/>
                  </a:lnTo>
                  <a:lnTo>
                    <a:pt x="1623" y="180"/>
                  </a:lnTo>
                  <a:lnTo>
                    <a:pt x="1623" y="184"/>
                  </a:lnTo>
                  <a:lnTo>
                    <a:pt x="1625" y="186"/>
                  </a:lnTo>
                  <a:lnTo>
                    <a:pt x="1625" y="188"/>
                  </a:lnTo>
                  <a:lnTo>
                    <a:pt x="1625" y="190"/>
                  </a:lnTo>
                  <a:lnTo>
                    <a:pt x="1627" y="190"/>
                  </a:lnTo>
                  <a:lnTo>
                    <a:pt x="1627" y="192"/>
                  </a:lnTo>
                  <a:lnTo>
                    <a:pt x="1629" y="194"/>
                  </a:lnTo>
                  <a:lnTo>
                    <a:pt x="1629" y="196"/>
                  </a:lnTo>
                  <a:lnTo>
                    <a:pt x="1625" y="192"/>
                  </a:lnTo>
                  <a:lnTo>
                    <a:pt x="1625" y="194"/>
                  </a:lnTo>
                  <a:lnTo>
                    <a:pt x="1623" y="194"/>
                  </a:lnTo>
                  <a:lnTo>
                    <a:pt x="1623" y="196"/>
                  </a:lnTo>
                  <a:lnTo>
                    <a:pt x="1621" y="196"/>
                  </a:lnTo>
                  <a:lnTo>
                    <a:pt x="1619" y="196"/>
                  </a:lnTo>
                  <a:lnTo>
                    <a:pt x="1619" y="198"/>
                  </a:lnTo>
                  <a:lnTo>
                    <a:pt x="1617" y="198"/>
                  </a:lnTo>
                  <a:lnTo>
                    <a:pt x="1619" y="200"/>
                  </a:lnTo>
                  <a:lnTo>
                    <a:pt x="1619" y="202"/>
                  </a:lnTo>
                  <a:lnTo>
                    <a:pt x="1623" y="200"/>
                  </a:lnTo>
                  <a:lnTo>
                    <a:pt x="1623" y="202"/>
                  </a:lnTo>
                  <a:lnTo>
                    <a:pt x="1625" y="202"/>
                  </a:lnTo>
                  <a:lnTo>
                    <a:pt x="1625" y="204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7" y="208"/>
                  </a:lnTo>
                  <a:lnTo>
                    <a:pt x="1627" y="210"/>
                  </a:lnTo>
                  <a:lnTo>
                    <a:pt x="1627" y="212"/>
                  </a:lnTo>
                  <a:lnTo>
                    <a:pt x="1627" y="214"/>
                  </a:lnTo>
                  <a:lnTo>
                    <a:pt x="1627" y="216"/>
                  </a:lnTo>
                  <a:lnTo>
                    <a:pt x="1629" y="216"/>
                  </a:lnTo>
                  <a:lnTo>
                    <a:pt x="1629" y="218"/>
                  </a:lnTo>
                  <a:lnTo>
                    <a:pt x="1631" y="218"/>
                  </a:lnTo>
                  <a:lnTo>
                    <a:pt x="1631" y="220"/>
                  </a:lnTo>
                  <a:lnTo>
                    <a:pt x="1633" y="220"/>
                  </a:lnTo>
                  <a:lnTo>
                    <a:pt x="1633" y="222"/>
                  </a:lnTo>
                  <a:lnTo>
                    <a:pt x="1633" y="224"/>
                  </a:lnTo>
                  <a:lnTo>
                    <a:pt x="1633" y="224"/>
                  </a:lnTo>
                  <a:lnTo>
                    <a:pt x="1633" y="226"/>
                  </a:lnTo>
                  <a:lnTo>
                    <a:pt x="1631" y="226"/>
                  </a:lnTo>
                  <a:lnTo>
                    <a:pt x="1635" y="224"/>
                  </a:lnTo>
                  <a:lnTo>
                    <a:pt x="1637" y="226"/>
                  </a:lnTo>
                  <a:lnTo>
                    <a:pt x="1639" y="226"/>
                  </a:lnTo>
                  <a:lnTo>
                    <a:pt x="1639" y="228"/>
                  </a:lnTo>
                  <a:lnTo>
                    <a:pt x="1641" y="228"/>
                  </a:lnTo>
                  <a:lnTo>
                    <a:pt x="1639" y="228"/>
                  </a:lnTo>
                  <a:lnTo>
                    <a:pt x="1641" y="230"/>
                  </a:lnTo>
                  <a:lnTo>
                    <a:pt x="1641" y="232"/>
                  </a:lnTo>
                  <a:lnTo>
                    <a:pt x="1643" y="234"/>
                  </a:lnTo>
                  <a:lnTo>
                    <a:pt x="1645" y="234"/>
                  </a:lnTo>
                  <a:lnTo>
                    <a:pt x="1645" y="236"/>
                  </a:lnTo>
                  <a:lnTo>
                    <a:pt x="1647" y="236"/>
                  </a:lnTo>
                  <a:lnTo>
                    <a:pt x="1647" y="238"/>
                  </a:lnTo>
                  <a:lnTo>
                    <a:pt x="1649" y="236"/>
                  </a:lnTo>
                  <a:lnTo>
                    <a:pt x="1649" y="234"/>
                  </a:lnTo>
                  <a:lnTo>
                    <a:pt x="1649" y="232"/>
                  </a:lnTo>
                  <a:lnTo>
                    <a:pt x="1651" y="232"/>
                  </a:lnTo>
                  <a:lnTo>
                    <a:pt x="1651" y="234"/>
                  </a:lnTo>
                  <a:lnTo>
                    <a:pt x="1651" y="236"/>
                  </a:lnTo>
                  <a:lnTo>
                    <a:pt x="1653" y="238"/>
                  </a:lnTo>
                  <a:lnTo>
                    <a:pt x="1653" y="240"/>
                  </a:lnTo>
                  <a:lnTo>
                    <a:pt x="1653" y="242"/>
                  </a:lnTo>
                  <a:lnTo>
                    <a:pt x="1655" y="244"/>
                  </a:lnTo>
                  <a:lnTo>
                    <a:pt x="1657" y="244"/>
                  </a:lnTo>
                  <a:lnTo>
                    <a:pt x="1657" y="242"/>
                  </a:lnTo>
                  <a:lnTo>
                    <a:pt x="1659" y="240"/>
                  </a:lnTo>
                  <a:lnTo>
                    <a:pt x="1661" y="236"/>
                  </a:lnTo>
                  <a:lnTo>
                    <a:pt x="1663" y="234"/>
                  </a:lnTo>
                  <a:lnTo>
                    <a:pt x="1665" y="226"/>
                  </a:lnTo>
                  <a:lnTo>
                    <a:pt x="1665" y="224"/>
                  </a:lnTo>
                  <a:lnTo>
                    <a:pt x="1665" y="224"/>
                  </a:lnTo>
                  <a:lnTo>
                    <a:pt x="1667" y="224"/>
                  </a:lnTo>
                  <a:lnTo>
                    <a:pt x="1665" y="222"/>
                  </a:lnTo>
                  <a:lnTo>
                    <a:pt x="1667" y="222"/>
                  </a:lnTo>
                  <a:lnTo>
                    <a:pt x="1667" y="220"/>
                  </a:lnTo>
                  <a:lnTo>
                    <a:pt x="1669" y="220"/>
                  </a:lnTo>
                  <a:lnTo>
                    <a:pt x="1671" y="222"/>
                  </a:lnTo>
                  <a:lnTo>
                    <a:pt x="1671" y="220"/>
                  </a:lnTo>
                  <a:lnTo>
                    <a:pt x="1669" y="220"/>
                  </a:lnTo>
                  <a:lnTo>
                    <a:pt x="1667" y="218"/>
                  </a:lnTo>
                  <a:lnTo>
                    <a:pt x="1669" y="216"/>
                  </a:lnTo>
                  <a:lnTo>
                    <a:pt x="1669" y="212"/>
                  </a:lnTo>
                  <a:lnTo>
                    <a:pt x="1669" y="210"/>
                  </a:lnTo>
                  <a:lnTo>
                    <a:pt x="1669" y="208"/>
                  </a:lnTo>
                  <a:lnTo>
                    <a:pt x="1671" y="206"/>
                  </a:lnTo>
                  <a:lnTo>
                    <a:pt x="1671" y="202"/>
                  </a:lnTo>
                  <a:lnTo>
                    <a:pt x="1673" y="198"/>
                  </a:lnTo>
                  <a:lnTo>
                    <a:pt x="1673" y="196"/>
                  </a:lnTo>
                  <a:lnTo>
                    <a:pt x="1677" y="186"/>
                  </a:lnTo>
                  <a:lnTo>
                    <a:pt x="1679" y="184"/>
                  </a:lnTo>
                  <a:lnTo>
                    <a:pt x="1681" y="182"/>
                  </a:lnTo>
                  <a:lnTo>
                    <a:pt x="1683" y="182"/>
                  </a:lnTo>
                  <a:lnTo>
                    <a:pt x="1685" y="182"/>
                  </a:lnTo>
                  <a:lnTo>
                    <a:pt x="1687" y="182"/>
                  </a:lnTo>
                  <a:lnTo>
                    <a:pt x="1689" y="182"/>
                  </a:lnTo>
                  <a:lnTo>
                    <a:pt x="1689" y="184"/>
                  </a:lnTo>
                  <a:lnTo>
                    <a:pt x="1691" y="186"/>
                  </a:lnTo>
                  <a:lnTo>
                    <a:pt x="1691" y="188"/>
                  </a:lnTo>
                  <a:lnTo>
                    <a:pt x="1691" y="186"/>
                  </a:lnTo>
                  <a:lnTo>
                    <a:pt x="1689" y="184"/>
                  </a:lnTo>
                  <a:lnTo>
                    <a:pt x="1687" y="184"/>
                  </a:lnTo>
                  <a:lnTo>
                    <a:pt x="1687" y="182"/>
                  </a:lnTo>
                  <a:lnTo>
                    <a:pt x="1685" y="182"/>
                  </a:lnTo>
                  <a:lnTo>
                    <a:pt x="1685" y="184"/>
                  </a:lnTo>
                  <a:lnTo>
                    <a:pt x="1683" y="184"/>
                  </a:lnTo>
                  <a:lnTo>
                    <a:pt x="1681" y="184"/>
                  </a:lnTo>
                  <a:lnTo>
                    <a:pt x="1681" y="186"/>
                  </a:lnTo>
                  <a:lnTo>
                    <a:pt x="1681" y="188"/>
                  </a:lnTo>
                  <a:lnTo>
                    <a:pt x="1683" y="190"/>
                  </a:lnTo>
                  <a:lnTo>
                    <a:pt x="1681" y="190"/>
                  </a:lnTo>
                  <a:lnTo>
                    <a:pt x="1681" y="192"/>
                  </a:lnTo>
                  <a:lnTo>
                    <a:pt x="1683" y="194"/>
                  </a:lnTo>
                  <a:lnTo>
                    <a:pt x="1685" y="194"/>
                  </a:lnTo>
                  <a:lnTo>
                    <a:pt x="1685" y="196"/>
                  </a:lnTo>
                  <a:lnTo>
                    <a:pt x="1687" y="198"/>
                  </a:lnTo>
                  <a:lnTo>
                    <a:pt x="1687" y="200"/>
                  </a:lnTo>
                  <a:lnTo>
                    <a:pt x="1687" y="202"/>
                  </a:lnTo>
                  <a:lnTo>
                    <a:pt x="1693" y="208"/>
                  </a:lnTo>
                  <a:lnTo>
                    <a:pt x="1695" y="210"/>
                  </a:lnTo>
                  <a:lnTo>
                    <a:pt x="1699" y="210"/>
                  </a:lnTo>
                  <a:lnTo>
                    <a:pt x="1701" y="212"/>
                  </a:lnTo>
                  <a:lnTo>
                    <a:pt x="1705" y="214"/>
                  </a:lnTo>
                  <a:lnTo>
                    <a:pt x="1707" y="212"/>
                  </a:lnTo>
                  <a:lnTo>
                    <a:pt x="1709" y="212"/>
                  </a:lnTo>
                  <a:lnTo>
                    <a:pt x="1711" y="214"/>
                  </a:lnTo>
                  <a:lnTo>
                    <a:pt x="1713" y="214"/>
                  </a:lnTo>
                  <a:lnTo>
                    <a:pt x="1711" y="214"/>
                  </a:lnTo>
                  <a:lnTo>
                    <a:pt x="1711" y="216"/>
                  </a:lnTo>
                  <a:lnTo>
                    <a:pt x="1711" y="218"/>
                  </a:lnTo>
                  <a:lnTo>
                    <a:pt x="1711" y="216"/>
                  </a:lnTo>
                  <a:lnTo>
                    <a:pt x="1713" y="214"/>
                  </a:lnTo>
                  <a:lnTo>
                    <a:pt x="1713" y="212"/>
                  </a:lnTo>
                  <a:lnTo>
                    <a:pt x="1711" y="212"/>
                  </a:lnTo>
                  <a:lnTo>
                    <a:pt x="1711" y="210"/>
                  </a:lnTo>
                  <a:lnTo>
                    <a:pt x="1713" y="210"/>
                  </a:lnTo>
                  <a:lnTo>
                    <a:pt x="1713" y="208"/>
                  </a:lnTo>
                  <a:lnTo>
                    <a:pt x="1713" y="206"/>
                  </a:lnTo>
                  <a:lnTo>
                    <a:pt x="1715" y="206"/>
                  </a:lnTo>
                  <a:lnTo>
                    <a:pt x="1717" y="204"/>
                  </a:lnTo>
                  <a:lnTo>
                    <a:pt x="1719" y="206"/>
                  </a:lnTo>
                  <a:lnTo>
                    <a:pt x="1719" y="204"/>
                  </a:lnTo>
                  <a:lnTo>
                    <a:pt x="1721" y="204"/>
                  </a:lnTo>
                  <a:lnTo>
                    <a:pt x="1723" y="204"/>
                  </a:lnTo>
                  <a:lnTo>
                    <a:pt x="1721" y="204"/>
                  </a:lnTo>
                  <a:lnTo>
                    <a:pt x="1723" y="202"/>
                  </a:lnTo>
                  <a:lnTo>
                    <a:pt x="1725" y="202"/>
                  </a:lnTo>
                  <a:lnTo>
                    <a:pt x="1727" y="200"/>
                  </a:lnTo>
                  <a:lnTo>
                    <a:pt x="1733" y="200"/>
                  </a:lnTo>
                  <a:lnTo>
                    <a:pt x="1737" y="202"/>
                  </a:lnTo>
                  <a:lnTo>
                    <a:pt x="1741" y="202"/>
                  </a:lnTo>
                  <a:lnTo>
                    <a:pt x="1741" y="204"/>
                  </a:lnTo>
                  <a:lnTo>
                    <a:pt x="1741" y="206"/>
                  </a:lnTo>
                  <a:lnTo>
                    <a:pt x="1743" y="206"/>
                  </a:lnTo>
                  <a:lnTo>
                    <a:pt x="1741" y="208"/>
                  </a:lnTo>
                  <a:lnTo>
                    <a:pt x="1743" y="208"/>
                  </a:lnTo>
                  <a:lnTo>
                    <a:pt x="1743" y="206"/>
                  </a:lnTo>
                  <a:lnTo>
                    <a:pt x="1745" y="204"/>
                  </a:lnTo>
                  <a:lnTo>
                    <a:pt x="1745" y="206"/>
                  </a:lnTo>
                  <a:lnTo>
                    <a:pt x="1747" y="206"/>
                  </a:lnTo>
                  <a:lnTo>
                    <a:pt x="1747" y="208"/>
                  </a:lnTo>
                  <a:lnTo>
                    <a:pt x="1749" y="208"/>
                  </a:lnTo>
                  <a:lnTo>
                    <a:pt x="1749" y="210"/>
                  </a:lnTo>
                  <a:lnTo>
                    <a:pt x="1751" y="210"/>
                  </a:lnTo>
                  <a:lnTo>
                    <a:pt x="1753" y="212"/>
                  </a:lnTo>
                  <a:lnTo>
                    <a:pt x="1755" y="212"/>
                  </a:lnTo>
                  <a:lnTo>
                    <a:pt x="1753" y="212"/>
                  </a:lnTo>
                  <a:lnTo>
                    <a:pt x="1753" y="214"/>
                  </a:lnTo>
                  <a:lnTo>
                    <a:pt x="1755" y="214"/>
                  </a:lnTo>
                  <a:lnTo>
                    <a:pt x="1755" y="214"/>
                  </a:lnTo>
                  <a:lnTo>
                    <a:pt x="1755" y="216"/>
                  </a:lnTo>
                  <a:lnTo>
                    <a:pt x="1755" y="218"/>
                  </a:lnTo>
                  <a:lnTo>
                    <a:pt x="1757" y="220"/>
                  </a:lnTo>
                  <a:lnTo>
                    <a:pt x="1759" y="218"/>
                  </a:lnTo>
                  <a:lnTo>
                    <a:pt x="1759" y="220"/>
                  </a:lnTo>
                  <a:lnTo>
                    <a:pt x="1759" y="222"/>
                  </a:lnTo>
                  <a:lnTo>
                    <a:pt x="1757" y="222"/>
                  </a:lnTo>
                  <a:lnTo>
                    <a:pt x="1757" y="220"/>
                  </a:lnTo>
                  <a:lnTo>
                    <a:pt x="1757" y="222"/>
                  </a:lnTo>
                  <a:lnTo>
                    <a:pt x="1759" y="224"/>
                  </a:lnTo>
                  <a:lnTo>
                    <a:pt x="1761" y="224"/>
                  </a:lnTo>
                  <a:lnTo>
                    <a:pt x="1761" y="224"/>
                  </a:lnTo>
                  <a:lnTo>
                    <a:pt x="1763" y="224"/>
                  </a:lnTo>
                  <a:lnTo>
                    <a:pt x="1763" y="224"/>
                  </a:lnTo>
                  <a:lnTo>
                    <a:pt x="1765" y="224"/>
                  </a:lnTo>
                  <a:lnTo>
                    <a:pt x="1765" y="224"/>
                  </a:lnTo>
                  <a:lnTo>
                    <a:pt x="1765" y="222"/>
                  </a:lnTo>
                  <a:lnTo>
                    <a:pt x="1763" y="222"/>
                  </a:lnTo>
                  <a:lnTo>
                    <a:pt x="1761" y="222"/>
                  </a:lnTo>
                  <a:lnTo>
                    <a:pt x="1759" y="220"/>
                  </a:lnTo>
                  <a:lnTo>
                    <a:pt x="1761" y="220"/>
                  </a:lnTo>
                  <a:lnTo>
                    <a:pt x="1763" y="220"/>
                  </a:lnTo>
                  <a:lnTo>
                    <a:pt x="1765" y="220"/>
                  </a:lnTo>
                  <a:lnTo>
                    <a:pt x="1767" y="220"/>
                  </a:lnTo>
                  <a:lnTo>
                    <a:pt x="1769" y="218"/>
                  </a:lnTo>
                  <a:lnTo>
                    <a:pt x="1767" y="218"/>
                  </a:lnTo>
                  <a:lnTo>
                    <a:pt x="1763" y="218"/>
                  </a:lnTo>
                  <a:lnTo>
                    <a:pt x="1763" y="216"/>
                  </a:lnTo>
                  <a:lnTo>
                    <a:pt x="1767" y="216"/>
                  </a:lnTo>
                  <a:lnTo>
                    <a:pt x="1769" y="216"/>
                  </a:lnTo>
                  <a:lnTo>
                    <a:pt x="1771" y="216"/>
                  </a:lnTo>
                  <a:lnTo>
                    <a:pt x="1769" y="216"/>
                  </a:lnTo>
                  <a:lnTo>
                    <a:pt x="1769" y="214"/>
                  </a:lnTo>
                  <a:lnTo>
                    <a:pt x="1765" y="214"/>
                  </a:lnTo>
                  <a:lnTo>
                    <a:pt x="1763" y="214"/>
                  </a:lnTo>
                  <a:lnTo>
                    <a:pt x="1763" y="212"/>
                  </a:lnTo>
                  <a:lnTo>
                    <a:pt x="1763" y="214"/>
                  </a:lnTo>
                  <a:lnTo>
                    <a:pt x="1761" y="214"/>
                  </a:lnTo>
                  <a:lnTo>
                    <a:pt x="1761" y="212"/>
                  </a:lnTo>
                  <a:lnTo>
                    <a:pt x="1763" y="212"/>
                  </a:lnTo>
                  <a:lnTo>
                    <a:pt x="1763" y="210"/>
                  </a:lnTo>
                  <a:lnTo>
                    <a:pt x="1765" y="208"/>
                  </a:lnTo>
                  <a:lnTo>
                    <a:pt x="1765" y="206"/>
                  </a:lnTo>
                  <a:lnTo>
                    <a:pt x="1765" y="204"/>
                  </a:lnTo>
                  <a:lnTo>
                    <a:pt x="1765" y="202"/>
                  </a:lnTo>
                  <a:lnTo>
                    <a:pt x="1767" y="202"/>
                  </a:lnTo>
                  <a:lnTo>
                    <a:pt x="1773" y="200"/>
                  </a:lnTo>
                  <a:lnTo>
                    <a:pt x="1771" y="202"/>
                  </a:lnTo>
                  <a:lnTo>
                    <a:pt x="1771" y="204"/>
                  </a:lnTo>
                  <a:lnTo>
                    <a:pt x="1773" y="204"/>
                  </a:lnTo>
                  <a:lnTo>
                    <a:pt x="1773" y="202"/>
                  </a:lnTo>
                  <a:lnTo>
                    <a:pt x="1773" y="200"/>
                  </a:lnTo>
                  <a:lnTo>
                    <a:pt x="1775" y="198"/>
                  </a:lnTo>
                  <a:lnTo>
                    <a:pt x="1777" y="200"/>
                  </a:lnTo>
                  <a:lnTo>
                    <a:pt x="1779" y="202"/>
                  </a:lnTo>
                  <a:lnTo>
                    <a:pt x="1781" y="202"/>
                  </a:lnTo>
                  <a:lnTo>
                    <a:pt x="1781" y="204"/>
                  </a:lnTo>
                  <a:lnTo>
                    <a:pt x="1781" y="206"/>
                  </a:lnTo>
                  <a:lnTo>
                    <a:pt x="1783" y="206"/>
                  </a:lnTo>
                  <a:lnTo>
                    <a:pt x="1783" y="208"/>
                  </a:lnTo>
                  <a:lnTo>
                    <a:pt x="1783" y="210"/>
                  </a:lnTo>
                  <a:lnTo>
                    <a:pt x="1785" y="210"/>
                  </a:lnTo>
                  <a:lnTo>
                    <a:pt x="1787" y="210"/>
                  </a:lnTo>
                  <a:lnTo>
                    <a:pt x="1787" y="208"/>
                  </a:lnTo>
                  <a:lnTo>
                    <a:pt x="1787" y="206"/>
                  </a:lnTo>
                  <a:lnTo>
                    <a:pt x="1791" y="206"/>
                  </a:lnTo>
                  <a:lnTo>
                    <a:pt x="1791" y="208"/>
                  </a:lnTo>
                  <a:lnTo>
                    <a:pt x="1793" y="208"/>
                  </a:lnTo>
                  <a:lnTo>
                    <a:pt x="1795" y="206"/>
                  </a:lnTo>
                  <a:lnTo>
                    <a:pt x="1795" y="208"/>
                  </a:lnTo>
                  <a:lnTo>
                    <a:pt x="1797" y="208"/>
                  </a:lnTo>
                  <a:lnTo>
                    <a:pt x="1797" y="206"/>
                  </a:lnTo>
                  <a:lnTo>
                    <a:pt x="1795" y="202"/>
                  </a:lnTo>
                  <a:lnTo>
                    <a:pt x="1793" y="198"/>
                  </a:lnTo>
                  <a:lnTo>
                    <a:pt x="1793" y="196"/>
                  </a:lnTo>
                  <a:lnTo>
                    <a:pt x="1793" y="194"/>
                  </a:lnTo>
                  <a:lnTo>
                    <a:pt x="1793" y="192"/>
                  </a:lnTo>
                  <a:lnTo>
                    <a:pt x="1793" y="190"/>
                  </a:lnTo>
                  <a:lnTo>
                    <a:pt x="1793" y="188"/>
                  </a:lnTo>
                  <a:lnTo>
                    <a:pt x="1795" y="188"/>
                  </a:lnTo>
                  <a:lnTo>
                    <a:pt x="1793" y="188"/>
                  </a:lnTo>
                  <a:lnTo>
                    <a:pt x="1793" y="186"/>
                  </a:lnTo>
                  <a:lnTo>
                    <a:pt x="1791" y="186"/>
                  </a:lnTo>
                  <a:lnTo>
                    <a:pt x="1791" y="184"/>
                  </a:lnTo>
                  <a:lnTo>
                    <a:pt x="1787" y="184"/>
                  </a:lnTo>
                  <a:lnTo>
                    <a:pt x="1787" y="182"/>
                  </a:lnTo>
                  <a:lnTo>
                    <a:pt x="1791" y="182"/>
                  </a:lnTo>
                  <a:lnTo>
                    <a:pt x="1793" y="180"/>
                  </a:lnTo>
                  <a:lnTo>
                    <a:pt x="1793" y="178"/>
                  </a:lnTo>
                  <a:lnTo>
                    <a:pt x="1793" y="176"/>
                  </a:lnTo>
                  <a:lnTo>
                    <a:pt x="1795" y="174"/>
                  </a:lnTo>
                  <a:lnTo>
                    <a:pt x="1795" y="172"/>
                  </a:lnTo>
                  <a:lnTo>
                    <a:pt x="1797" y="172"/>
                  </a:lnTo>
                  <a:lnTo>
                    <a:pt x="1797" y="174"/>
                  </a:lnTo>
                  <a:lnTo>
                    <a:pt x="1799" y="174"/>
                  </a:lnTo>
                  <a:lnTo>
                    <a:pt x="1801" y="174"/>
                  </a:lnTo>
                  <a:lnTo>
                    <a:pt x="1801" y="172"/>
                  </a:lnTo>
                  <a:lnTo>
                    <a:pt x="1801" y="170"/>
                  </a:lnTo>
                  <a:lnTo>
                    <a:pt x="1799" y="170"/>
                  </a:lnTo>
                  <a:lnTo>
                    <a:pt x="1795" y="170"/>
                  </a:lnTo>
                  <a:lnTo>
                    <a:pt x="1789" y="170"/>
                  </a:lnTo>
                  <a:lnTo>
                    <a:pt x="1787" y="172"/>
                  </a:lnTo>
                  <a:lnTo>
                    <a:pt x="1789" y="172"/>
                  </a:lnTo>
                  <a:lnTo>
                    <a:pt x="1789" y="174"/>
                  </a:lnTo>
                  <a:lnTo>
                    <a:pt x="1787" y="174"/>
                  </a:lnTo>
                  <a:lnTo>
                    <a:pt x="1787" y="172"/>
                  </a:lnTo>
                  <a:lnTo>
                    <a:pt x="1785" y="172"/>
                  </a:lnTo>
                  <a:lnTo>
                    <a:pt x="1785" y="174"/>
                  </a:lnTo>
                  <a:lnTo>
                    <a:pt x="1787" y="174"/>
                  </a:lnTo>
                  <a:lnTo>
                    <a:pt x="1785" y="174"/>
                  </a:lnTo>
                  <a:lnTo>
                    <a:pt x="1783" y="174"/>
                  </a:lnTo>
                  <a:lnTo>
                    <a:pt x="1783" y="172"/>
                  </a:lnTo>
                  <a:lnTo>
                    <a:pt x="1783" y="170"/>
                  </a:lnTo>
                  <a:lnTo>
                    <a:pt x="1783" y="168"/>
                  </a:lnTo>
                  <a:lnTo>
                    <a:pt x="1783" y="166"/>
                  </a:lnTo>
                  <a:lnTo>
                    <a:pt x="1783" y="164"/>
                  </a:lnTo>
                  <a:lnTo>
                    <a:pt x="1785" y="162"/>
                  </a:lnTo>
                  <a:lnTo>
                    <a:pt x="1785" y="160"/>
                  </a:lnTo>
                  <a:lnTo>
                    <a:pt x="1787" y="160"/>
                  </a:lnTo>
                  <a:lnTo>
                    <a:pt x="1787" y="158"/>
                  </a:lnTo>
                  <a:lnTo>
                    <a:pt x="1789" y="156"/>
                  </a:lnTo>
                  <a:lnTo>
                    <a:pt x="1795" y="154"/>
                  </a:lnTo>
                  <a:lnTo>
                    <a:pt x="1799" y="156"/>
                  </a:lnTo>
                  <a:lnTo>
                    <a:pt x="1803" y="156"/>
                  </a:lnTo>
                  <a:lnTo>
                    <a:pt x="1805" y="156"/>
                  </a:lnTo>
                  <a:lnTo>
                    <a:pt x="1809" y="154"/>
                  </a:lnTo>
                  <a:lnTo>
                    <a:pt x="1809" y="152"/>
                  </a:lnTo>
                  <a:lnTo>
                    <a:pt x="1811" y="152"/>
                  </a:lnTo>
                  <a:lnTo>
                    <a:pt x="1813" y="150"/>
                  </a:lnTo>
                  <a:lnTo>
                    <a:pt x="1811" y="150"/>
                  </a:lnTo>
                  <a:lnTo>
                    <a:pt x="1811" y="148"/>
                  </a:lnTo>
                  <a:lnTo>
                    <a:pt x="1811" y="146"/>
                  </a:lnTo>
                  <a:lnTo>
                    <a:pt x="1811" y="144"/>
                  </a:lnTo>
                  <a:lnTo>
                    <a:pt x="1811" y="142"/>
                  </a:lnTo>
                  <a:lnTo>
                    <a:pt x="1809" y="142"/>
                  </a:lnTo>
                  <a:lnTo>
                    <a:pt x="1809" y="140"/>
                  </a:lnTo>
                  <a:lnTo>
                    <a:pt x="1807" y="138"/>
                  </a:lnTo>
                  <a:lnTo>
                    <a:pt x="1807" y="136"/>
                  </a:lnTo>
                  <a:lnTo>
                    <a:pt x="1805" y="136"/>
                  </a:lnTo>
                  <a:lnTo>
                    <a:pt x="1805" y="134"/>
                  </a:lnTo>
                  <a:lnTo>
                    <a:pt x="1805" y="132"/>
                  </a:lnTo>
                  <a:lnTo>
                    <a:pt x="1807" y="132"/>
                  </a:lnTo>
                  <a:lnTo>
                    <a:pt x="1809" y="134"/>
                  </a:lnTo>
                  <a:lnTo>
                    <a:pt x="1811" y="134"/>
                  </a:lnTo>
                  <a:lnTo>
                    <a:pt x="1813" y="134"/>
                  </a:lnTo>
                  <a:lnTo>
                    <a:pt x="1817" y="134"/>
                  </a:lnTo>
                  <a:lnTo>
                    <a:pt x="1819" y="136"/>
                  </a:lnTo>
                  <a:lnTo>
                    <a:pt x="1819" y="138"/>
                  </a:lnTo>
                  <a:lnTo>
                    <a:pt x="1821" y="140"/>
                  </a:lnTo>
                  <a:lnTo>
                    <a:pt x="1823" y="140"/>
                  </a:lnTo>
                  <a:lnTo>
                    <a:pt x="1823" y="142"/>
                  </a:lnTo>
                  <a:lnTo>
                    <a:pt x="1829" y="142"/>
                  </a:lnTo>
                  <a:lnTo>
                    <a:pt x="1833" y="144"/>
                  </a:lnTo>
                  <a:lnTo>
                    <a:pt x="1837" y="142"/>
                  </a:lnTo>
                  <a:lnTo>
                    <a:pt x="1841" y="144"/>
                  </a:lnTo>
                  <a:lnTo>
                    <a:pt x="1845" y="144"/>
                  </a:lnTo>
                  <a:lnTo>
                    <a:pt x="1847" y="144"/>
                  </a:lnTo>
                  <a:lnTo>
                    <a:pt x="1851" y="144"/>
                  </a:lnTo>
                  <a:lnTo>
                    <a:pt x="1853" y="144"/>
                  </a:lnTo>
                  <a:lnTo>
                    <a:pt x="1855" y="146"/>
                  </a:lnTo>
                  <a:lnTo>
                    <a:pt x="1861" y="146"/>
                  </a:lnTo>
                  <a:lnTo>
                    <a:pt x="1865" y="148"/>
                  </a:lnTo>
                  <a:lnTo>
                    <a:pt x="1869" y="148"/>
                  </a:lnTo>
                  <a:lnTo>
                    <a:pt x="1873" y="150"/>
                  </a:lnTo>
                  <a:lnTo>
                    <a:pt x="1879" y="150"/>
                  </a:lnTo>
                  <a:lnTo>
                    <a:pt x="1883" y="152"/>
                  </a:lnTo>
                  <a:lnTo>
                    <a:pt x="1887" y="156"/>
                  </a:lnTo>
                  <a:lnTo>
                    <a:pt x="1891" y="156"/>
                  </a:lnTo>
                  <a:lnTo>
                    <a:pt x="1895" y="156"/>
                  </a:lnTo>
                  <a:lnTo>
                    <a:pt x="1897" y="158"/>
                  </a:lnTo>
                  <a:lnTo>
                    <a:pt x="1899" y="158"/>
                  </a:lnTo>
                  <a:lnTo>
                    <a:pt x="1899" y="160"/>
                  </a:lnTo>
                  <a:lnTo>
                    <a:pt x="1903" y="162"/>
                  </a:lnTo>
                  <a:lnTo>
                    <a:pt x="1905" y="162"/>
                  </a:lnTo>
                  <a:lnTo>
                    <a:pt x="1905" y="164"/>
                  </a:lnTo>
                  <a:lnTo>
                    <a:pt x="1903" y="164"/>
                  </a:lnTo>
                  <a:lnTo>
                    <a:pt x="1899" y="164"/>
                  </a:lnTo>
                  <a:lnTo>
                    <a:pt x="1895" y="162"/>
                  </a:lnTo>
                  <a:lnTo>
                    <a:pt x="1893" y="164"/>
                  </a:lnTo>
                  <a:lnTo>
                    <a:pt x="1887" y="162"/>
                  </a:lnTo>
                  <a:lnTo>
                    <a:pt x="1883" y="162"/>
                  </a:lnTo>
                  <a:lnTo>
                    <a:pt x="1883" y="164"/>
                  </a:lnTo>
                  <a:lnTo>
                    <a:pt x="1881" y="164"/>
                  </a:lnTo>
                  <a:lnTo>
                    <a:pt x="1881" y="162"/>
                  </a:lnTo>
                  <a:lnTo>
                    <a:pt x="1881" y="160"/>
                  </a:lnTo>
                  <a:lnTo>
                    <a:pt x="1879" y="160"/>
                  </a:lnTo>
                  <a:lnTo>
                    <a:pt x="1877" y="160"/>
                  </a:lnTo>
                  <a:lnTo>
                    <a:pt x="1877" y="158"/>
                  </a:lnTo>
                  <a:lnTo>
                    <a:pt x="1875" y="158"/>
                  </a:lnTo>
                  <a:lnTo>
                    <a:pt x="1873" y="160"/>
                  </a:lnTo>
                  <a:lnTo>
                    <a:pt x="1871" y="162"/>
                  </a:lnTo>
                  <a:lnTo>
                    <a:pt x="1871" y="164"/>
                  </a:lnTo>
                  <a:lnTo>
                    <a:pt x="1869" y="164"/>
                  </a:lnTo>
                  <a:lnTo>
                    <a:pt x="1869" y="168"/>
                  </a:lnTo>
                  <a:lnTo>
                    <a:pt x="1869" y="170"/>
                  </a:lnTo>
                  <a:lnTo>
                    <a:pt x="1867" y="170"/>
                  </a:lnTo>
                  <a:lnTo>
                    <a:pt x="1867" y="168"/>
                  </a:lnTo>
                  <a:lnTo>
                    <a:pt x="1865" y="166"/>
                  </a:lnTo>
                  <a:lnTo>
                    <a:pt x="1863" y="166"/>
                  </a:lnTo>
                  <a:lnTo>
                    <a:pt x="1863" y="168"/>
                  </a:lnTo>
                  <a:lnTo>
                    <a:pt x="1861" y="168"/>
                  </a:lnTo>
                  <a:lnTo>
                    <a:pt x="1863" y="168"/>
                  </a:lnTo>
                  <a:lnTo>
                    <a:pt x="1863" y="170"/>
                  </a:lnTo>
                  <a:lnTo>
                    <a:pt x="1865" y="172"/>
                  </a:lnTo>
                  <a:lnTo>
                    <a:pt x="1867" y="172"/>
                  </a:lnTo>
                  <a:lnTo>
                    <a:pt x="1869" y="172"/>
                  </a:lnTo>
                  <a:lnTo>
                    <a:pt x="1871" y="170"/>
                  </a:lnTo>
                  <a:lnTo>
                    <a:pt x="1875" y="168"/>
                  </a:lnTo>
                  <a:lnTo>
                    <a:pt x="1877" y="168"/>
                  </a:lnTo>
                  <a:lnTo>
                    <a:pt x="1883" y="168"/>
                  </a:lnTo>
                  <a:lnTo>
                    <a:pt x="1887" y="166"/>
                  </a:lnTo>
                  <a:lnTo>
                    <a:pt x="1893" y="166"/>
                  </a:lnTo>
                  <a:lnTo>
                    <a:pt x="1897" y="166"/>
                  </a:lnTo>
                  <a:lnTo>
                    <a:pt x="1901" y="166"/>
                  </a:lnTo>
                  <a:lnTo>
                    <a:pt x="1907" y="166"/>
                  </a:lnTo>
                  <a:lnTo>
                    <a:pt x="1905" y="168"/>
                  </a:lnTo>
                  <a:lnTo>
                    <a:pt x="1903" y="170"/>
                  </a:lnTo>
                  <a:lnTo>
                    <a:pt x="1903" y="172"/>
                  </a:lnTo>
                  <a:lnTo>
                    <a:pt x="1901" y="174"/>
                  </a:lnTo>
                  <a:lnTo>
                    <a:pt x="1899" y="176"/>
                  </a:lnTo>
                  <a:lnTo>
                    <a:pt x="1897" y="180"/>
                  </a:lnTo>
                  <a:lnTo>
                    <a:pt x="1893" y="188"/>
                  </a:lnTo>
                  <a:lnTo>
                    <a:pt x="1891" y="188"/>
                  </a:lnTo>
                  <a:lnTo>
                    <a:pt x="1891" y="186"/>
                  </a:lnTo>
                  <a:lnTo>
                    <a:pt x="1893" y="184"/>
                  </a:lnTo>
                  <a:lnTo>
                    <a:pt x="1893" y="182"/>
                  </a:lnTo>
                  <a:lnTo>
                    <a:pt x="1893" y="180"/>
                  </a:lnTo>
                  <a:lnTo>
                    <a:pt x="1893" y="178"/>
                  </a:lnTo>
                  <a:lnTo>
                    <a:pt x="1895" y="178"/>
                  </a:lnTo>
                  <a:lnTo>
                    <a:pt x="1895" y="176"/>
                  </a:lnTo>
                  <a:lnTo>
                    <a:pt x="1897" y="176"/>
                  </a:lnTo>
                  <a:lnTo>
                    <a:pt x="1897" y="176"/>
                  </a:lnTo>
                  <a:lnTo>
                    <a:pt x="1899" y="176"/>
                  </a:lnTo>
                  <a:lnTo>
                    <a:pt x="1899" y="174"/>
                  </a:lnTo>
                  <a:lnTo>
                    <a:pt x="1897" y="174"/>
                  </a:lnTo>
                  <a:lnTo>
                    <a:pt x="1897" y="172"/>
                  </a:lnTo>
                  <a:lnTo>
                    <a:pt x="1895" y="172"/>
                  </a:lnTo>
                  <a:lnTo>
                    <a:pt x="1893" y="172"/>
                  </a:lnTo>
                  <a:lnTo>
                    <a:pt x="1893" y="174"/>
                  </a:lnTo>
                  <a:lnTo>
                    <a:pt x="1893" y="176"/>
                  </a:lnTo>
                  <a:lnTo>
                    <a:pt x="1893" y="176"/>
                  </a:lnTo>
                  <a:lnTo>
                    <a:pt x="1891" y="176"/>
                  </a:lnTo>
                  <a:lnTo>
                    <a:pt x="1891" y="176"/>
                  </a:lnTo>
                  <a:lnTo>
                    <a:pt x="1893" y="176"/>
                  </a:lnTo>
                  <a:lnTo>
                    <a:pt x="1891" y="174"/>
                  </a:lnTo>
                  <a:lnTo>
                    <a:pt x="1889" y="172"/>
                  </a:lnTo>
                  <a:lnTo>
                    <a:pt x="1891" y="172"/>
                  </a:lnTo>
                  <a:lnTo>
                    <a:pt x="1891" y="170"/>
                  </a:lnTo>
                  <a:lnTo>
                    <a:pt x="1887" y="168"/>
                  </a:lnTo>
                  <a:lnTo>
                    <a:pt x="1887" y="170"/>
                  </a:lnTo>
                  <a:lnTo>
                    <a:pt x="1889" y="170"/>
                  </a:lnTo>
                  <a:lnTo>
                    <a:pt x="1889" y="172"/>
                  </a:lnTo>
                  <a:lnTo>
                    <a:pt x="1889" y="174"/>
                  </a:lnTo>
                  <a:lnTo>
                    <a:pt x="1887" y="176"/>
                  </a:lnTo>
                  <a:lnTo>
                    <a:pt x="1887" y="178"/>
                  </a:lnTo>
                  <a:lnTo>
                    <a:pt x="1889" y="178"/>
                  </a:lnTo>
                  <a:lnTo>
                    <a:pt x="1889" y="180"/>
                  </a:lnTo>
                  <a:lnTo>
                    <a:pt x="1889" y="182"/>
                  </a:lnTo>
                  <a:lnTo>
                    <a:pt x="1889" y="184"/>
                  </a:lnTo>
                  <a:lnTo>
                    <a:pt x="1885" y="186"/>
                  </a:lnTo>
                  <a:lnTo>
                    <a:pt x="1881" y="186"/>
                  </a:lnTo>
                  <a:lnTo>
                    <a:pt x="1879" y="184"/>
                  </a:lnTo>
                  <a:lnTo>
                    <a:pt x="1877" y="184"/>
                  </a:lnTo>
                  <a:lnTo>
                    <a:pt x="1877" y="182"/>
                  </a:lnTo>
                  <a:lnTo>
                    <a:pt x="1875" y="182"/>
                  </a:lnTo>
                  <a:lnTo>
                    <a:pt x="1875" y="184"/>
                  </a:lnTo>
                  <a:lnTo>
                    <a:pt x="1877" y="186"/>
                  </a:lnTo>
                  <a:lnTo>
                    <a:pt x="1879" y="188"/>
                  </a:lnTo>
                  <a:lnTo>
                    <a:pt x="1879" y="190"/>
                  </a:lnTo>
                  <a:lnTo>
                    <a:pt x="1877" y="190"/>
                  </a:lnTo>
                  <a:lnTo>
                    <a:pt x="1877" y="192"/>
                  </a:lnTo>
                  <a:lnTo>
                    <a:pt x="1875" y="192"/>
                  </a:lnTo>
                  <a:lnTo>
                    <a:pt x="1875" y="194"/>
                  </a:lnTo>
                  <a:lnTo>
                    <a:pt x="1875" y="196"/>
                  </a:lnTo>
                  <a:lnTo>
                    <a:pt x="1875" y="198"/>
                  </a:lnTo>
                  <a:lnTo>
                    <a:pt x="1875" y="196"/>
                  </a:lnTo>
                  <a:lnTo>
                    <a:pt x="1877" y="196"/>
                  </a:lnTo>
                  <a:lnTo>
                    <a:pt x="1877" y="198"/>
                  </a:lnTo>
                  <a:lnTo>
                    <a:pt x="1877" y="196"/>
                  </a:lnTo>
                  <a:lnTo>
                    <a:pt x="1879" y="198"/>
                  </a:lnTo>
                  <a:lnTo>
                    <a:pt x="1879" y="196"/>
                  </a:lnTo>
                  <a:lnTo>
                    <a:pt x="1881" y="196"/>
                  </a:lnTo>
                  <a:lnTo>
                    <a:pt x="1881" y="198"/>
                  </a:lnTo>
                  <a:lnTo>
                    <a:pt x="1885" y="194"/>
                  </a:lnTo>
                  <a:lnTo>
                    <a:pt x="1889" y="194"/>
                  </a:lnTo>
                  <a:lnTo>
                    <a:pt x="1891" y="192"/>
                  </a:lnTo>
                  <a:lnTo>
                    <a:pt x="1893" y="192"/>
                  </a:lnTo>
                  <a:lnTo>
                    <a:pt x="1895" y="190"/>
                  </a:lnTo>
                  <a:lnTo>
                    <a:pt x="1897" y="186"/>
                  </a:lnTo>
                  <a:lnTo>
                    <a:pt x="1899" y="186"/>
                  </a:lnTo>
                  <a:lnTo>
                    <a:pt x="1899" y="184"/>
                  </a:lnTo>
                  <a:lnTo>
                    <a:pt x="1899" y="182"/>
                  </a:lnTo>
                  <a:lnTo>
                    <a:pt x="1899" y="182"/>
                  </a:lnTo>
                  <a:lnTo>
                    <a:pt x="1901" y="178"/>
                  </a:lnTo>
                  <a:lnTo>
                    <a:pt x="1901" y="176"/>
                  </a:lnTo>
                  <a:lnTo>
                    <a:pt x="1909" y="166"/>
                  </a:lnTo>
                  <a:lnTo>
                    <a:pt x="1909" y="164"/>
                  </a:lnTo>
                  <a:lnTo>
                    <a:pt x="1911" y="164"/>
                  </a:lnTo>
                  <a:lnTo>
                    <a:pt x="1913" y="164"/>
                  </a:lnTo>
                  <a:lnTo>
                    <a:pt x="1915" y="164"/>
                  </a:lnTo>
                  <a:lnTo>
                    <a:pt x="1919" y="164"/>
                  </a:lnTo>
                  <a:lnTo>
                    <a:pt x="1925" y="164"/>
                  </a:lnTo>
                  <a:lnTo>
                    <a:pt x="1931" y="166"/>
                  </a:lnTo>
                  <a:lnTo>
                    <a:pt x="1935" y="166"/>
                  </a:lnTo>
                  <a:lnTo>
                    <a:pt x="1939" y="168"/>
                  </a:lnTo>
                  <a:lnTo>
                    <a:pt x="1947" y="172"/>
                  </a:lnTo>
                  <a:lnTo>
                    <a:pt x="1949" y="174"/>
                  </a:lnTo>
                  <a:lnTo>
                    <a:pt x="1949" y="176"/>
                  </a:lnTo>
                  <a:lnTo>
                    <a:pt x="1951" y="176"/>
                  </a:lnTo>
                  <a:lnTo>
                    <a:pt x="1955" y="180"/>
                  </a:lnTo>
                  <a:lnTo>
                    <a:pt x="1955" y="184"/>
                  </a:lnTo>
                  <a:lnTo>
                    <a:pt x="1957" y="184"/>
                  </a:lnTo>
                  <a:lnTo>
                    <a:pt x="1957" y="186"/>
                  </a:lnTo>
                  <a:lnTo>
                    <a:pt x="1955" y="188"/>
                  </a:lnTo>
                  <a:lnTo>
                    <a:pt x="1951" y="192"/>
                  </a:lnTo>
                  <a:lnTo>
                    <a:pt x="1949" y="192"/>
                  </a:lnTo>
                  <a:lnTo>
                    <a:pt x="1947" y="190"/>
                  </a:lnTo>
                  <a:lnTo>
                    <a:pt x="1947" y="188"/>
                  </a:lnTo>
                  <a:lnTo>
                    <a:pt x="1947" y="186"/>
                  </a:lnTo>
                  <a:lnTo>
                    <a:pt x="1945" y="186"/>
                  </a:lnTo>
                  <a:lnTo>
                    <a:pt x="1945" y="188"/>
                  </a:lnTo>
                  <a:lnTo>
                    <a:pt x="1943" y="190"/>
                  </a:lnTo>
                  <a:lnTo>
                    <a:pt x="1943" y="192"/>
                  </a:lnTo>
                  <a:lnTo>
                    <a:pt x="1941" y="192"/>
                  </a:lnTo>
                  <a:lnTo>
                    <a:pt x="1939" y="190"/>
                  </a:lnTo>
                  <a:lnTo>
                    <a:pt x="1937" y="190"/>
                  </a:lnTo>
                  <a:lnTo>
                    <a:pt x="1939" y="192"/>
                  </a:lnTo>
                  <a:lnTo>
                    <a:pt x="1941" y="192"/>
                  </a:lnTo>
                  <a:lnTo>
                    <a:pt x="1941" y="194"/>
                  </a:lnTo>
                  <a:lnTo>
                    <a:pt x="1941" y="196"/>
                  </a:lnTo>
                  <a:lnTo>
                    <a:pt x="1939" y="196"/>
                  </a:lnTo>
                  <a:lnTo>
                    <a:pt x="1937" y="198"/>
                  </a:lnTo>
                  <a:lnTo>
                    <a:pt x="1941" y="198"/>
                  </a:lnTo>
                  <a:lnTo>
                    <a:pt x="1941" y="196"/>
                  </a:lnTo>
                  <a:lnTo>
                    <a:pt x="1943" y="196"/>
                  </a:lnTo>
                  <a:lnTo>
                    <a:pt x="1945" y="196"/>
                  </a:lnTo>
                  <a:lnTo>
                    <a:pt x="1947" y="198"/>
                  </a:lnTo>
                  <a:lnTo>
                    <a:pt x="1951" y="198"/>
                  </a:lnTo>
                  <a:lnTo>
                    <a:pt x="1953" y="198"/>
                  </a:lnTo>
                  <a:lnTo>
                    <a:pt x="1955" y="198"/>
                  </a:lnTo>
                  <a:lnTo>
                    <a:pt x="1955" y="200"/>
                  </a:lnTo>
                  <a:lnTo>
                    <a:pt x="1957" y="200"/>
                  </a:lnTo>
                  <a:lnTo>
                    <a:pt x="1957" y="202"/>
                  </a:lnTo>
                  <a:lnTo>
                    <a:pt x="1955" y="202"/>
                  </a:lnTo>
                  <a:lnTo>
                    <a:pt x="1953" y="202"/>
                  </a:lnTo>
                  <a:lnTo>
                    <a:pt x="1955" y="204"/>
                  </a:lnTo>
                  <a:lnTo>
                    <a:pt x="1955" y="206"/>
                  </a:lnTo>
                  <a:lnTo>
                    <a:pt x="1953" y="206"/>
                  </a:lnTo>
                  <a:lnTo>
                    <a:pt x="1953" y="208"/>
                  </a:lnTo>
                  <a:lnTo>
                    <a:pt x="1957" y="206"/>
                  </a:lnTo>
                  <a:lnTo>
                    <a:pt x="1959" y="206"/>
                  </a:lnTo>
                  <a:lnTo>
                    <a:pt x="1961" y="206"/>
                  </a:lnTo>
                  <a:lnTo>
                    <a:pt x="1963" y="206"/>
                  </a:lnTo>
                  <a:lnTo>
                    <a:pt x="1965" y="206"/>
                  </a:lnTo>
                  <a:lnTo>
                    <a:pt x="1967" y="208"/>
                  </a:lnTo>
                  <a:lnTo>
                    <a:pt x="1965" y="210"/>
                  </a:lnTo>
                  <a:lnTo>
                    <a:pt x="1965" y="212"/>
                  </a:lnTo>
                  <a:lnTo>
                    <a:pt x="1963" y="212"/>
                  </a:lnTo>
                  <a:lnTo>
                    <a:pt x="1963" y="214"/>
                  </a:lnTo>
                  <a:lnTo>
                    <a:pt x="1961" y="216"/>
                  </a:lnTo>
                  <a:lnTo>
                    <a:pt x="1961" y="218"/>
                  </a:lnTo>
                  <a:lnTo>
                    <a:pt x="1959" y="218"/>
                  </a:lnTo>
                  <a:lnTo>
                    <a:pt x="1957" y="220"/>
                  </a:lnTo>
                  <a:lnTo>
                    <a:pt x="1955" y="220"/>
                  </a:lnTo>
                  <a:lnTo>
                    <a:pt x="1955" y="222"/>
                  </a:lnTo>
                  <a:lnTo>
                    <a:pt x="1957" y="222"/>
                  </a:lnTo>
                  <a:lnTo>
                    <a:pt x="1957" y="220"/>
                  </a:lnTo>
                  <a:lnTo>
                    <a:pt x="1959" y="218"/>
                  </a:lnTo>
                  <a:lnTo>
                    <a:pt x="1961" y="218"/>
                  </a:lnTo>
                  <a:lnTo>
                    <a:pt x="1965" y="214"/>
                  </a:lnTo>
                  <a:lnTo>
                    <a:pt x="1965" y="212"/>
                  </a:lnTo>
                  <a:lnTo>
                    <a:pt x="1967" y="212"/>
                  </a:lnTo>
                  <a:lnTo>
                    <a:pt x="1967" y="214"/>
                  </a:lnTo>
                  <a:lnTo>
                    <a:pt x="1965" y="214"/>
                  </a:lnTo>
                  <a:lnTo>
                    <a:pt x="1965" y="216"/>
                  </a:lnTo>
                  <a:lnTo>
                    <a:pt x="1965" y="218"/>
                  </a:lnTo>
                  <a:lnTo>
                    <a:pt x="1967" y="216"/>
                  </a:lnTo>
                  <a:lnTo>
                    <a:pt x="1969" y="214"/>
                  </a:lnTo>
                  <a:lnTo>
                    <a:pt x="1973" y="212"/>
                  </a:lnTo>
                  <a:lnTo>
                    <a:pt x="1973" y="214"/>
                  </a:lnTo>
                  <a:lnTo>
                    <a:pt x="1979" y="216"/>
                  </a:lnTo>
                  <a:lnTo>
                    <a:pt x="1981" y="216"/>
                  </a:lnTo>
                  <a:lnTo>
                    <a:pt x="1981" y="218"/>
                  </a:lnTo>
                  <a:lnTo>
                    <a:pt x="1983" y="218"/>
                  </a:lnTo>
                  <a:lnTo>
                    <a:pt x="1983" y="220"/>
                  </a:lnTo>
                  <a:lnTo>
                    <a:pt x="1985" y="220"/>
                  </a:lnTo>
                  <a:lnTo>
                    <a:pt x="1983" y="222"/>
                  </a:lnTo>
                  <a:lnTo>
                    <a:pt x="1985" y="224"/>
                  </a:lnTo>
                  <a:lnTo>
                    <a:pt x="1987" y="224"/>
                  </a:lnTo>
                  <a:lnTo>
                    <a:pt x="1987" y="226"/>
                  </a:lnTo>
                  <a:lnTo>
                    <a:pt x="1989" y="228"/>
                  </a:lnTo>
                  <a:lnTo>
                    <a:pt x="1991" y="230"/>
                  </a:lnTo>
                  <a:lnTo>
                    <a:pt x="1989" y="230"/>
                  </a:lnTo>
                  <a:lnTo>
                    <a:pt x="1989" y="232"/>
                  </a:lnTo>
                  <a:lnTo>
                    <a:pt x="1983" y="230"/>
                  </a:lnTo>
                  <a:lnTo>
                    <a:pt x="1983" y="232"/>
                  </a:lnTo>
                  <a:lnTo>
                    <a:pt x="1987" y="234"/>
                  </a:lnTo>
                  <a:lnTo>
                    <a:pt x="1991" y="236"/>
                  </a:lnTo>
                  <a:lnTo>
                    <a:pt x="1995" y="238"/>
                  </a:lnTo>
                  <a:lnTo>
                    <a:pt x="1995" y="240"/>
                  </a:lnTo>
                  <a:lnTo>
                    <a:pt x="1997" y="238"/>
                  </a:lnTo>
                  <a:lnTo>
                    <a:pt x="1999" y="238"/>
                  </a:lnTo>
                  <a:lnTo>
                    <a:pt x="2003" y="238"/>
                  </a:lnTo>
                  <a:lnTo>
                    <a:pt x="2007" y="238"/>
                  </a:lnTo>
                  <a:lnTo>
                    <a:pt x="2009" y="238"/>
                  </a:lnTo>
                  <a:lnTo>
                    <a:pt x="2007" y="236"/>
                  </a:lnTo>
                  <a:lnTo>
                    <a:pt x="2009" y="236"/>
                  </a:lnTo>
                  <a:lnTo>
                    <a:pt x="2011" y="236"/>
                  </a:lnTo>
                  <a:lnTo>
                    <a:pt x="2013" y="236"/>
                  </a:lnTo>
                  <a:lnTo>
                    <a:pt x="2013" y="238"/>
                  </a:lnTo>
                  <a:lnTo>
                    <a:pt x="2019" y="236"/>
                  </a:lnTo>
                  <a:lnTo>
                    <a:pt x="2023" y="234"/>
                  </a:lnTo>
                  <a:lnTo>
                    <a:pt x="2023" y="232"/>
                  </a:lnTo>
                  <a:lnTo>
                    <a:pt x="2027" y="232"/>
                  </a:lnTo>
                  <a:lnTo>
                    <a:pt x="2031" y="230"/>
                  </a:lnTo>
                  <a:lnTo>
                    <a:pt x="2037" y="228"/>
                  </a:lnTo>
                  <a:lnTo>
                    <a:pt x="2043" y="228"/>
                  </a:lnTo>
                  <a:lnTo>
                    <a:pt x="2043" y="228"/>
                  </a:lnTo>
                  <a:lnTo>
                    <a:pt x="2043" y="230"/>
                  </a:lnTo>
                  <a:lnTo>
                    <a:pt x="2043" y="232"/>
                  </a:lnTo>
                  <a:lnTo>
                    <a:pt x="2043" y="230"/>
                  </a:lnTo>
                  <a:lnTo>
                    <a:pt x="2043" y="228"/>
                  </a:lnTo>
                  <a:lnTo>
                    <a:pt x="2043" y="226"/>
                  </a:lnTo>
                  <a:lnTo>
                    <a:pt x="2045" y="226"/>
                  </a:lnTo>
                  <a:lnTo>
                    <a:pt x="2049" y="226"/>
                  </a:lnTo>
                  <a:lnTo>
                    <a:pt x="2055" y="226"/>
                  </a:lnTo>
                  <a:lnTo>
                    <a:pt x="2061" y="226"/>
                  </a:lnTo>
                  <a:lnTo>
                    <a:pt x="2067" y="226"/>
                  </a:lnTo>
                  <a:lnTo>
                    <a:pt x="2071" y="226"/>
                  </a:lnTo>
                  <a:lnTo>
                    <a:pt x="2077" y="226"/>
                  </a:lnTo>
                  <a:lnTo>
                    <a:pt x="2077" y="228"/>
                  </a:lnTo>
                  <a:lnTo>
                    <a:pt x="2079" y="226"/>
                  </a:lnTo>
                  <a:lnTo>
                    <a:pt x="2079" y="228"/>
                  </a:lnTo>
                  <a:lnTo>
                    <a:pt x="2083" y="228"/>
                  </a:lnTo>
                  <a:lnTo>
                    <a:pt x="2087" y="230"/>
                  </a:lnTo>
                  <a:lnTo>
                    <a:pt x="2089" y="230"/>
                  </a:lnTo>
                  <a:lnTo>
                    <a:pt x="2089" y="232"/>
                  </a:lnTo>
                  <a:lnTo>
                    <a:pt x="2091" y="232"/>
                  </a:lnTo>
                  <a:lnTo>
                    <a:pt x="2097" y="236"/>
                  </a:lnTo>
                  <a:lnTo>
                    <a:pt x="2103" y="238"/>
                  </a:lnTo>
                  <a:lnTo>
                    <a:pt x="2109" y="246"/>
                  </a:lnTo>
                  <a:lnTo>
                    <a:pt x="2113" y="252"/>
                  </a:lnTo>
                  <a:lnTo>
                    <a:pt x="2115" y="260"/>
                  </a:lnTo>
                  <a:lnTo>
                    <a:pt x="2115" y="262"/>
                  </a:lnTo>
                  <a:lnTo>
                    <a:pt x="2117" y="264"/>
                  </a:lnTo>
                  <a:lnTo>
                    <a:pt x="2117" y="266"/>
                  </a:lnTo>
                  <a:lnTo>
                    <a:pt x="2117" y="268"/>
                  </a:lnTo>
                  <a:lnTo>
                    <a:pt x="2115" y="270"/>
                  </a:lnTo>
                  <a:lnTo>
                    <a:pt x="2115" y="272"/>
                  </a:lnTo>
                  <a:lnTo>
                    <a:pt x="2113" y="272"/>
                  </a:lnTo>
                  <a:lnTo>
                    <a:pt x="2111" y="272"/>
                  </a:lnTo>
                  <a:lnTo>
                    <a:pt x="2109" y="272"/>
                  </a:lnTo>
                  <a:lnTo>
                    <a:pt x="2111" y="272"/>
                  </a:lnTo>
                  <a:lnTo>
                    <a:pt x="2113" y="272"/>
                  </a:lnTo>
                  <a:lnTo>
                    <a:pt x="2113" y="274"/>
                  </a:lnTo>
                  <a:lnTo>
                    <a:pt x="2113" y="276"/>
                  </a:lnTo>
                  <a:lnTo>
                    <a:pt x="2113" y="278"/>
                  </a:lnTo>
                  <a:lnTo>
                    <a:pt x="2111" y="280"/>
                  </a:lnTo>
                  <a:lnTo>
                    <a:pt x="2109" y="282"/>
                  </a:lnTo>
                  <a:lnTo>
                    <a:pt x="2109" y="284"/>
                  </a:lnTo>
                  <a:lnTo>
                    <a:pt x="2111" y="287"/>
                  </a:lnTo>
                  <a:lnTo>
                    <a:pt x="2111" y="289"/>
                  </a:lnTo>
                  <a:lnTo>
                    <a:pt x="2111" y="291"/>
                  </a:lnTo>
                  <a:lnTo>
                    <a:pt x="2111" y="289"/>
                  </a:lnTo>
                  <a:lnTo>
                    <a:pt x="2113" y="289"/>
                  </a:lnTo>
                  <a:lnTo>
                    <a:pt x="2117" y="293"/>
                  </a:lnTo>
                  <a:lnTo>
                    <a:pt x="2119" y="293"/>
                  </a:lnTo>
                  <a:lnTo>
                    <a:pt x="2121" y="293"/>
                  </a:lnTo>
                  <a:lnTo>
                    <a:pt x="2121" y="295"/>
                  </a:lnTo>
                  <a:lnTo>
                    <a:pt x="2119" y="295"/>
                  </a:lnTo>
                  <a:lnTo>
                    <a:pt x="2121" y="295"/>
                  </a:lnTo>
                  <a:lnTo>
                    <a:pt x="2123" y="295"/>
                  </a:lnTo>
                  <a:lnTo>
                    <a:pt x="2127" y="295"/>
                  </a:lnTo>
                  <a:lnTo>
                    <a:pt x="2129" y="297"/>
                  </a:lnTo>
                  <a:lnTo>
                    <a:pt x="2129" y="295"/>
                  </a:lnTo>
                  <a:lnTo>
                    <a:pt x="2131" y="297"/>
                  </a:lnTo>
                  <a:lnTo>
                    <a:pt x="2131" y="299"/>
                  </a:lnTo>
                  <a:lnTo>
                    <a:pt x="2131" y="301"/>
                  </a:lnTo>
                  <a:lnTo>
                    <a:pt x="2131" y="303"/>
                  </a:lnTo>
                  <a:lnTo>
                    <a:pt x="2129" y="305"/>
                  </a:lnTo>
                  <a:lnTo>
                    <a:pt x="2131" y="305"/>
                  </a:lnTo>
                  <a:lnTo>
                    <a:pt x="2131" y="307"/>
                  </a:lnTo>
                  <a:lnTo>
                    <a:pt x="2131" y="309"/>
                  </a:lnTo>
                  <a:lnTo>
                    <a:pt x="2131" y="311"/>
                  </a:lnTo>
                  <a:lnTo>
                    <a:pt x="2131" y="313"/>
                  </a:lnTo>
                  <a:lnTo>
                    <a:pt x="2131" y="315"/>
                  </a:lnTo>
                  <a:lnTo>
                    <a:pt x="2131" y="317"/>
                  </a:lnTo>
                  <a:lnTo>
                    <a:pt x="2131" y="319"/>
                  </a:lnTo>
                  <a:lnTo>
                    <a:pt x="2131" y="321"/>
                  </a:lnTo>
                  <a:lnTo>
                    <a:pt x="2133" y="321"/>
                  </a:lnTo>
                  <a:lnTo>
                    <a:pt x="2137" y="323"/>
                  </a:lnTo>
                  <a:lnTo>
                    <a:pt x="2137" y="325"/>
                  </a:lnTo>
                  <a:lnTo>
                    <a:pt x="2139" y="325"/>
                  </a:lnTo>
                  <a:lnTo>
                    <a:pt x="2139" y="327"/>
                  </a:lnTo>
                  <a:lnTo>
                    <a:pt x="2137" y="327"/>
                  </a:lnTo>
                  <a:lnTo>
                    <a:pt x="2137" y="329"/>
                  </a:lnTo>
                  <a:lnTo>
                    <a:pt x="2137" y="331"/>
                  </a:lnTo>
                  <a:lnTo>
                    <a:pt x="2135" y="331"/>
                  </a:lnTo>
                  <a:lnTo>
                    <a:pt x="2135" y="333"/>
                  </a:lnTo>
                  <a:lnTo>
                    <a:pt x="2135" y="335"/>
                  </a:lnTo>
                  <a:lnTo>
                    <a:pt x="2135" y="337"/>
                  </a:lnTo>
                  <a:lnTo>
                    <a:pt x="2135" y="339"/>
                  </a:lnTo>
                  <a:lnTo>
                    <a:pt x="2133" y="341"/>
                  </a:lnTo>
                  <a:lnTo>
                    <a:pt x="2133" y="343"/>
                  </a:lnTo>
                  <a:lnTo>
                    <a:pt x="2131" y="345"/>
                  </a:lnTo>
                  <a:lnTo>
                    <a:pt x="2127" y="345"/>
                  </a:lnTo>
                  <a:lnTo>
                    <a:pt x="2129" y="345"/>
                  </a:lnTo>
                  <a:lnTo>
                    <a:pt x="2129" y="347"/>
                  </a:lnTo>
                  <a:lnTo>
                    <a:pt x="2133" y="345"/>
                  </a:lnTo>
                  <a:lnTo>
                    <a:pt x="2133" y="343"/>
                  </a:lnTo>
                  <a:lnTo>
                    <a:pt x="2135" y="339"/>
                  </a:lnTo>
                  <a:lnTo>
                    <a:pt x="2137" y="339"/>
                  </a:lnTo>
                  <a:lnTo>
                    <a:pt x="2137" y="337"/>
                  </a:lnTo>
                  <a:lnTo>
                    <a:pt x="2137" y="335"/>
                  </a:lnTo>
                  <a:lnTo>
                    <a:pt x="2137" y="333"/>
                  </a:lnTo>
                  <a:lnTo>
                    <a:pt x="2139" y="331"/>
                  </a:lnTo>
                  <a:lnTo>
                    <a:pt x="2139" y="329"/>
                  </a:lnTo>
                  <a:lnTo>
                    <a:pt x="2139" y="329"/>
                  </a:lnTo>
                  <a:lnTo>
                    <a:pt x="2139" y="327"/>
                  </a:lnTo>
                  <a:lnTo>
                    <a:pt x="2139" y="325"/>
                  </a:lnTo>
                  <a:lnTo>
                    <a:pt x="2139" y="323"/>
                  </a:lnTo>
                  <a:lnTo>
                    <a:pt x="2139" y="321"/>
                  </a:lnTo>
                  <a:lnTo>
                    <a:pt x="2139" y="321"/>
                  </a:lnTo>
                  <a:lnTo>
                    <a:pt x="2139" y="319"/>
                  </a:lnTo>
                  <a:lnTo>
                    <a:pt x="2139" y="317"/>
                  </a:lnTo>
                  <a:lnTo>
                    <a:pt x="2137" y="317"/>
                  </a:lnTo>
                  <a:lnTo>
                    <a:pt x="2139" y="313"/>
                  </a:lnTo>
                  <a:lnTo>
                    <a:pt x="2139" y="311"/>
                  </a:lnTo>
                  <a:lnTo>
                    <a:pt x="2139" y="309"/>
                  </a:lnTo>
                  <a:lnTo>
                    <a:pt x="2139" y="307"/>
                  </a:lnTo>
                  <a:lnTo>
                    <a:pt x="2139" y="307"/>
                  </a:lnTo>
                  <a:lnTo>
                    <a:pt x="2139" y="305"/>
                  </a:lnTo>
                  <a:lnTo>
                    <a:pt x="2141" y="303"/>
                  </a:lnTo>
                  <a:lnTo>
                    <a:pt x="2143" y="301"/>
                  </a:lnTo>
                  <a:lnTo>
                    <a:pt x="2145" y="301"/>
                  </a:lnTo>
                  <a:lnTo>
                    <a:pt x="2147" y="301"/>
                  </a:lnTo>
                  <a:lnTo>
                    <a:pt x="2147" y="299"/>
                  </a:lnTo>
                  <a:lnTo>
                    <a:pt x="2147" y="297"/>
                  </a:lnTo>
                  <a:lnTo>
                    <a:pt x="2149" y="297"/>
                  </a:lnTo>
                  <a:lnTo>
                    <a:pt x="2149" y="295"/>
                  </a:lnTo>
                  <a:lnTo>
                    <a:pt x="2151" y="295"/>
                  </a:lnTo>
                  <a:lnTo>
                    <a:pt x="2151" y="293"/>
                  </a:lnTo>
                  <a:lnTo>
                    <a:pt x="2153" y="295"/>
                  </a:lnTo>
                  <a:lnTo>
                    <a:pt x="2158" y="295"/>
                  </a:lnTo>
                  <a:lnTo>
                    <a:pt x="2160" y="295"/>
                  </a:lnTo>
                  <a:lnTo>
                    <a:pt x="2164" y="295"/>
                  </a:lnTo>
                  <a:lnTo>
                    <a:pt x="2164" y="293"/>
                  </a:lnTo>
                  <a:lnTo>
                    <a:pt x="2166" y="293"/>
                  </a:lnTo>
                  <a:lnTo>
                    <a:pt x="2168" y="293"/>
                  </a:lnTo>
                  <a:lnTo>
                    <a:pt x="2170" y="293"/>
                  </a:lnTo>
                  <a:lnTo>
                    <a:pt x="2172" y="293"/>
                  </a:lnTo>
                  <a:lnTo>
                    <a:pt x="2172" y="295"/>
                  </a:lnTo>
                  <a:lnTo>
                    <a:pt x="2174" y="295"/>
                  </a:lnTo>
                  <a:lnTo>
                    <a:pt x="2176" y="293"/>
                  </a:lnTo>
                  <a:lnTo>
                    <a:pt x="2178" y="291"/>
                  </a:lnTo>
                  <a:lnTo>
                    <a:pt x="2180" y="291"/>
                  </a:lnTo>
                  <a:lnTo>
                    <a:pt x="2180" y="289"/>
                  </a:lnTo>
                  <a:lnTo>
                    <a:pt x="2182" y="291"/>
                  </a:lnTo>
                  <a:lnTo>
                    <a:pt x="2182" y="293"/>
                  </a:lnTo>
                  <a:lnTo>
                    <a:pt x="2184" y="295"/>
                  </a:lnTo>
                  <a:lnTo>
                    <a:pt x="2186" y="295"/>
                  </a:lnTo>
                  <a:lnTo>
                    <a:pt x="2188" y="297"/>
                  </a:lnTo>
                  <a:lnTo>
                    <a:pt x="2192" y="299"/>
                  </a:lnTo>
                  <a:lnTo>
                    <a:pt x="2200" y="299"/>
                  </a:lnTo>
                  <a:lnTo>
                    <a:pt x="2206" y="299"/>
                  </a:lnTo>
                  <a:lnTo>
                    <a:pt x="2208" y="299"/>
                  </a:lnTo>
                  <a:lnTo>
                    <a:pt x="2210" y="301"/>
                  </a:lnTo>
                  <a:lnTo>
                    <a:pt x="2212" y="301"/>
                  </a:lnTo>
                  <a:lnTo>
                    <a:pt x="2216" y="301"/>
                  </a:lnTo>
                  <a:lnTo>
                    <a:pt x="2222" y="301"/>
                  </a:lnTo>
                  <a:lnTo>
                    <a:pt x="2222" y="303"/>
                  </a:lnTo>
                  <a:lnTo>
                    <a:pt x="2226" y="303"/>
                  </a:lnTo>
                  <a:lnTo>
                    <a:pt x="2232" y="299"/>
                  </a:lnTo>
                  <a:lnTo>
                    <a:pt x="2236" y="293"/>
                  </a:lnTo>
                  <a:lnTo>
                    <a:pt x="2236" y="291"/>
                  </a:lnTo>
                  <a:lnTo>
                    <a:pt x="2236" y="289"/>
                  </a:lnTo>
                  <a:lnTo>
                    <a:pt x="2238" y="289"/>
                  </a:lnTo>
                  <a:lnTo>
                    <a:pt x="2240" y="289"/>
                  </a:lnTo>
                  <a:lnTo>
                    <a:pt x="2240" y="291"/>
                  </a:lnTo>
                  <a:lnTo>
                    <a:pt x="2242" y="293"/>
                  </a:lnTo>
                  <a:lnTo>
                    <a:pt x="2244" y="293"/>
                  </a:lnTo>
                  <a:lnTo>
                    <a:pt x="2242" y="293"/>
                  </a:lnTo>
                  <a:lnTo>
                    <a:pt x="2242" y="295"/>
                  </a:lnTo>
                  <a:lnTo>
                    <a:pt x="2242" y="297"/>
                  </a:lnTo>
                  <a:lnTo>
                    <a:pt x="2244" y="297"/>
                  </a:lnTo>
                  <a:lnTo>
                    <a:pt x="2246" y="299"/>
                  </a:lnTo>
                  <a:lnTo>
                    <a:pt x="2246" y="301"/>
                  </a:lnTo>
                  <a:lnTo>
                    <a:pt x="2246" y="303"/>
                  </a:lnTo>
                  <a:lnTo>
                    <a:pt x="2246" y="305"/>
                  </a:lnTo>
                  <a:lnTo>
                    <a:pt x="2246" y="309"/>
                  </a:lnTo>
                  <a:lnTo>
                    <a:pt x="2246" y="311"/>
                  </a:lnTo>
                  <a:lnTo>
                    <a:pt x="2246" y="313"/>
                  </a:lnTo>
                  <a:lnTo>
                    <a:pt x="2246" y="315"/>
                  </a:lnTo>
                  <a:lnTo>
                    <a:pt x="2248" y="315"/>
                  </a:lnTo>
                  <a:lnTo>
                    <a:pt x="2248" y="317"/>
                  </a:lnTo>
                  <a:lnTo>
                    <a:pt x="2254" y="317"/>
                  </a:lnTo>
                  <a:lnTo>
                    <a:pt x="2256" y="317"/>
                  </a:lnTo>
                  <a:lnTo>
                    <a:pt x="2258" y="319"/>
                  </a:lnTo>
                  <a:lnTo>
                    <a:pt x="2260" y="319"/>
                  </a:lnTo>
                  <a:lnTo>
                    <a:pt x="2260" y="321"/>
                  </a:lnTo>
                  <a:lnTo>
                    <a:pt x="2262" y="321"/>
                  </a:lnTo>
                  <a:lnTo>
                    <a:pt x="2264" y="321"/>
                  </a:lnTo>
                  <a:lnTo>
                    <a:pt x="2266" y="321"/>
                  </a:lnTo>
                  <a:lnTo>
                    <a:pt x="2266" y="323"/>
                  </a:lnTo>
                  <a:lnTo>
                    <a:pt x="2266" y="325"/>
                  </a:lnTo>
                  <a:lnTo>
                    <a:pt x="2266" y="329"/>
                  </a:lnTo>
                  <a:lnTo>
                    <a:pt x="2266" y="331"/>
                  </a:lnTo>
                  <a:lnTo>
                    <a:pt x="2266" y="333"/>
                  </a:lnTo>
                  <a:lnTo>
                    <a:pt x="2268" y="333"/>
                  </a:lnTo>
                  <a:lnTo>
                    <a:pt x="2270" y="335"/>
                  </a:lnTo>
                  <a:lnTo>
                    <a:pt x="2276" y="333"/>
                  </a:lnTo>
                  <a:lnTo>
                    <a:pt x="2282" y="333"/>
                  </a:lnTo>
                  <a:lnTo>
                    <a:pt x="2284" y="333"/>
                  </a:lnTo>
                  <a:lnTo>
                    <a:pt x="2284" y="335"/>
                  </a:lnTo>
                  <a:lnTo>
                    <a:pt x="2286" y="335"/>
                  </a:lnTo>
                  <a:lnTo>
                    <a:pt x="2284" y="333"/>
                  </a:lnTo>
                  <a:lnTo>
                    <a:pt x="2282" y="331"/>
                  </a:lnTo>
                  <a:lnTo>
                    <a:pt x="2284" y="331"/>
                  </a:lnTo>
                  <a:lnTo>
                    <a:pt x="2284" y="329"/>
                  </a:lnTo>
                  <a:lnTo>
                    <a:pt x="2286" y="329"/>
                  </a:lnTo>
                  <a:lnTo>
                    <a:pt x="2286" y="331"/>
                  </a:lnTo>
                  <a:lnTo>
                    <a:pt x="2286" y="331"/>
                  </a:lnTo>
                  <a:lnTo>
                    <a:pt x="2286" y="333"/>
                  </a:lnTo>
                  <a:lnTo>
                    <a:pt x="2286" y="331"/>
                  </a:lnTo>
                  <a:lnTo>
                    <a:pt x="2286" y="329"/>
                  </a:lnTo>
                  <a:lnTo>
                    <a:pt x="2286" y="327"/>
                  </a:lnTo>
                  <a:lnTo>
                    <a:pt x="2286" y="327"/>
                  </a:lnTo>
                  <a:lnTo>
                    <a:pt x="2288" y="325"/>
                  </a:lnTo>
                  <a:lnTo>
                    <a:pt x="2290" y="323"/>
                  </a:lnTo>
                  <a:lnTo>
                    <a:pt x="2290" y="321"/>
                  </a:lnTo>
                  <a:lnTo>
                    <a:pt x="2290" y="323"/>
                  </a:lnTo>
                  <a:lnTo>
                    <a:pt x="2292" y="323"/>
                  </a:lnTo>
                  <a:lnTo>
                    <a:pt x="2290" y="321"/>
                  </a:lnTo>
                  <a:lnTo>
                    <a:pt x="2290" y="321"/>
                  </a:lnTo>
                  <a:lnTo>
                    <a:pt x="2290" y="319"/>
                  </a:lnTo>
                  <a:lnTo>
                    <a:pt x="2288" y="319"/>
                  </a:lnTo>
                  <a:lnTo>
                    <a:pt x="2288" y="317"/>
                  </a:lnTo>
                  <a:lnTo>
                    <a:pt x="2288" y="315"/>
                  </a:lnTo>
                  <a:lnTo>
                    <a:pt x="2288" y="313"/>
                  </a:lnTo>
                  <a:lnTo>
                    <a:pt x="2288" y="311"/>
                  </a:lnTo>
                  <a:lnTo>
                    <a:pt x="2286" y="309"/>
                  </a:lnTo>
                  <a:lnTo>
                    <a:pt x="2286" y="307"/>
                  </a:lnTo>
                  <a:lnTo>
                    <a:pt x="2286" y="305"/>
                  </a:lnTo>
                  <a:lnTo>
                    <a:pt x="2286" y="305"/>
                  </a:lnTo>
                  <a:lnTo>
                    <a:pt x="2286" y="303"/>
                  </a:lnTo>
                  <a:lnTo>
                    <a:pt x="2286" y="301"/>
                  </a:lnTo>
                  <a:lnTo>
                    <a:pt x="2286" y="299"/>
                  </a:lnTo>
                  <a:lnTo>
                    <a:pt x="2284" y="299"/>
                  </a:lnTo>
                  <a:lnTo>
                    <a:pt x="2280" y="299"/>
                  </a:lnTo>
                  <a:lnTo>
                    <a:pt x="2278" y="299"/>
                  </a:lnTo>
                  <a:lnTo>
                    <a:pt x="2278" y="297"/>
                  </a:lnTo>
                  <a:lnTo>
                    <a:pt x="2280" y="293"/>
                  </a:lnTo>
                  <a:lnTo>
                    <a:pt x="2282" y="293"/>
                  </a:lnTo>
                  <a:lnTo>
                    <a:pt x="2282" y="291"/>
                  </a:lnTo>
                  <a:lnTo>
                    <a:pt x="2284" y="291"/>
                  </a:lnTo>
                  <a:lnTo>
                    <a:pt x="2286" y="291"/>
                  </a:lnTo>
                  <a:lnTo>
                    <a:pt x="2284" y="289"/>
                  </a:lnTo>
                  <a:lnTo>
                    <a:pt x="2284" y="287"/>
                  </a:lnTo>
                  <a:lnTo>
                    <a:pt x="2284" y="284"/>
                  </a:lnTo>
                  <a:lnTo>
                    <a:pt x="2284" y="282"/>
                  </a:lnTo>
                  <a:lnTo>
                    <a:pt x="2284" y="280"/>
                  </a:lnTo>
                  <a:lnTo>
                    <a:pt x="2284" y="278"/>
                  </a:lnTo>
                  <a:lnTo>
                    <a:pt x="2284" y="276"/>
                  </a:lnTo>
                  <a:lnTo>
                    <a:pt x="2284" y="274"/>
                  </a:lnTo>
                  <a:lnTo>
                    <a:pt x="2284" y="272"/>
                  </a:lnTo>
                  <a:lnTo>
                    <a:pt x="2282" y="272"/>
                  </a:lnTo>
                  <a:lnTo>
                    <a:pt x="2284" y="272"/>
                  </a:lnTo>
                  <a:lnTo>
                    <a:pt x="2286" y="272"/>
                  </a:lnTo>
                  <a:lnTo>
                    <a:pt x="2290" y="274"/>
                  </a:lnTo>
                  <a:lnTo>
                    <a:pt x="2296" y="274"/>
                  </a:lnTo>
                  <a:lnTo>
                    <a:pt x="2300" y="276"/>
                  </a:lnTo>
                  <a:lnTo>
                    <a:pt x="2306" y="278"/>
                  </a:lnTo>
                  <a:lnTo>
                    <a:pt x="2312" y="278"/>
                  </a:lnTo>
                  <a:lnTo>
                    <a:pt x="2318" y="280"/>
                  </a:lnTo>
                  <a:lnTo>
                    <a:pt x="2318" y="278"/>
                  </a:lnTo>
                  <a:lnTo>
                    <a:pt x="2320" y="280"/>
                  </a:lnTo>
                  <a:lnTo>
                    <a:pt x="2320" y="282"/>
                  </a:lnTo>
                  <a:lnTo>
                    <a:pt x="2326" y="287"/>
                  </a:lnTo>
                  <a:lnTo>
                    <a:pt x="2328" y="287"/>
                  </a:lnTo>
                  <a:lnTo>
                    <a:pt x="2326" y="287"/>
                  </a:lnTo>
                  <a:lnTo>
                    <a:pt x="2326" y="289"/>
                  </a:lnTo>
                  <a:lnTo>
                    <a:pt x="2328" y="289"/>
                  </a:lnTo>
                  <a:lnTo>
                    <a:pt x="2330" y="289"/>
                  </a:lnTo>
                  <a:lnTo>
                    <a:pt x="2330" y="287"/>
                  </a:lnTo>
                  <a:lnTo>
                    <a:pt x="2332" y="287"/>
                  </a:lnTo>
                  <a:lnTo>
                    <a:pt x="2330" y="284"/>
                  </a:lnTo>
                  <a:lnTo>
                    <a:pt x="2328" y="284"/>
                  </a:lnTo>
                  <a:lnTo>
                    <a:pt x="2328" y="282"/>
                  </a:lnTo>
                  <a:lnTo>
                    <a:pt x="2326" y="282"/>
                  </a:lnTo>
                  <a:lnTo>
                    <a:pt x="2326" y="284"/>
                  </a:lnTo>
                  <a:lnTo>
                    <a:pt x="2326" y="282"/>
                  </a:lnTo>
                  <a:lnTo>
                    <a:pt x="2328" y="280"/>
                  </a:lnTo>
                  <a:lnTo>
                    <a:pt x="2330" y="280"/>
                  </a:lnTo>
                  <a:lnTo>
                    <a:pt x="2334" y="284"/>
                  </a:lnTo>
                  <a:lnTo>
                    <a:pt x="2334" y="284"/>
                  </a:lnTo>
                  <a:lnTo>
                    <a:pt x="2334" y="287"/>
                  </a:lnTo>
                  <a:lnTo>
                    <a:pt x="2334" y="284"/>
                  </a:lnTo>
                  <a:lnTo>
                    <a:pt x="2336" y="284"/>
                  </a:lnTo>
                  <a:lnTo>
                    <a:pt x="2336" y="287"/>
                  </a:lnTo>
                  <a:lnTo>
                    <a:pt x="2338" y="284"/>
                  </a:lnTo>
                  <a:lnTo>
                    <a:pt x="2342" y="284"/>
                  </a:lnTo>
                  <a:lnTo>
                    <a:pt x="2344" y="284"/>
                  </a:lnTo>
                  <a:lnTo>
                    <a:pt x="2350" y="287"/>
                  </a:lnTo>
                  <a:lnTo>
                    <a:pt x="2356" y="287"/>
                  </a:lnTo>
                  <a:lnTo>
                    <a:pt x="2358" y="287"/>
                  </a:lnTo>
                  <a:lnTo>
                    <a:pt x="2362" y="284"/>
                  </a:lnTo>
                  <a:lnTo>
                    <a:pt x="2366" y="284"/>
                  </a:lnTo>
                  <a:lnTo>
                    <a:pt x="2364" y="284"/>
                  </a:lnTo>
                  <a:lnTo>
                    <a:pt x="2364" y="287"/>
                  </a:lnTo>
                  <a:lnTo>
                    <a:pt x="2366" y="287"/>
                  </a:lnTo>
                  <a:lnTo>
                    <a:pt x="2368" y="287"/>
                  </a:lnTo>
                  <a:lnTo>
                    <a:pt x="2368" y="289"/>
                  </a:lnTo>
                  <a:lnTo>
                    <a:pt x="2370" y="289"/>
                  </a:lnTo>
                  <a:lnTo>
                    <a:pt x="2370" y="291"/>
                  </a:lnTo>
                  <a:lnTo>
                    <a:pt x="2372" y="291"/>
                  </a:lnTo>
                  <a:lnTo>
                    <a:pt x="2374" y="289"/>
                  </a:lnTo>
                  <a:lnTo>
                    <a:pt x="2374" y="287"/>
                  </a:lnTo>
                  <a:lnTo>
                    <a:pt x="2372" y="284"/>
                  </a:lnTo>
                  <a:lnTo>
                    <a:pt x="2370" y="284"/>
                  </a:lnTo>
                  <a:lnTo>
                    <a:pt x="2368" y="284"/>
                  </a:lnTo>
                  <a:lnTo>
                    <a:pt x="2370" y="284"/>
                  </a:lnTo>
                  <a:lnTo>
                    <a:pt x="2372" y="284"/>
                  </a:lnTo>
                  <a:lnTo>
                    <a:pt x="2374" y="284"/>
                  </a:lnTo>
                  <a:lnTo>
                    <a:pt x="2376" y="287"/>
                  </a:lnTo>
                  <a:lnTo>
                    <a:pt x="2376" y="289"/>
                  </a:lnTo>
                  <a:lnTo>
                    <a:pt x="2374" y="289"/>
                  </a:lnTo>
                  <a:lnTo>
                    <a:pt x="2376" y="289"/>
                  </a:lnTo>
                  <a:lnTo>
                    <a:pt x="2380" y="291"/>
                  </a:lnTo>
                  <a:lnTo>
                    <a:pt x="2382" y="293"/>
                  </a:lnTo>
                  <a:lnTo>
                    <a:pt x="2382" y="295"/>
                  </a:lnTo>
                  <a:lnTo>
                    <a:pt x="2382" y="295"/>
                  </a:lnTo>
                  <a:lnTo>
                    <a:pt x="2386" y="297"/>
                  </a:lnTo>
                  <a:lnTo>
                    <a:pt x="2388" y="297"/>
                  </a:lnTo>
                  <a:lnTo>
                    <a:pt x="2392" y="297"/>
                  </a:lnTo>
                  <a:lnTo>
                    <a:pt x="2396" y="299"/>
                  </a:lnTo>
                  <a:lnTo>
                    <a:pt x="2396" y="301"/>
                  </a:lnTo>
                  <a:lnTo>
                    <a:pt x="2398" y="301"/>
                  </a:lnTo>
                  <a:lnTo>
                    <a:pt x="2400" y="303"/>
                  </a:lnTo>
                  <a:lnTo>
                    <a:pt x="2404" y="305"/>
                  </a:lnTo>
                  <a:lnTo>
                    <a:pt x="2406" y="305"/>
                  </a:lnTo>
                  <a:lnTo>
                    <a:pt x="2408" y="305"/>
                  </a:lnTo>
                  <a:lnTo>
                    <a:pt x="2406" y="305"/>
                  </a:lnTo>
                  <a:lnTo>
                    <a:pt x="2406" y="303"/>
                  </a:lnTo>
                  <a:lnTo>
                    <a:pt x="2408" y="303"/>
                  </a:lnTo>
                  <a:lnTo>
                    <a:pt x="2414" y="307"/>
                  </a:lnTo>
                  <a:lnTo>
                    <a:pt x="2416" y="307"/>
                  </a:lnTo>
                  <a:lnTo>
                    <a:pt x="2416" y="309"/>
                  </a:lnTo>
                  <a:lnTo>
                    <a:pt x="2418" y="309"/>
                  </a:lnTo>
                  <a:lnTo>
                    <a:pt x="2420" y="311"/>
                  </a:lnTo>
                  <a:lnTo>
                    <a:pt x="2418" y="311"/>
                  </a:lnTo>
                  <a:lnTo>
                    <a:pt x="2416" y="311"/>
                  </a:lnTo>
                  <a:lnTo>
                    <a:pt x="2416" y="309"/>
                  </a:lnTo>
                  <a:lnTo>
                    <a:pt x="2414" y="309"/>
                  </a:lnTo>
                  <a:lnTo>
                    <a:pt x="2412" y="309"/>
                  </a:lnTo>
                  <a:lnTo>
                    <a:pt x="2414" y="309"/>
                  </a:lnTo>
                  <a:lnTo>
                    <a:pt x="2412" y="311"/>
                  </a:lnTo>
                  <a:lnTo>
                    <a:pt x="2414" y="313"/>
                  </a:lnTo>
                  <a:lnTo>
                    <a:pt x="2416" y="313"/>
                  </a:lnTo>
                  <a:lnTo>
                    <a:pt x="2418" y="313"/>
                  </a:lnTo>
                  <a:lnTo>
                    <a:pt x="2420" y="313"/>
                  </a:lnTo>
                  <a:lnTo>
                    <a:pt x="2422" y="313"/>
                  </a:lnTo>
                  <a:lnTo>
                    <a:pt x="2424" y="315"/>
                  </a:lnTo>
                  <a:lnTo>
                    <a:pt x="2430" y="321"/>
                  </a:lnTo>
                  <a:lnTo>
                    <a:pt x="2432" y="325"/>
                  </a:lnTo>
                  <a:lnTo>
                    <a:pt x="2430" y="323"/>
                  </a:lnTo>
                  <a:lnTo>
                    <a:pt x="2430" y="321"/>
                  </a:lnTo>
                  <a:lnTo>
                    <a:pt x="2428" y="321"/>
                  </a:lnTo>
                  <a:lnTo>
                    <a:pt x="2428" y="321"/>
                  </a:lnTo>
                  <a:lnTo>
                    <a:pt x="2430" y="321"/>
                  </a:lnTo>
                  <a:lnTo>
                    <a:pt x="2430" y="323"/>
                  </a:lnTo>
                  <a:lnTo>
                    <a:pt x="2430" y="325"/>
                  </a:lnTo>
                  <a:lnTo>
                    <a:pt x="2430" y="325"/>
                  </a:lnTo>
                  <a:lnTo>
                    <a:pt x="2434" y="325"/>
                  </a:lnTo>
                  <a:lnTo>
                    <a:pt x="2434" y="347"/>
                  </a:lnTo>
                  <a:lnTo>
                    <a:pt x="2434" y="369"/>
                  </a:lnTo>
                  <a:lnTo>
                    <a:pt x="2434" y="389"/>
                  </a:lnTo>
                  <a:lnTo>
                    <a:pt x="2434" y="409"/>
                  </a:lnTo>
                  <a:lnTo>
                    <a:pt x="2434" y="429"/>
                  </a:lnTo>
                  <a:lnTo>
                    <a:pt x="2434" y="449"/>
                  </a:lnTo>
                  <a:lnTo>
                    <a:pt x="2434" y="467"/>
                  </a:lnTo>
                  <a:lnTo>
                    <a:pt x="2434" y="485"/>
                  </a:lnTo>
                  <a:lnTo>
                    <a:pt x="2432" y="487"/>
                  </a:lnTo>
                  <a:lnTo>
                    <a:pt x="2430" y="487"/>
                  </a:lnTo>
                  <a:lnTo>
                    <a:pt x="2430" y="491"/>
                  </a:lnTo>
                  <a:lnTo>
                    <a:pt x="2426" y="495"/>
                  </a:lnTo>
                  <a:lnTo>
                    <a:pt x="2424" y="495"/>
                  </a:lnTo>
                  <a:lnTo>
                    <a:pt x="2422" y="495"/>
                  </a:lnTo>
                  <a:lnTo>
                    <a:pt x="2422" y="497"/>
                  </a:lnTo>
                  <a:lnTo>
                    <a:pt x="2420" y="499"/>
                  </a:lnTo>
                  <a:lnTo>
                    <a:pt x="2418" y="499"/>
                  </a:lnTo>
                  <a:lnTo>
                    <a:pt x="2414" y="503"/>
                  </a:lnTo>
                  <a:lnTo>
                    <a:pt x="2412" y="505"/>
                  </a:lnTo>
                  <a:lnTo>
                    <a:pt x="2410" y="505"/>
                  </a:lnTo>
                  <a:lnTo>
                    <a:pt x="2410" y="503"/>
                  </a:lnTo>
                  <a:lnTo>
                    <a:pt x="2414" y="503"/>
                  </a:lnTo>
                  <a:lnTo>
                    <a:pt x="2414" y="501"/>
                  </a:lnTo>
                  <a:lnTo>
                    <a:pt x="2412" y="501"/>
                  </a:lnTo>
                  <a:lnTo>
                    <a:pt x="2406" y="501"/>
                  </a:lnTo>
                  <a:lnTo>
                    <a:pt x="2404" y="501"/>
                  </a:lnTo>
                  <a:lnTo>
                    <a:pt x="2402" y="501"/>
                  </a:lnTo>
                  <a:lnTo>
                    <a:pt x="2400" y="499"/>
                  </a:lnTo>
                  <a:lnTo>
                    <a:pt x="2398" y="499"/>
                  </a:lnTo>
                  <a:lnTo>
                    <a:pt x="2396" y="499"/>
                  </a:lnTo>
                  <a:lnTo>
                    <a:pt x="2394" y="497"/>
                  </a:lnTo>
                  <a:lnTo>
                    <a:pt x="2394" y="495"/>
                  </a:lnTo>
                  <a:lnTo>
                    <a:pt x="2392" y="495"/>
                  </a:lnTo>
                  <a:lnTo>
                    <a:pt x="2394" y="495"/>
                  </a:lnTo>
                  <a:lnTo>
                    <a:pt x="2394" y="493"/>
                  </a:lnTo>
                  <a:lnTo>
                    <a:pt x="2392" y="493"/>
                  </a:lnTo>
                  <a:lnTo>
                    <a:pt x="2392" y="491"/>
                  </a:lnTo>
                  <a:lnTo>
                    <a:pt x="2390" y="491"/>
                  </a:lnTo>
                  <a:lnTo>
                    <a:pt x="2388" y="489"/>
                  </a:lnTo>
                  <a:lnTo>
                    <a:pt x="2388" y="487"/>
                  </a:lnTo>
                  <a:lnTo>
                    <a:pt x="2386" y="487"/>
                  </a:lnTo>
                  <a:lnTo>
                    <a:pt x="2384" y="485"/>
                  </a:lnTo>
                  <a:lnTo>
                    <a:pt x="2382" y="485"/>
                  </a:lnTo>
                  <a:lnTo>
                    <a:pt x="2382" y="487"/>
                  </a:lnTo>
                  <a:lnTo>
                    <a:pt x="2380" y="487"/>
                  </a:lnTo>
                  <a:lnTo>
                    <a:pt x="2380" y="485"/>
                  </a:lnTo>
                  <a:lnTo>
                    <a:pt x="2378" y="485"/>
                  </a:lnTo>
                  <a:lnTo>
                    <a:pt x="2378" y="487"/>
                  </a:lnTo>
                  <a:lnTo>
                    <a:pt x="2376" y="487"/>
                  </a:lnTo>
                  <a:lnTo>
                    <a:pt x="2378" y="487"/>
                  </a:lnTo>
                  <a:lnTo>
                    <a:pt x="2380" y="489"/>
                  </a:lnTo>
                  <a:lnTo>
                    <a:pt x="2384" y="487"/>
                  </a:lnTo>
                  <a:lnTo>
                    <a:pt x="2386" y="487"/>
                  </a:lnTo>
                  <a:lnTo>
                    <a:pt x="2386" y="489"/>
                  </a:lnTo>
                  <a:lnTo>
                    <a:pt x="2388" y="491"/>
                  </a:lnTo>
                  <a:lnTo>
                    <a:pt x="2390" y="491"/>
                  </a:lnTo>
                  <a:lnTo>
                    <a:pt x="2390" y="493"/>
                  </a:lnTo>
                  <a:lnTo>
                    <a:pt x="2390" y="495"/>
                  </a:lnTo>
                  <a:lnTo>
                    <a:pt x="2388" y="497"/>
                  </a:lnTo>
                  <a:lnTo>
                    <a:pt x="2386" y="497"/>
                  </a:lnTo>
                  <a:lnTo>
                    <a:pt x="2384" y="497"/>
                  </a:lnTo>
                  <a:lnTo>
                    <a:pt x="2384" y="495"/>
                  </a:lnTo>
                  <a:lnTo>
                    <a:pt x="2382" y="495"/>
                  </a:lnTo>
                  <a:lnTo>
                    <a:pt x="2382" y="493"/>
                  </a:lnTo>
                  <a:lnTo>
                    <a:pt x="2380" y="495"/>
                  </a:lnTo>
                  <a:lnTo>
                    <a:pt x="2378" y="495"/>
                  </a:lnTo>
                  <a:lnTo>
                    <a:pt x="2378" y="493"/>
                  </a:lnTo>
                  <a:lnTo>
                    <a:pt x="2374" y="493"/>
                  </a:lnTo>
                  <a:lnTo>
                    <a:pt x="2374" y="491"/>
                  </a:lnTo>
                  <a:lnTo>
                    <a:pt x="2372" y="491"/>
                  </a:lnTo>
                  <a:lnTo>
                    <a:pt x="2372" y="489"/>
                  </a:lnTo>
                  <a:lnTo>
                    <a:pt x="2372" y="491"/>
                  </a:lnTo>
                  <a:lnTo>
                    <a:pt x="2370" y="491"/>
                  </a:lnTo>
                  <a:lnTo>
                    <a:pt x="2370" y="493"/>
                  </a:lnTo>
                  <a:lnTo>
                    <a:pt x="2368" y="495"/>
                  </a:lnTo>
                  <a:lnTo>
                    <a:pt x="2366" y="495"/>
                  </a:lnTo>
                  <a:lnTo>
                    <a:pt x="2366" y="497"/>
                  </a:lnTo>
                  <a:lnTo>
                    <a:pt x="2364" y="495"/>
                  </a:lnTo>
                  <a:lnTo>
                    <a:pt x="2362" y="495"/>
                  </a:lnTo>
                  <a:lnTo>
                    <a:pt x="2362" y="497"/>
                  </a:lnTo>
                  <a:lnTo>
                    <a:pt x="2360" y="497"/>
                  </a:lnTo>
                  <a:lnTo>
                    <a:pt x="2358" y="497"/>
                  </a:lnTo>
                  <a:lnTo>
                    <a:pt x="2354" y="497"/>
                  </a:lnTo>
                  <a:lnTo>
                    <a:pt x="2352" y="499"/>
                  </a:lnTo>
                  <a:lnTo>
                    <a:pt x="2350" y="499"/>
                  </a:lnTo>
                  <a:lnTo>
                    <a:pt x="2350" y="501"/>
                  </a:lnTo>
                  <a:lnTo>
                    <a:pt x="2346" y="501"/>
                  </a:lnTo>
                  <a:lnTo>
                    <a:pt x="2350" y="501"/>
                  </a:lnTo>
                  <a:lnTo>
                    <a:pt x="2354" y="499"/>
                  </a:lnTo>
                  <a:lnTo>
                    <a:pt x="2356" y="497"/>
                  </a:lnTo>
                  <a:lnTo>
                    <a:pt x="2358" y="499"/>
                  </a:lnTo>
                  <a:lnTo>
                    <a:pt x="2364" y="497"/>
                  </a:lnTo>
                  <a:lnTo>
                    <a:pt x="2366" y="497"/>
                  </a:lnTo>
                  <a:lnTo>
                    <a:pt x="2368" y="495"/>
                  </a:lnTo>
                  <a:lnTo>
                    <a:pt x="2370" y="495"/>
                  </a:lnTo>
                  <a:lnTo>
                    <a:pt x="2370" y="493"/>
                  </a:lnTo>
                  <a:lnTo>
                    <a:pt x="2370" y="491"/>
                  </a:lnTo>
                  <a:lnTo>
                    <a:pt x="2372" y="491"/>
                  </a:lnTo>
                  <a:lnTo>
                    <a:pt x="2372" y="493"/>
                  </a:lnTo>
                  <a:lnTo>
                    <a:pt x="2374" y="493"/>
                  </a:lnTo>
                  <a:lnTo>
                    <a:pt x="2376" y="495"/>
                  </a:lnTo>
                  <a:lnTo>
                    <a:pt x="2376" y="497"/>
                  </a:lnTo>
                  <a:lnTo>
                    <a:pt x="2376" y="499"/>
                  </a:lnTo>
                  <a:lnTo>
                    <a:pt x="2378" y="499"/>
                  </a:lnTo>
                  <a:lnTo>
                    <a:pt x="2378" y="501"/>
                  </a:lnTo>
                  <a:lnTo>
                    <a:pt x="2376" y="501"/>
                  </a:lnTo>
                  <a:lnTo>
                    <a:pt x="2374" y="503"/>
                  </a:lnTo>
                  <a:lnTo>
                    <a:pt x="2372" y="505"/>
                  </a:lnTo>
                  <a:lnTo>
                    <a:pt x="2372" y="507"/>
                  </a:lnTo>
                  <a:lnTo>
                    <a:pt x="2372" y="505"/>
                  </a:lnTo>
                  <a:lnTo>
                    <a:pt x="2374" y="505"/>
                  </a:lnTo>
                  <a:lnTo>
                    <a:pt x="2374" y="503"/>
                  </a:lnTo>
                  <a:lnTo>
                    <a:pt x="2376" y="503"/>
                  </a:lnTo>
                  <a:lnTo>
                    <a:pt x="2378" y="503"/>
                  </a:lnTo>
                  <a:lnTo>
                    <a:pt x="2378" y="501"/>
                  </a:lnTo>
                  <a:lnTo>
                    <a:pt x="2380" y="501"/>
                  </a:lnTo>
                  <a:lnTo>
                    <a:pt x="2382" y="503"/>
                  </a:lnTo>
                  <a:lnTo>
                    <a:pt x="2382" y="505"/>
                  </a:lnTo>
                  <a:lnTo>
                    <a:pt x="2382" y="505"/>
                  </a:lnTo>
                  <a:lnTo>
                    <a:pt x="2382" y="503"/>
                  </a:lnTo>
                  <a:lnTo>
                    <a:pt x="2384" y="503"/>
                  </a:lnTo>
                  <a:lnTo>
                    <a:pt x="2384" y="501"/>
                  </a:lnTo>
                  <a:lnTo>
                    <a:pt x="2386" y="499"/>
                  </a:lnTo>
                  <a:lnTo>
                    <a:pt x="2388" y="499"/>
                  </a:lnTo>
                  <a:lnTo>
                    <a:pt x="2390" y="497"/>
                  </a:lnTo>
                  <a:lnTo>
                    <a:pt x="2392" y="497"/>
                  </a:lnTo>
                  <a:lnTo>
                    <a:pt x="2394" y="497"/>
                  </a:lnTo>
                  <a:lnTo>
                    <a:pt x="2394" y="499"/>
                  </a:lnTo>
                  <a:lnTo>
                    <a:pt x="2392" y="501"/>
                  </a:lnTo>
                  <a:lnTo>
                    <a:pt x="2394" y="501"/>
                  </a:lnTo>
                  <a:lnTo>
                    <a:pt x="2392" y="503"/>
                  </a:lnTo>
                  <a:lnTo>
                    <a:pt x="2392" y="505"/>
                  </a:lnTo>
                  <a:lnTo>
                    <a:pt x="2392" y="507"/>
                  </a:lnTo>
                  <a:lnTo>
                    <a:pt x="2392" y="509"/>
                  </a:lnTo>
                  <a:lnTo>
                    <a:pt x="2392" y="511"/>
                  </a:lnTo>
                  <a:lnTo>
                    <a:pt x="2394" y="511"/>
                  </a:lnTo>
                  <a:lnTo>
                    <a:pt x="2396" y="511"/>
                  </a:lnTo>
                  <a:lnTo>
                    <a:pt x="2396" y="513"/>
                  </a:lnTo>
                  <a:lnTo>
                    <a:pt x="2398" y="513"/>
                  </a:lnTo>
                  <a:lnTo>
                    <a:pt x="2398" y="515"/>
                  </a:lnTo>
                  <a:lnTo>
                    <a:pt x="2402" y="517"/>
                  </a:lnTo>
                  <a:lnTo>
                    <a:pt x="2406" y="517"/>
                  </a:lnTo>
                  <a:lnTo>
                    <a:pt x="2404" y="515"/>
                  </a:lnTo>
                  <a:lnTo>
                    <a:pt x="2406" y="513"/>
                  </a:lnTo>
                  <a:lnTo>
                    <a:pt x="2406" y="511"/>
                  </a:lnTo>
                  <a:lnTo>
                    <a:pt x="2406" y="511"/>
                  </a:lnTo>
                  <a:lnTo>
                    <a:pt x="2408" y="515"/>
                  </a:lnTo>
                  <a:lnTo>
                    <a:pt x="2408" y="517"/>
                  </a:lnTo>
                  <a:lnTo>
                    <a:pt x="2410" y="519"/>
                  </a:lnTo>
                  <a:lnTo>
                    <a:pt x="2412" y="523"/>
                  </a:lnTo>
                  <a:lnTo>
                    <a:pt x="2410" y="523"/>
                  </a:lnTo>
                  <a:lnTo>
                    <a:pt x="2408" y="523"/>
                  </a:lnTo>
                  <a:lnTo>
                    <a:pt x="2408" y="525"/>
                  </a:lnTo>
                  <a:lnTo>
                    <a:pt x="2410" y="525"/>
                  </a:lnTo>
                  <a:lnTo>
                    <a:pt x="2408" y="525"/>
                  </a:lnTo>
                  <a:lnTo>
                    <a:pt x="2408" y="527"/>
                  </a:lnTo>
                  <a:lnTo>
                    <a:pt x="2410" y="525"/>
                  </a:lnTo>
                  <a:lnTo>
                    <a:pt x="2410" y="527"/>
                  </a:lnTo>
                  <a:lnTo>
                    <a:pt x="2412" y="527"/>
                  </a:lnTo>
                  <a:lnTo>
                    <a:pt x="2412" y="525"/>
                  </a:lnTo>
                  <a:lnTo>
                    <a:pt x="2414" y="529"/>
                  </a:lnTo>
                  <a:lnTo>
                    <a:pt x="2414" y="531"/>
                  </a:lnTo>
                  <a:lnTo>
                    <a:pt x="2414" y="533"/>
                  </a:lnTo>
                  <a:lnTo>
                    <a:pt x="2414" y="535"/>
                  </a:lnTo>
                  <a:lnTo>
                    <a:pt x="2414" y="539"/>
                  </a:lnTo>
                  <a:lnTo>
                    <a:pt x="2414" y="537"/>
                  </a:lnTo>
                  <a:lnTo>
                    <a:pt x="2412" y="537"/>
                  </a:lnTo>
                  <a:lnTo>
                    <a:pt x="2412" y="539"/>
                  </a:lnTo>
                  <a:lnTo>
                    <a:pt x="2414" y="539"/>
                  </a:lnTo>
                  <a:lnTo>
                    <a:pt x="2414" y="541"/>
                  </a:lnTo>
                  <a:lnTo>
                    <a:pt x="2412" y="541"/>
                  </a:lnTo>
                  <a:lnTo>
                    <a:pt x="2412" y="539"/>
                  </a:lnTo>
                  <a:lnTo>
                    <a:pt x="2410" y="539"/>
                  </a:lnTo>
                  <a:lnTo>
                    <a:pt x="2410" y="541"/>
                  </a:lnTo>
                  <a:lnTo>
                    <a:pt x="2410" y="539"/>
                  </a:lnTo>
                  <a:lnTo>
                    <a:pt x="2408" y="539"/>
                  </a:lnTo>
                  <a:lnTo>
                    <a:pt x="2406" y="541"/>
                  </a:lnTo>
                  <a:lnTo>
                    <a:pt x="2408" y="543"/>
                  </a:lnTo>
                  <a:lnTo>
                    <a:pt x="2410" y="543"/>
                  </a:lnTo>
                  <a:lnTo>
                    <a:pt x="2410" y="541"/>
                  </a:lnTo>
                  <a:lnTo>
                    <a:pt x="2414" y="541"/>
                  </a:lnTo>
                  <a:lnTo>
                    <a:pt x="2414" y="543"/>
                  </a:lnTo>
                  <a:lnTo>
                    <a:pt x="2414" y="545"/>
                  </a:lnTo>
                  <a:lnTo>
                    <a:pt x="2412" y="545"/>
                  </a:lnTo>
                  <a:lnTo>
                    <a:pt x="2412" y="547"/>
                  </a:lnTo>
                  <a:lnTo>
                    <a:pt x="2414" y="547"/>
                  </a:lnTo>
                  <a:lnTo>
                    <a:pt x="2416" y="547"/>
                  </a:lnTo>
                  <a:lnTo>
                    <a:pt x="2416" y="545"/>
                  </a:lnTo>
                  <a:lnTo>
                    <a:pt x="2416" y="543"/>
                  </a:lnTo>
                  <a:lnTo>
                    <a:pt x="2414" y="543"/>
                  </a:lnTo>
                  <a:lnTo>
                    <a:pt x="2414" y="541"/>
                  </a:lnTo>
                  <a:lnTo>
                    <a:pt x="2416" y="543"/>
                  </a:lnTo>
                  <a:lnTo>
                    <a:pt x="2418" y="551"/>
                  </a:lnTo>
                  <a:lnTo>
                    <a:pt x="2418" y="549"/>
                  </a:lnTo>
                  <a:lnTo>
                    <a:pt x="2416" y="547"/>
                  </a:lnTo>
                  <a:lnTo>
                    <a:pt x="2416" y="549"/>
                  </a:lnTo>
                  <a:lnTo>
                    <a:pt x="2418" y="551"/>
                  </a:lnTo>
                  <a:lnTo>
                    <a:pt x="2420" y="551"/>
                  </a:lnTo>
                  <a:lnTo>
                    <a:pt x="2420" y="553"/>
                  </a:lnTo>
                  <a:lnTo>
                    <a:pt x="2422" y="553"/>
                  </a:lnTo>
                  <a:lnTo>
                    <a:pt x="2424" y="555"/>
                  </a:lnTo>
                  <a:lnTo>
                    <a:pt x="2426" y="557"/>
                  </a:lnTo>
                  <a:lnTo>
                    <a:pt x="2426" y="559"/>
                  </a:lnTo>
                  <a:lnTo>
                    <a:pt x="2426" y="559"/>
                  </a:lnTo>
                  <a:lnTo>
                    <a:pt x="2424" y="559"/>
                  </a:lnTo>
                  <a:lnTo>
                    <a:pt x="2424" y="559"/>
                  </a:lnTo>
                  <a:lnTo>
                    <a:pt x="2422" y="559"/>
                  </a:lnTo>
                  <a:lnTo>
                    <a:pt x="2422" y="561"/>
                  </a:lnTo>
                  <a:lnTo>
                    <a:pt x="2424" y="563"/>
                  </a:lnTo>
                  <a:lnTo>
                    <a:pt x="2426" y="565"/>
                  </a:lnTo>
                  <a:lnTo>
                    <a:pt x="2428" y="565"/>
                  </a:lnTo>
                  <a:lnTo>
                    <a:pt x="2428" y="567"/>
                  </a:lnTo>
                  <a:lnTo>
                    <a:pt x="2428" y="569"/>
                  </a:lnTo>
                  <a:lnTo>
                    <a:pt x="2428" y="571"/>
                  </a:lnTo>
                  <a:lnTo>
                    <a:pt x="2428" y="573"/>
                  </a:lnTo>
                  <a:lnTo>
                    <a:pt x="2426" y="573"/>
                  </a:lnTo>
                  <a:lnTo>
                    <a:pt x="2426" y="575"/>
                  </a:lnTo>
                  <a:lnTo>
                    <a:pt x="2426" y="577"/>
                  </a:lnTo>
                  <a:lnTo>
                    <a:pt x="2424" y="577"/>
                  </a:lnTo>
                  <a:lnTo>
                    <a:pt x="2424" y="579"/>
                  </a:lnTo>
                  <a:lnTo>
                    <a:pt x="2422" y="579"/>
                  </a:lnTo>
                  <a:lnTo>
                    <a:pt x="2420" y="579"/>
                  </a:lnTo>
                  <a:lnTo>
                    <a:pt x="2420" y="581"/>
                  </a:lnTo>
                  <a:lnTo>
                    <a:pt x="2422" y="581"/>
                  </a:lnTo>
                  <a:lnTo>
                    <a:pt x="2420" y="583"/>
                  </a:lnTo>
                  <a:lnTo>
                    <a:pt x="2422" y="583"/>
                  </a:lnTo>
                  <a:lnTo>
                    <a:pt x="2422" y="585"/>
                  </a:lnTo>
                  <a:lnTo>
                    <a:pt x="2420" y="585"/>
                  </a:lnTo>
                  <a:lnTo>
                    <a:pt x="2418" y="583"/>
                  </a:lnTo>
                  <a:lnTo>
                    <a:pt x="2416" y="583"/>
                  </a:lnTo>
                  <a:lnTo>
                    <a:pt x="2414" y="581"/>
                  </a:lnTo>
                  <a:lnTo>
                    <a:pt x="2410" y="581"/>
                  </a:lnTo>
                  <a:lnTo>
                    <a:pt x="2408" y="579"/>
                  </a:lnTo>
                  <a:lnTo>
                    <a:pt x="2406" y="579"/>
                  </a:lnTo>
                  <a:lnTo>
                    <a:pt x="2404" y="577"/>
                  </a:lnTo>
                  <a:lnTo>
                    <a:pt x="2400" y="577"/>
                  </a:lnTo>
                  <a:lnTo>
                    <a:pt x="2396" y="575"/>
                  </a:lnTo>
                  <a:lnTo>
                    <a:pt x="2390" y="575"/>
                  </a:lnTo>
                  <a:lnTo>
                    <a:pt x="2392" y="575"/>
                  </a:lnTo>
                  <a:lnTo>
                    <a:pt x="2390" y="575"/>
                  </a:lnTo>
                  <a:lnTo>
                    <a:pt x="2390" y="573"/>
                  </a:lnTo>
                  <a:lnTo>
                    <a:pt x="2390" y="571"/>
                  </a:lnTo>
                  <a:lnTo>
                    <a:pt x="2392" y="571"/>
                  </a:lnTo>
                  <a:lnTo>
                    <a:pt x="2390" y="571"/>
                  </a:lnTo>
                  <a:lnTo>
                    <a:pt x="2390" y="569"/>
                  </a:lnTo>
                  <a:lnTo>
                    <a:pt x="2392" y="569"/>
                  </a:lnTo>
                  <a:lnTo>
                    <a:pt x="2392" y="567"/>
                  </a:lnTo>
                  <a:lnTo>
                    <a:pt x="2394" y="567"/>
                  </a:lnTo>
                  <a:lnTo>
                    <a:pt x="2392" y="567"/>
                  </a:lnTo>
                  <a:lnTo>
                    <a:pt x="2390" y="567"/>
                  </a:lnTo>
                  <a:lnTo>
                    <a:pt x="2390" y="569"/>
                  </a:lnTo>
                  <a:lnTo>
                    <a:pt x="2390" y="571"/>
                  </a:lnTo>
                  <a:lnTo>
                    <a:pt x="2388" y="571"/>
                  </a:lnTo>
                  <a:lnTo>
                    <a:pt x="2388" y="569"/>
                  </a:lnTo>
                  <a:lnTo>
                    <a:pt x="2388" y="567"/>
                  </a:lnTo>
                  <a:lnTo>
                    <a:pt x="2386" y="567"/>
                  </a:lnTo>
                  <a:lnTo>
                    <a:pt x="2386" y="565"/>
                  </a:lnTo>
                  <a:lnTo>
                    <a:pt x="2386" y="567"/>
                  </a:lnTo>
                  <a:lnTo>
                    <a:pt x="2386" y="569"/>
                  </a:lnTo>
                  <a:lnTo>
                    <a:pt x="2384" y="571"/>
                  </a:lnTo>
                  <a:lnTo>
                    <a:pt x="2384" y="573"/>
                  </a:lnTo>
                  <a:lnTo>
                    <a:pt x="2386" y="573"/>
                  </a:lnTo>
                  <a:lnTo>
                    <a:pt x="2386" y="575"/>
                  </a:lnTo>
                  <a:lnTo>
                    <a:pt x="2388" y="575"/>
                  </a:lnTo>
                  <a:lnTo>
                    <a:pt x="2390" y="575"/>
                  </a:lnTo>
                  <a:lnTo>
                    <a:pt x="2386" y="577"/>
                  </a:lnTo>
                  <a:lnTo>
                    <a:pt x="2384" y="577"/>
                  </a:lnTo>
                  <a:lnTo>
                    <a:pt x="2382" y="579"/>
                  </a:lnTo>
                  <a:lnTo>
                    <a:pt x="2382" y="577"/>
                  </a:lnTo>
                  <a:lnTo>
                    <a:pt x="2382" y="579"/>
                  </a:lnTo>
                  <a:lnTo>
                    <a:pt x="2380" y="579"/>
                  </a:lnTo>
                  <a:lnTo>
                    <a:pt x="2382" y="579"/>
                  </a:lnTo>
                  <a:lnTo>
                    <a:pt x="2380" y="579"/>
                  </a:lnTo>
                  <a:lnTo>
                    <a:pt x="2380" y="581"/>
                  </a:lnTo>
                  <a:lnTo>
                    <a:pt x="2378" y="581"/>
                  </a:lnTo>
                  <a:lnTo>
                    <a:pt x="2376" y="585"/>
                  </a:lnTo>
                  <a:lnTo>
                    <a:pt x="2370" y="587"/>
                  </a:lnTo>
                  <a:lnTo>
                    <a:pt x="2364" y="589"/>
                  </a:lnTo>
                  <a:lnTo>
                    <a:pt x="2364" y="591"/>
                  </a:lnTo>
                  <a:lnTo>
                    <a:pt x="2362" y="591"/>
                  </a:lnTo>
                  <a:lnTo>
                    <a:pt x="2360" y="593"/>
                  </a:lnTo>
                  <a:lnTo>
                    <a:pt x="2360" y="591"/>
                  </a:lnTo>
                  <a:lnTo>
                    <a:pt x="2360" y="593"/>
                  </a:lnTo>
                  <a:lnTo>
                    <a:pt x="2360" y="591"/>
                  </a:lnTo>
                  <a:lnTo>
                    <a:pt x="2358" y="591"/>
                  </a:lnTo>
                  <a:lnTo>
                    <a:pt x="2358" y="593"/>
                  </a:lnTo>
                  <a:lnTo>
                    <a:pt x="2358" y="595"/>
                  </a:lnTo>
                  <a:lnTo>
                    <a:pt x="2352" y="597"/>
                  </a:lnTo>
                  <a:lnTo>
                    <a:pt x="2350" y="599"/>
                  </a:lnTo>
                  <a:lnTo>
                    <a:pt x="2352" y="597"/>
                  </a:lnTo>
                  <a:lnTo>
                    <a:pt x="2350" y="597"/>
                  </a:lnTo>
                  <a:lnTo>
                    <a:pt x="2348" y="597"/>
                  </a:lnTo>
                  <a:lnTo>
                    <a:pt x="2348" y="599"/>
                  </a:lnTo>
                  <a:lnTo>
                    <a:pt x="2350" y="599"/>
                  </a:lnTo>
                  <a:lnTo>
                    <a:pt x="2350" y="601"/>
                  </a:lnTo>
                  <a:lnTo>
                    <a:pt x="2346" y="603"/>
                  </a:lnTo>
                  <a:lnTo>
                    <a:pt x="2344" y="603"/>
                  </a:lnTo>
                  <a:lnTo>
                    <a:pt x="2344" y="601"/>
                  </a:lnTo>
                  <a:lnTo>
                    <a:pt x="2342" y="603"/>
                  </a:lnTo>
                  <a:lnTo>
                    <a:pt x="2340" y="603"/>
                  </a:lnTo>
                  <a:lnTo>
                    <a:pt x="2340" y="601"/>
                  </a:lnTo>
                  <a:lnTo>
                    <a:pt x="2338" y="601"/>
                  </a:lnTo>
                  <a:lnTo>
                    <a:pt x="2340" y="603"/>
                  </a:lnTo>
                  <a:lnTo>
                    <a:pt x="2338" y="603"/>
                  </a:lnTo>
                  <a:lnTo>
                    <a:pt x="2340" y="603"/>
                  </a:lnTo>
                  <a:lnTo>
                    <a:pt x="2338" y="605"/>
                  </a:lnTo>
                  <a:lnTo>
                    <a:pt x="2338" y="607"/>
                  </a:lnTo>
                  <a:lnTo>
                    <a:pt x="2336" y="607"/>
                  </a:lnTo>
                  <a:lnTo>
                    <a:pt x="2334" y="607"/>
                  </a:lnTo>
                  <a:lnTo>
                    <a:pt x="2334" y="607"/>
                  </a:lnTo>
                  <a:lnTo>
                    <a:pt x="2334" y="607"/>
                  </a:lnTo>
                  <a:lnTo>
                    <a:pt x="2334" y="605"/>
                  </a:lnTo>
                  <a:lnTo>
                    <a:pt x="2332" y="605"/>
                  </a:lnTo>
                  <a:lnTo>
                    <a:pt x="2332" y="607"/>
                  </a:lnTo>
                  <a:lnTo>
                    <a:pt x="2332" y="607"/>
                  </a:lnTo>
                  <a:lnTo>
                    <a:pt x="2332" y="609"/>
                  </a:lnTo>
                  <a:lnTo>
                    <a:pt x="2330" y="609"/>
                  </a:lnTo>
                  <a:lnTo>
                    <a:pt x="2328" y="609"/>
                  </a:lnTo>
                  <a:lnTo>
                    <a:pt x="2328" y="611"/>
                  </a:lnTo>
                  <a:lnTo>
                    <a:pt x="2328" y="613"/>
                  </a:lnTo>
                  <a:lnTo>
                    <a:pt x="2326" y="615"/>
                  </a:lnTo>
                  <a:lnTo>
                    <a:pt x="2324" y="615"/>
                  </a:lnTo>
                  <a:lnTo>
                    <a:pt x="2322" y="613"/>
                  </a:lnTo>
                  <a:lnTo>
                    <a:pt x="2320" y="613"/>
                  </a:lnTo>
                  <a:lnTo>
                    <a:pt x="2318" y="613"/>
                  </a:lnTo>
                  <a:lnTo>
                    <a:pt x="2318" y="615"/>
                  </a:lnTo>
                  <a:lnTo>
                    <a:pt x="2320" y="615"/>
                  </a:lnTo>
                  <a:lnTo>
                    <a:pt x="2322" y="615"/>
                  </a:lnTo>
                  <a:lnTo>
                    <a:pt x="2322" y="617"/>
                  </a:lnTo>
                  <a:lnTo>
                    <a:pt x="2322" y="619"/>
                  </a:lnTo>
                  <a:lnTo>
                    <a:pt x="2320" y="619"/>
                  </a:lnTo>
                  <a:lnTo>
                    <a:pt x="2318" y="617"/>
                  </a:lnTo>
                  <a:lnTo>
                    <a:pt x="2318" y="619"/>
                  </a:lnTo>
                  <a:lnTo>
                    <a:pt x="2320" y="619"/>
                  </a:lnTo>
                  <a:lnTo>
                    <a:pt x="2318" y="621"/>
                  </a:lnTo>
                  <a:lnTo>
                    <a:pt x="2318" y="619"/>
                  </a:lnTo>
                  <a:lnTo>
                    <a:pt x="2318" y="621"/>
                  </a:lnTo>
                  <a:lnTo>
                    <a:pt x="2318" y="623"/>
                  </a:lnTo>
                  <a:lnTo>
                    <a:pt x="2316" y="623"/>
                  </a:lnTo>
                  <a:lnTo>
                    <a:pt x="2312" y="621"/>
                  </a:lnTo>
                  <a:lnTo>
                    <a:pt x="2312" y="623"/>
                  </a:lnTo>
                  <a:lnTo>
                    <a:pt x="2314" y="623"/>
                  </a:lnTo>
                  <a:lnTo>
                    <a:pt x="2312" y="625"/>
                  </a:lnTo>
                  <a:lnTo>
                    <a:pt x="2310" y="623"/>
                  </a:lnTo>
                  <a:lnTo>
                    <a:pt x="2310" y="625"/>
                  </a:lnTo>
                  <a:lnTo>
                    <a:pt x="2312" y="625"/>
                  </a:lnTo>
                  <a:lnTo>
                    <a:pt x="2314" y="625"/>
                  </a:lnTo>
                  <a:lnTo>
                    <a:pt x="2314" y="627"/>
                  </a:lnTo>
                  <a:lnTo>
                    <a:pt x="2314" y="625"/>
                  </a:lnTo>
                  <a:lnTo>
                    <a:pt x="2314" y="627"/>
                  </a:lnTo>
                  <a:lnTo>
                    <a:pt x="2312" y="629"/>
                  </a:lnTo>
                  <a:lnTo>
                    <a:pt x="2310" y="629"/>
                  </a:lnTo>
                  <a:lnTo>
                    <a:pt x="2308" y="627"/>
                  </a:lnTo>
                  <a:lnTo>
                    <a:pt x="2306" y="625"/>
                  </a:lnTo>
                  <a:lnTo>
                    <a:pt x="2308" y="625"/>
                  </a:lnTo>
                  <a:lnTo>
                    <a:pt x="2310" y="627"/>
                  </a:lnTo>
                  <a:lnTo>
                    <a:pt x="2310" y="629"/>
                  </a:lnTo>
                  <a:lnTo>
                    <a:pt x="2310" y="631"/>
                  </a:lnTo>
                  <a:lnTo>
                    <a:pt x="2308" y="631"/>
                  </a:lnTo>
                  <a:lnTo>
                    <a:pt x="2308" y="633"/>
                  </a:lnTo>
                  <a:lnTo>
                    <a:pt x="2306" y="633"/>
                  </a:lnTo>
                  <a:lnTo>
                    <a:pt x="2306" y="631"/>
                  </a:lnTo>
                  <a:lnTo>
                    <a:pt x="2306" y="633"/>
                  </a:lnTo>
                  <a:lnTo>
                    <a:pt x="2304" y="635"/>
                  </a:lnTo>
                  <a:lnTo>
                    <a:pt x="2302" y="633"/>
                  </a:lnTo>
                  <a:lnTo>
                    <a:pt x="2302" y="635"/>
                  </a:lnTo>
                  <a:lnTo>
                    <a:pt x="2300" y="635"/>
                  </a:lnTo>
                  <a:lnTo>
                    <a:pt x="2298" y="635"/>
                  </a:lnTo>
                  <a:lnTo>
                    <a:pt x="2300" y="635"/>
                  </a:lnTo>
                  <a:lnTo>
                    <a:pt x="2300" y="637"/>
                  </a:lnTo>
                  <a:lnTo>
                    <a:pt x="2298" y="637"/>
                  </a:lnTo>
                  <a:lnTo>
                    <a:pt x="2298" y="639"/>
                  </a:lnTo>
                  <a:lnTo>
                    <a:pt x="2296" y="639"/>
                  </a:lnTo>
                  <a:lnTo>
                    <a:pt x="2298" y="639"/>
                  </a:lnTo>
                  <a:lnTo>
                    <a:pt x="2298" y="637"/>
                  </a:lnTo>
                  <a:lnTo>
                    <a:pt x="2296" y="637"/>
                  </a:lnTo>
                  <a:lnTo>
                    <a:pt x="2296" y="635"/>
                  </a:lnTo>
                  <a:lnTo>
                    <a:pt x="2296" y="637"/>
                  </a:lnTo>
                  <a:lnTo>
                    <a:pt x="2296" y="639"/>
                  </a:lnTo>
                  <a:lnTo>
                    <a:pt x="2296" y="641"/>
                  </a:lnTo>
                  <a:lnTo>
                    <a:pt x="2294" y="643"/>
                  </a:lnTo>
                  <a:lnTo>
                    <a:pt x="2292" y="643"/>
                  </a:lnTo>
                  <a:lnTo>
                    <a:pt x="2290" y="643"/>
                  </a:lnTo>
                  <a:lnTo>
                    <a:pt x="2290" y="645"/>
                  </a:lnTo>
                  <a:lnTo>
                    <a:pt x="2286" y="645"/>
                  </a:lnTo>
                  <a:lnTo>
                    <a:pt x="2286" y="647"/>
                  </a:lnTo>
                  <a:lnTo>
                    <a:pt x="2286" y="649"/>
                  </a:lnTo>
                  <a:lnTo>
                    <a:pt x="2286" y="649"/>
                  </a:lnTo>
                  <a:lnTo>
                    <a:pt x="2286" y="647"/>
                  </a:lnTo>
                  <a:lnTo>
                    <a:pt x="2284" y="647"/>
                  </a:lnTo>
                  <a:lnTo>
                    <a:pt x="2286" y="647"/>
                  </a:lnTo>
                  <a:lnTo>
                    <a:pt x="2286" y="649"/>
                  </a:lnTo>
                  <a:lnTo>
                    <a:pt x="2286" y="651"/>
                  </a:lnTo>
                  <a:lnTo>
                    <a:pt x="2286" y="653"/>
                  </a:lnTo>
                  <a:lnTo>
                    <a:pt x="2284" y="653"/>
                  </a:lnTo>
                  <a:lnTo>
                    <a:pt x="2284" y="655"/>
                  </a:lnTo>
                  <a:lnTo>
                    <a:pt x="2284" y="655"/>
                  </a:lnTo>
                  <a:lnTo>
                    <a:pt x="2282" y="657"/>
                  </a:lnTo>
                  <a:lnTo>
                    <a:pt x="2282" y="659"/>
                  </a:lnTo>
                  <a:lnTo>
                    <a:pt x="2282" y="661"/>
                  </a:lnTo>
                  <a:lnTo>
                    <a:pt x="2282" y="663"/>
                  </a:lnTo>
                  <a:lnTo>
                    <a:pt x="2280" y="663"/>
                  </a:lnTo>
                  <a:lnTo>
                    <a:pt x="2278" y="663"/>
                  </a:lnTo>
                  <a:lnTo>
                    <a:pt x="2278" y="661"/>
                  </a:lnTo>
                  <a:lnTo>
                    <a:pt x="2278" y="659"/>
                  </a:lnTo>
                  <a:lnTo>
                    <a:pt x="2276" y="659"/>
                  </a:lnTo>
                  <a:lnTo>
                    <a:pt x="2274" y="659"/>
                  </a:lnTo>
                  <a:lnTo>
                    <a:pt x="2274" y="657"/>
                  </a:lnTo>
                  <a:lnTo>
                    <a:pt x="2274" y="655"/>
                  </a:lnTo>
                  <a:lnTo>
                    <a:pt x="2272" y="655"/>
                  </a:lnTo>
                  <a:lnTo>
                    <a:pt x="2272" y="655"/>
                  </a:lnTo>
                  <a:lnTo>
                    <a:pt x="2274" y="655"/>
                  </a:lnTo>
                  <a:lnTo>
                    <a:pt x="2276" y="655"/>
                  </a:lnTo>
                  <a:lnTo>
                    <a:pt x="2274" y="655"/>
                  </a:lnTo>
                  <a:lnTo>
                    <a:pt x="2272" y="655"/>
                  </a:lnTo>
                  <a:lnTo>
                    <a:pt x="2272" y="653"/>
                  </a:lnTo>
                  <a:lnTo>
                    <a:pt x="2272" y="651"/>
                  </a:lnTo>
                  <a:lnTo>
                    <a:pt x="2270" y="651"/>
                  </a:lnTo>
                  <a:lnTo>
                    <a:pt x="2270" y="649"/>
                  </a:lnTo>
                  <a:lnTo>
                    <a:pt x="2268" y="647"/>
                  </a:lnTo>
                  <a:lnTo>
                    <a:pt x="2264" y="645"/>
                  </a:lnTo>
                  <a:lnTo>
                    <a:pt x="2264" y="643"/>
                  </a:lnTo>
                  <a:lnTo>
                    <a:pt x="2262" y="643"/>
                  </a:lnTo>
                  <a:lnTo>
                    <a:pt x="2264" y="643"/>
                  </a:lnTo>
                  <a:lnTo>
                    <a:pt x="2266" y="643"/>
                  </a:lnTo>
                  <a:lnTo>
                    <a:pt x="2264" y="641"/>
                  </a:lnTo>
                  <a:lnTo>
                    <a:pt x="2262" y="641"/>
                  </a:lnTo>
                  <a:lnTo>
                    <a:pt x="2262" y="643"/>
                  </a:lnTo>
                  <a:lnTo>
                    <a:pt x="2258" y="643"/>
                  </a:lnTo>
                  <a:lnTo>
                    <a:pt x="2254" y="643"/>
                  </a:lnTo>
                  <a:lnTo>
                    <a:pt x="2252" y="643"/>
                  </a:lnTo>
                  <a:lnTo>
                    <a:pt x="2250" y="643"/>
                  </a:lnTo>
                  <a:lnTo>
                    <a:pt x="2246" y="643"/>
                  </a:lnTo>
                  <a:lnTo>
                    <a:pt x="2244" y="643"/>
                  </a:lnTo>
                  <a:lnTo>
                    <a:pt x="2240" y="645"/>
                  </a:lnTo>
                  <a:lnTo>
                    <a:pt x="2238" y="645"/>
                  </a:lnTo>
                  <a:lnTo>
                    <a:pt x="2238" y="643"/>
                  </a:lnTo>
                  <a:lnTo>
                    <a:pt x="2238" y="645"/>
                  </a:lnTo>
                  <a:lnTo>
                    <a:pt x="2238" y="647"/>
                  </a:lnTo>
                  <a:lnTo>
                    <a:pt x="2236" y="647"/>
                  </a:lnTo>
                  <a:lnTo>
                    <a:pt x="2236" y="647"/>
                  </a:lnTo>
                  <a:lnTo>
                    <a:pt x="2236" y="649"/>
                  </a:lnTo>
                  <a:lnTo>
                    <a:pt x="2234" y="649"/>
                  </a:lnTo>
                  <a:lnTo>
                    <a:pt x="2234" y="647"/>
                  </a:lnTo>
                  <a:lnTo>
                    <a:pt x="2234" y="649"/>
                  </a:lnTo>
                  <a:lnTo>
                    <a:pt x="2232" y="649"/>
                  </a:lnTo>
                  <a:lnTo>
                    <a:pt x="2232" y="651"/>
                  </a:lnTo>
                  <a:lnTo>
                    <a:pt x="2230" y="651"/>
                  </a:lnTo>
                  <a:lnTo>
                    <a:pt x="2230" y="649"/>
                  </a:lnTo>
                  <a:lnTo>
                    <a:pt x="2228" y="649"/>
                  </a:lnTo>
                  <a:lnTo>
                    <a:pt x="2228" y="651"/>
                  </a:lnTo>
                  <a:lnTo>
                    <a:pt x="2226" y="653"/>
                  </a:lnTo>
                  <a:lnTo>
                    <a:pt x="2226" y="655"/>
                  </a:lnTo>
                  <a:lnTo>
                    <a:pt x="2224" y="655"/>
                  </a:lnTo>
                  <a:lnTo>
                    <a:pt x="2220" y="661"/>
                  </a:lnTo>
                  <a:lnTo>
                    <a:pt x="2218" y="665"/>
                  </a:lnTo>
                  <a:lnTo>
                    <a:pt x="2216" y="665"/>
                  </a:lnTo>
                  <a:lnTo>
                    <a:pt x="2214" y="667"/>
                  </a:lnTo>
                  <a:lnTo>
                    <a:pt x="2212" y="667"/>
                  </a:lnTo>
                  <a:lnTo>
                    <a:pt x="2212" y="665"/>
                  </a:lnTo>
                  <a:lnTo>
                    <a:pt x="2212" y="663"/>
                  </a:lnTo>
                  <a:lnTo>
                    <a:pt x="2214" y="663"/>
                  </a:lnTo>
                  <a:lnTo>
                    <a:pt x="2214" y="661"/>
                  </a:lnTo>
                  <a:lnTo>
                    <a:pt x="2214" y="659"/>
                  </a:lnTo>
                  <a:lnTo>
                    <a:pt x="2214" y="657"/>
                  </a:lnTo>
                  <a:lnTo>
                    <a:pt x="2214" y="655"/>
                  </a:lnTo>
                  <a:lnTo>
                    <a:pt x="2216" y="655"/>
                  </a:lnTo>
                  <a:lnTo>
                    <a:pt x="2216" y="655"/>
                  </a:lnTo>
                  <a:lnTo>
                    <a:pt x="2216" y="653"/>
                  </a:lnTo>
                  <a:lnTo>
                    <a:pt x="2216" y="651"/>
                  </a:lnTo>
                  <a:lnTo>
                    <a:pt x="2216" y="649"/>
                  </a:lnTo>
                  <a:lnTo>
                    <a:pt x="2214" y="649"/>
                  </a:lnTo>
                  <a:lnTo>
                    <a:pt x="2216" y="649"/>
                  </a:lnTo>
                  <a:lnTo>
                    <a:pt x="2218" y="647"/>
                  </a:lnTo>
                  <a:lnTo>
                    <a:pt x="2216" y="647"/>
                  </a:lnTo>
                  <a:lnTo>
                    <a:pt x="2218" y="647"/>
                  </a:lnTo>
                  <a:lnTo>
                    <a:pt x="2218" y="645"/>
                  </a:lnTo>
                  <a:lnTo>
                    <a:pt x="2216" y="647"/>
                  </a:lnTo>
                  <a:lnTo>
                    <a:pt x="2212" y="647"/>
                  </a:lnTo>
                  <a:lnTo>
                    <a:pt x="2210" y="649"/>
                  </a:lnTo>
                  <a:lnTo>
                    <a:pt x="2210" y="651"/>
                  </a:lnTo>
                  <a:lnTo>
                    <a:pt x="2210" y="649"/>
                  </a:lnTo>
                  <a:lnTo>
                    <a:pt x="2212" y="649"/>
                  </a:lnTo>
                  <a:lnTo>
                    <a:pt x="2212" y="647"/>
                  </a:lnTo>
                  <a:lnTo>
                    <a:pt x="2214" y="647"/>
                  </a:lnTo>
                  <a:lnTo>
                    <a:pt x="2212" y="647"/>
                  </a:lnTo>
                  <a:lnTo>
                    <a:pt x="2212" y="649"/>
                  </a:lnTo>
                  <a:lnTo>
                    <a:pt x="2210" y="651"/>
                  </a:lnTo>
                  <a:lnTo>
                    <a:pt x="2208" y="651"/>
                  </a:lnTo>
                  <a:lnTo>
                    <a:pt x="2208" y="653"/>
                  </a:lnTo>
                  <a:lnTo>
                    <a:pt x="2206" y="653"/>
                  </a:lnTo>
                  <a:lnTo>
                    <a:pt x="2204" y="655"/>
                  </a:lnTo>
                  <a:lnTo>
                    <a:pt x="2202" y="655"/>
                  </a:lnTo>
                  <a:lnTo>
                    <a:pt x="2202" y="653"/>
                  </a:lnTo>
                  <a:lnTo>
                    <a:pt x="2202" y="655"/>
                  </a:lnTo>
                  <a:lnTo>
                    <a:pt x="2202" y="655"/>
                  </a:lnTo>
                  <a:lnTo>
                    <a:pt x="2200" y="655"/>
                  </a:lnTo>
                  <a:lnTo>
                    <a:pt x="2198" y="657"/>
                  </a:lnTo>
                  <a:lnTo>
                    <a:pt x="2198" y="655"/>
                  </a:lnTo>
                  <a:lnTo>
                    <a:pt x="2196" y="655"/>
                  </a:lnTo>
                  <a:lnTo>
                    <a:pt x="2196" y="657"/>
                  </a:lnTo>
                  <a:lnTo>
                    <a:pt x="2194" y="655"/>
                  </a:lnTo>
                  <a:lnTo>
                    <a:pt x="2194" y="657"/>
                  </a:lnTo>
                  <a:lnTo>
                    <a:pt x="2196" y="659"/>
                  </a:lnTo>
                  <a:lnTo>
                    <a:pt x="2196" y="657"/>
                  </a:lnTo>
                  <a:lnTo>
                    <a:pt x="2196" y="659"/>
                  </a:lnTo>
                  <a:lnTo>
                    <a:pt x="2198" y="659"/>
                  </a:lnTo>
                  <a:lnTo>
                    <a:pt x="2198" y="661"/>
                  </a:lnTo>
                  <a:lnTo>
                    <a:pt x="2196" y="663"/>
                  </a:lnTo>
                  <a:lnTo>
                    <a:pt x="2194" y="665"/>
                  </a:lnTo>
                  <a:lnTo>
                    <a:pt x="2192" y="667"/>
                  </a:lnTo>
                  <a:lnTo>
                    <a:pt x="2190" y="667"/>
                  </a:lnTo>
                  <a:lnTo>
                    <a:pt x="2190" y="665"/>
                  </a:lnTo>
                  <a:lnTo>
                    <a:pt x="2192" y="665"/>
                  </a:lnTo>
                  <a:lnTo>
                    <a:pt x="2190" y="665"/>
                  </a:lnTo>
                  <a:lnTo>
                    <a:pt x="2190" y="663"/>
                  </a:lnTo>
                  <a:lnTo>
                    <a:pt x="2190" y="661"/>
                  </a:lnTo>
                  <a:lnTo>
                    <a:pt x="2188" y="659"/>
                  </a:lnTo>
                  <a:lnTo>
                    <a:pt x="2188" y="657"/>
                  </a:lnTo>
                  <a:lnTo>
                    <a:pt x="2188" y="657"/>
                  </a:lnTo>
                  <a:lnTo>
                    <a:pt x="2186" y="657"/>
                  </a:lnTo>
                  <a:lnTo>
                    <a:pt x="2186" y="659"/>
                  </a:lnTo>
                  <a:lnTo>
                    <a:pt x="2186" y="661"/>
                  </a:lnTo>
                  <a:lnTo>
                    <a:pt x="2184" y="661"/>
                  </a:lnTo>
                  <a:lnTo>
                    <a:pt x="2182" y="661"/>
                  </a:lnTo>
                  <a:lnTo>
                    <a:pt x="2182" y="663"/>
                  </a:lnTo>
                  <a:lnTo>
                    <a:pt x="2182" y="665"/>
                  </a:lnTo>
                  <a:lnTo>
                    <a:pt x="2184" y="665"/>
                  </a:lnTo>
                  <a:lnTo>
                    <a:pt x="2182" y="665"/>
                  </a:lnTo>
                  <a:lnTo>
                    <a:pt x="2180" y="665"/>
                  </a:lnTo>
                  <a:lnTo>
                    <a:pt x="2180" y="663"/>
                  </a:lnTo>
                  <a:lnTo>
                    <a:pt x="2182" y="663"/>
                  </a:lnTo>
                  <a:lnTo>
                    <a:pt x="2182" y="661"/>
                  </a:lnTo>
                  <a:lnTo>
                    <a:pt x="2184" y="661"/>
                  </a:lnTo>
                  <a:lnTo>
                    <a:pt x="2182" y="661"/>
                  </a:lnTo>
                  <a:lnTo>
                    <a:pt x="2180" y="659"/>
                  </a:lnTo>
                  <a:lnTo>
                    <a:pt x="2178" y="659"/>
                  </a:lnTo>
                  <a:lnTo>
                    <a:pt x="2176" y="659"/>
                  </a:lnTo>
                  <a:lnTo>
                    <a:pt x="2174" y="659"/>
                  </a:lnTo>
                  <a:lnTo>
                    <a:pt x="2174" y="661"/>
                  </a:lnTo>
                  <a:lnTo>
                    <a:pt x="2176" y="661"/>
                  </a:lnTo>
                  <a:lnTo>
                    <a:pt x="2176" y="663"/>
                  </a:lnTo>
                  <a:lnTo>
                    <a:pt x="2174" y="663"/>
                  </a:lnTo>
                  <a:lnTo>
                    <a:pt x="2172" y="663"/>
                  </a:lnTo>
                  <a:lnTo>
                    <a:pt x="2170" y="665"/>
                  </a:lnTo>
                  <a:lnTo>
                    <a:pt x="2170" y="667"/>
                  </a:lnTo>
                  <a:lnTo>
                    <a:pt x="2170" y="669"/>
                  </a:lnTo>
                  <a:lnTo>
                    <a:pt x="2170" y="671"/>
                  </a:lnTo>
                  <a:lnTo>
                    <a:pt x="2170" y="673"/>
                  </a:lnTo>
                  <a:lnTo>
                    <a:pt x="2168" y="673"/>
                  </a:lnTo>
                  <a:lnTo>
                    <a:pt x="2168" y="675"/>
                  </a:lnTo>
                  <a:lnTo>
                    <a:pt x="2168" y="673"/>
                  </a:lnTo>
                  <a:lnTo>
                    <a:pt x="2166" y="675"/>
                  </a:lnTo>
                  <a:lnTo>
                    <a:pt x="2166" y="677"/>
                  </a:lnTo>
                  <a:lnTo>
                    <a:pt x="2168" y="677"/>
                  </a:lnTo>
                  <a:lnTo>
                    <a:pt x="2168" y="679"/>
                  </a:lnTo>
                  <a:lnTo>
                    <a:pt x="2168" y="681"/>
                  </a:lnTo>
                  <a:lnTo>
                    <a:pt x="2168" y="683"/>
                  </a:lnTo>
                  <a:lnTo>
                    <a:pt x="2168" y="685"/>
                  </a:lnTo>
                  <a:lnTo>
                    <a:pt x="2168" y="683"/>
                  </a:lnTo>
                  <a:lnTo>
                    <a:pt x="2166" y="683"/>
                  </a:lnTo>
                  <a:lnTo>
                    <a:pt x="2164" y="685"/>
                  </a:lnTo>
                  <a:lnTo>
                    <a:pt x="2164" y="687"/>
                  </a:lnTo>
                  <a:lnTo>
                    <a:pt x="2166" y="687"/>
                  </a:lnTo>
                  <a:lnTo>
                    <a:pt x="2168" y="689"/>
                  </a:lnTo>
                  <a:lnTo>
                    <a:pt x="2168" y="691"/>
                  </a:lnTo>
                  <a:lnTo>
                    <a:pt x="2166" y="691"/>
                  </a:lnTo>
                  <a:lnTo>
                    <a:pt x="2166" y="689"/>
                  </a:lnTo>
                  <a:lnTo>
                    <a:pt x="2164" y="689"/>
                  </a:lnTo>
                  <a:lnTo>
                    <a:pt x="2164" y="687"/>
                  </a:lnTo>
                  <a:lnTo>
                    <a:pt x="2164" y="689"/>
                  </a:lnTo>
                  <a:lnTo>
                    <a:pt x="2162" y="689"/>
                  </a:lnTo>
                  <a:lnTo>
                    <a:pt x="2162" y="687"/>
                  </a:lnTo>
                  <a:lnTo>
                    <a:pt x="2162" y="689"/>
                  </a:lnTo>
                  <a:lnTo>
                    <a:pt x="2162" y="691"/>
                  </a:lnTo>
                  <a:lnTo>
                    <a:pt x="2164" y="691"/>
                  </a:lnTo>
                  <a:lnTo>
                    <a:pt x="2164" y="693"/>
                  </a:lnTo>
                  <a:lnTo>
                    <a:pt x="2164" y="695"/>
                  </a:lnTo>
                  <a:lnTo>
                    <a:pt x="2162" y="695"/>
                  </a:lnTo>
                  <a:lnTo>
                    <a:pt x="2162" y="697"/>
                  </a:lnTo>
                  <a:lnTo>
                    <a:pt x="2162" y="695"/>
                  </a:lnTo>
                  <a:lnTo>
                    <a:pt x="2162" y="693"/>
                  </a:lnTo>
                  <a:lnTo>
                    <a:pt x="2162" y="695"/>
                  </a:lnTo>
                  <a:lnTo>
                    <a:pt x="2160" y="697"/>
                  </a:lnTo>
                  <a:lnTo>
                    <a:pt x="2158" y="697"/>
                  </a:lnTo>
                  <a:lnTo>
                    <a:pt x="2160" y="697"/>
                  </a:lnTo>
                  <a:lnTo>
                    <a:pt x="2160" y="699"/>
                  </a:lnTo>
                  <a:lnTo>
                    <a:pt x="2155" y="701"/>
                  </a:lnTo>
                  <a:lnTo>
                    <a:pt x="2153" y="703"/>
                  </a:lnTo>
                  <a:lnTo>
                    <a:pt x="2151" y="705"/>
                  </a:lnTo>
                  <a:lnTo>
                    <a:pt x="2149" y="707"/>
                  </a:lnTo>
                  <a:lnTo>
                    <a:pt x="2149" y="709"/>
                  </a:lnTo>
                  <a:lnTo>
                    <a:pt x="2147" y="717"/>
                  </a:lnTo>
                  <a:lnTo>
                    <a:pt x="2145" y="721"/>
                  </a:lnTo>
                  <a:lnTo>
                    <a:pt x="2147" y="723"/>
                  </a:lnTo>
                  <a:lnTo>
                    <a:pt x="2147" y="725"/>
                  </a:lnTo>
                  <a:lnTo>
                    <a:pt x="2147" y="727"/>
                  </a:lnTo>
                  <a:lnTo>
                    <a:pt x="2149" y="727"/>
                  </a:lnTo>
                  <a:lnTo>
                    <a:pt x="2149" y="729"/>
                  </a:lnTo>
                  <a:lnTo>
                    <a:pt x="2151" y="729"/>
                  </a:lnTo>
                  <a:lnTo>
                    <a:pt x="2153" y="729"/>
                  </a:lnTo>
                  <a:lnTo>
                    <a:pt x="2153" y="731"/>
                  </a:lnTo>
                  <a:lnTo>
                    <a:pt x="2151" y="733"/>
                  </a:lnTo>
                  <a:lnTo>
                    <a:pt x="2153" y="733"/>
                  </a:lnTo>
                  <a:lnTo>
                    <a:pt x="2155" y="731"/>
                  </a:lnTo>
                  <a:lnTo>
                    <a:pt x="2155" y="729"/>
                  </a:lnTo>
                  <a:lnTo>
                    <a:pt x="2155" y="727"/>
                  </a:lnTo>
                  <a:lnTo>
                    <a:pt x="2153" y="727"/>
                  </a:lnTo>
                  <a:lnTo>
                    <a:pt x="2155" y="725"/>
                  </a:lnTo>
                  <a:lnTo>
                    <a:pt x="2158" y="725"/>
                  </a:lnTo>
                  <a:lnTo>
                    <a:pt x="2158" y="723"/>
                  </a:lnTo>
                  <a:lnTo>
                    <a:pt x="2158" y="725"/>
                  </a:lnTo>
                  <a:lnTo>
                    <a:pt x="2160" y="725"/>
                  </a:lnTo>
                  <a:lnTo>
                    <a:pt x="2162" y="725"/>
                  </a:lnTo>
                  <a:lnTo>
                    <a:pt x="2164" y="727"/>
                  </a:lnTo>
                  <a:lnTo>
                    <a:pt x="2164" y="729"/>
                  </a:lnTo>
                  <a:lnTo>
                    <a:pt x="2168" y="729"/>
                  </a:lnTo>
                  <a:lnTo>
                    <a:pt x="2168" y="731"/>
                  </a:lnTo>
                  <a:lnTo>
                    <a:pt x="2168" y="733"/>
                  </a:lnTo>
                  <a:lnTo>
                    <a:pt x="2168" y="735"/>
                  </a:lnTo>
                  <a:lnTo>
                    <a:pt x="2166" y="737"/>
                  </a:lnTo>
                  <a:lnTo>
                    <a:pt x="2166" y="739"/>
                  </a:lnTo>
                  <a:lnTo>
                    <a:pt x="2164" y="739"/>
                  </a:lnTo>
                  <a:lnTo>
                    <a:pt x="2162" y="741"/>
                  </a:lnTo>
                  <a:lnTo>
                    <a:pt x="2160" y="741"/>
                  </a:lnTo>
                  <a:lnTo>
                    <a:pt x="2160" y="743"/>
                  </a:lnTo>
                  <a:lnTo>
                    <a:pt x="2160" y="745"/>
                  </a:lnTo>
                  <a:lnTo>
                    <a:pt x="2160" y="749"/>
                  </a:lnTo>
                  <a:lnTo>
                    <a:pt x="2160" y="751"/>
                  </a:lnTo>
                  <a:lnTo>
                    <a:pt x="2162" y="751"/>
                  </a:lnTo>
                  <a:lnTo>
                    <a:pt x="2160" y="751"/>
                  </a:lnTo>
                  <a:lnTo>
                    <a:pt x="2160" y="753"/>
                  </a:lnTo>
                  <a:lnTo>
                    <a:pt x="2160" y="755"/>
                  </a:lnTo>
                  <a:lnTo>
                    <a:pt x="2160" y="757"/>
                  </a:lnTo>
                  <a:lnTo>
                    <a:pt x="2160" y="759"/>
                  </a:lnTo>
                  <a:lnTo>
                    <a:pt x="2160" y="761"/>
                  </a:lnTo>
                  <a:lnTo>
                    <a:pt x="2162" y="761"/>
                  </a:lnTo>
                  <a:lnTo>
                    <a:pt x="2164" y="759"/>
                  </a:lnTo>
                  <a:lnTo>
                    <a:pt x="2166" y="759"/>
                  </a:lnTo>
                  <a:lnTo>
                    <a:pt x="2168" y="759"/>
                  </a:lnTo>
                  <a:lnTo>
                    <a:pt x="2168" y="761"/>
                  </a:lnTo>
                  <a:lnTo>
                    <a:pt x="2168" y="763"/>
                  </a:lnTo>
                  <a:lnTo>
                    <a:pt x="2168" y="765"/>
                  </a:lnTo>
                  <a:lnTo>
                    <a:pt x="2168" y="767"/>
                  </a:lnTo>
                  <a:lnTo>
                    <a:pt x="2168" y="769"/>
                  </a:lnTo>
                  <a:lnTo>
                    <a:pt x="2170" y="771"/>
                  </a:lnTo>
                  <a:lnTo>
                    <a:pt x="2170" y="773"/>
                  </a:lnTo>
                  <a:lnTo>
                    <a:pt x="2168" y="773"/>
                  </a:lnTo>
                  <a:lnTo>
                    <a:pt x="2170" y="775"/>
                  </a:lnTo>
                  <a:lnTo>
                    <a:pt x="2170" y="777"/>
                  </a:lnTo>
                  <a:lnTo>
                    <a:pt x="2168" y="777"/>
                  </a:lnTo>
                  <a:lnTo>
                    <a:pt x="2166" y="777"/>
                  </a:lnTo>
                  <a:lnTo>
                    <a:pt x="2166" y="779"/>
                  </a:lnTo>
                  <a:lnTo>
                    <a:pt x="2164" y="779"/>
                  </a:lnTo>
                  <a:lnTo>
                    <a:pt x="2164" y="781"/>
                  </a:lnTo>
                  <a:lnTo>
                    <a:pt x="2162" y="781"/>
                  </a:lnTo>
                  <a:lnTo>
                    <a:pt x="2160" y="779"/>
                  </a:lnTo>
                  <a:lnTo>
                    <a:pt x="2160" y="777"/>
                  </a:lnTo>
                  <a:lnTo>
                    <a:pt x="2158" y="777"/>
                  </a:lnTo>
                  <a:lnTo>
                    <a:pt x="2158" y="775"/>
                  </a:lnTo>
                  <a:lnTo>
                    <a:pt x="2155" y="775"/>
                  </a:lnTo>
                  <a:lnTo>
                    <a:pt x="2158" y="775"/>
                  </a:lnTo>
                  <a:lnTo>
                    <a:pt x="2158" y="773"/>
                  </a:lnTo>
                  <a:lnTo>
                    <a:pt x="2160" y="773"/>
                  </a:lnTo>
                  <a:lnTo>
                    <a:pt x="2160" y="771"/>
                  </a:lnTo>
                  <a:lnTo>
                    <a:pt x="2162" y="771"/>
                  </a:lnTo>
                  <a:lnTo>
                    <a:pt x="2162" y="769"/>
                  </a:lnTo>
                  <a:lnTo>
                    <a:pt x="2164" y="769"/>
                  </a:lnTo>
                  <a:lnTo>
                    <a:pt x="2164" y="767"/>
                  </a:lnTo>
                  <a:lnTo>
                    <a:pt x="2166" y="767"/>
                  </a:lnTo>
                  <a:lnTo>
                    <a:pt x="2164" y="767"/>
                  </a:lnTo>
                  <a:lnTo>
                    <a:pt x="2164" y="765"/>
                  </a:lnTo>
                  <a:lnTo>
                    <a:pt x="2162" y="767"/>
                  </a:lnTo>
                  <a:lnTo>
                    <a:pt x="2162" y="769"/>
                  </a:lnTo>
                  <a:lnTo>
                    <a:pt x="2160" y="769"/>
                  </a:lnTo>
                  <a:lnTo>
                    <a:pt x="2160" y="767"/>
                  </a:lnTo>
                  <a:lnTo>
                    <a:pt x="2158" y="767"/>
                  </a:lnTo>
                  <a:lnTo>
                    <a:pt x="2158" y="769"/>
                  </a:lnTo>
                  <a:lnTo>
                    <a:pt x="2155" y="769"/>
                  </a:lnTo>
                  <a:lnTo>
                    <a:pt x="2153" y="769"/>
                  </a:lnTo>
                  <a:lnTo>
                    <a:pt x="2153" y="771"/>
                  </a:lnTo>
                  <a:lnTo>
                    <a:pt x="2155" y="771"/>
                  </a:lnTo>
                  <a:lnTo>
                    <a:pt x="2155" y="773"/>
                  </a:lnTo>
                  <a:lnTo>
                    <a:pt x="2155" y="775"/>
                  </a:lnTo>
                  <a:lnTo>
                    <a:pt x="2153" y="775"/>
                  </a:lnTo>
                  <a:lnTo>
                    <a:pt x="2151" y="777"/>
                  </a:lnTo>
                  <a:lnTo>
                    <a:pt x="2149" y="777"/>
                  </a:lnTo>
                  <a:lnTo>
                    <a:pt x="2147" y="779"/>
                  </a:lnTo>
                  <a:lnTo>
                    <a:pt x="2147" y="781"/>
                  </a:lnTo>
                  <a:lnTo>
                    <a:pt x="2147" y="783"/>
                  </a:lnTo>
                  <a:lnTo>
                    <a:pt x="2145" y="785"/>
                  </a:lnTo>
                  <a:lnTo>
                    <a:pt x="2145" y="787"/>
                  </a:lnTo>
                  <a:lnTo>
                    <a:pt x="2145" y="789"/>
                  </a:lnTo>
                  <a:lnTo>
                    <a:pt x="2143" y="791"/>
                  </a:lnTo>
                  <a:lnTo>
                    <a:pt x="2143" y="793"/>
                  </a:lnTo>
                  <a:lnTo>
                    <a:pt x="2141" y="795"/>
                  </a:lnTo>
                  <a:lnTo>
                    <a:pt x="2141" y="797"/>
                  </a:lnTo>
                  <a:lnTo>
                    <a:pt x="2141" y="799"/>
                  </a:lnTo>
                  <a:lnTo>
                    <a:pt x="2143" y="799"/>
                  </a:lnTo>
                  <a:lnTo>
                    <a:pt x="2143" y="801"/>
                  </a:lnTo>
                  <a:lnTo>
                    <a:pt x="2143" y="803"/>
                  </a:lnTo>
                  <a:lnTo>
                    <a:pt x="2143" y="805"/>
                  </a:lnTo>
                  <a:lnTo>
                    <a:pt x="2143" y="807"/>
                  </a:lnTo>
                  <a:lnTo>
                    <a:pt x="2145" y="807"/>
                  </a:lnTo>
                  <a:lnTo>
                    <a:pt x="2145" y="809"/>
                  </a:lnTo>
                  <a:lnTo>
                    <a:pt x="2147" y="811"/>
                  </a:lnTo>
                  <a:lnTo>
                    <a:pt x="2147" y="813"/>
                  </a:lnTo>
                  <a:lnTo>
                    <a:pt x="2149" y="813"/>
                  </a:lnTo>
                  <a:lnTo>
                    <a:pt x="2147" y="813"/>
                  </a:lnTo>
                  <a:lnTo>
                    <a:pt x="2147" y="815"/>
                  </a:lnTo>
                  <a:lnTo>
                    <a:pt x="2147" y="817"/>
                  </a:lnTo>
                  <a:lnTo>
                    <a:pt x="2145" y="817"/>
                  </a:lnTo>
                  <a:lnTo>
                    <a:pt x="2145" y="819"/>
                  </a:lnTo>
                  <a:lnTo>
                    <a:pt x="2143" y="819"/>
                  </a:lnTo>
                  <a:lnTo>
                    <a:pt x="2143" y="821"/>
                  </a:lnTo>
                  <a:lnTo>
                    <a:pt x="2143" y="823"/>
                  </a:lnTo>
                  <a:lnTo>
                    <a:pt x="2141" y="823"/>
                  </a:lnTo>
                  <a:lnTo>
                    <a:pt x="2139" y="823"/>
                  </a:lnTo>
                  <a:lnTo>
                    <a:pt x="2139" y="823"/>
                  </a:lnTo>
                  <a:lnTo>
                    <a:pt x="2137" y="823"/>
                  </a:lnTo>
                  <a:lnTo>
                    <a:pt x="2135" y="823"/>
                  </a:lnTo>
                  <a:lnTo>
                    <a:pt x="2135" y="821"/>
                  </a:lnTo>
                  <a:lnTo>
                    <a:pt x="2133" y="821"/>
                  </a:lnTo>
                  <a:lnTo>
                    <a:pt x="2129" y="821"/>
                  </a:lnTo>
                  <a:lnTo>
                    <a:pt x="2127" y="823"/>
                  </a:lnTo>
                  <a:lnTo>
                    <a:pt x="2123" y="825"/>
                  </a:lnTo>
                  <a:lnTo>
                    <a:pt x="2121" y="827"/>
                  </a:lnTo>
                  <a:lnTo>
                    <a:pt x="2121" y="829"/>
                  </a:lnTo>
                  <a:lnTo>
                    <a:pt x="2119" y="829"/>
                  </a:lnTo>
                  <a:lnTo>
                    <a:pt x="2119" y="831"/>
                  </a:lnTo>
                  <a:lnTo>
                    <a:pt x="2117" y="831"/>
                  </a:lnTo>
                  <a:lnTo>
                    <a:pt x="2115" y="833"/>
                  </a:lnTo>
                  <a:lnTo>
                    <a:pt x="2115" y="835"/>
                  </a:lnTo>
                  <a:lnTo>
                    <a:pt x="2113" y="837"/>
                  </a:lnTo>
                  <a:lnTo>
                    <a:pt x="2113" y="843"/>
                  </a:lnTo>
                  <a:lnTo>
                    <a:pt x="2113" y="845"/>
                  </a:lnTo>
                  <a:lnTo>
                    <a:pt x="2113" y="847"/>
                  </a:lnTo>
                  <a:lnTo>
                    <a:pt x="2111" y="847"/>
                  </a:lnTo>
                  <a:lnTo>
                    <a:pt x="2113" y="847"/>
                  </a:lnTo>
                  <a:lnTo>
                    <a:pt x="2113" y="847"/>
                  </a:lnTo>
                  <a:lnTo>
                    <a:pt x="2113" y="847"/>
                  </a:lnTo>
                  <a:lnTo>
                    <a:pt x="2115" y="847"/>
                  </a:lnTo>
                  <a:lnTo>
                    <a:pt x="2113" y="847"/>
                  </a:lnTo>
                  <a:lnTo>
                    <a:pt x="2115" y="849"/>
                  </a:lnTo>
                  <a:lnTo>
                    <a:pt x="2113" y="851"/>
                  </a:lnTo>
                  <a:lnTo>
                    <a:pt x="2113" y="849"/>
                  </a:lnTo>
                  <a:lnTo>
                    <a:pt x="2111" y="849"/>
                  </a:lnTo>
                  <a:lnTo>
                    <a:pt x="2113" y="849"/>
                  </a:lnTo>
                  <a:lnTo>
                    <a:pt x="2113" y="851"/>
                  </a:lnTo>
                  <a:lnTo>
                    <a:pt x="2113" y="853"/>
                  </a:lnTo>
                  <a:lnTo>
                    <a:pt x="2113" y="855"/>
                  </a:lnTo>
                  <a:lnTo>
                    <a:pt x="2115" y="855"/>
                  </a:lnTo>
                  <a:lnTo>
                    <a:pt x="2113" y="855"/>
                  </a:lnTo>
                  <a:lnTo>
                    <a:pt x="2113" y="857"/>
                  </a:lnTo>
                  <a:lnTo>
                    <a:pt x="2115" y="857"/>
                  </a:lnTo>
                  <a:lnTo>
                    <a:pt x="2115" y="855"/>
                  </a:lnTo>
                  <a:lnTo>
                    <a:pt x="2115" y="857"/>
                  </a:lnTo>
                  <a:lnTo>
                    <a:pt x="2115" y="859"/>
                  </a:lnTo>
                  <a:lnTo>
                    <a:pt x="2115" y="861"/>
                  </a:lnTo>
                  <a:lnTo>
                    <a:pt x="2115" y="859"/>
                  </a:lnTo>
                  <a:lnTo>
                    <a:pt x="2113" y="859"/>
                  </a:lnTo>
                  <a:lnTo>
                    <a:pt x="2111" y="859"/>
                  </a:lnTo>
                  <a:lnTo>
                    <a:pt x="2111" y="857"/>
                  </a:lnTo>
                  <a:lnTo>
                    <a:pt x="2111" y="855"/>
                  </a:lnTo>
                  <a:lnTo>
                    <a:pt x="2111" y="857"/>
                  </a:lnTo>
                  <a:lnTo>
                    <a:pt x="2109" y="857"/>
                  </a:lnTo>
                  <a:lnTo>
                    <a:pt x="2107" y="857"/>
                  </a:lnTo>
                  <a:lnTo>
                    <a:pt x="2105" y="857"/>
                  </a:lnTo>
                  <a:lnTo>
                    <a:pt x="2105" y="859"/>
                  </a:lnTo>
                  <a:lnTo>
                    <a:pt x="2103" y="859"/>
                  </a:lnTo>
                  <a:lnTo>
                    <a:pt x="2101" y="859"/>
                  </a:lnTo>
                  <a:lnTo>
                    <a:pt x="2099" y="861"/>
                  </a:lnTo>
                  <a:lnTo>
                    <a:pt x="2095" y="863"/>
                  </a:lnTo>
                  <a:lnTo>
                    <a:pt x="2093" y="865"/>
                  </a:lnTo>
                  <a:lnTo>
                    <a:pt x="2093" y="867"/>
                  </a:lnTo>
                  <a:lnTo>
                    <a:pt x="2093" y="865"/>
                  </a:lnTo>
                  <a:lnTo>
                    <a:pt x="2093" y="863"/>
                  </a:lnTo>
                  <a:lnTo>
                    <a:pt x="2091" y="863"/>
                  </a:lnTo>
                  <a:lnTo>
                    <a:pt x="2091" y="861"/>
                  </a:lnTo>
                  <a:lnTo>
                    <a:pt x="2091" y="863"/>
                  </a:lnTo>
                  <a:lnTo>
                    <a:pt x="2091" y="865"/>
                  </a:lnTo>
                  <a:lnTo>
                    <a:pt x="2091" y="865"/>
                  </a:lnTo>
                  <a:lnTo>
                    <a:pt x="2091" y="865"/>
                  </a:lnTo>
                  <a:lnTo>
                    <a:pt x="2091" y="865"/>
                  </a:lnTo>
                  <a:lnTo>
                    <a:pt x="2093" y="865"/>
                  </a:lnTo>
                  <a:lnTo>
                    <a:pt x="2093" y="867"/>
                  </a:lnTo>
                  <a:lnTo>
                    <a:pt x="2091" y="867"/>
                  </a:lnTo>
                  <a:lnTo>
                    <a:pt x="2091" y="869"/>
                  </a:lnTo>
                  <a:lnTo>
                    <a:pt x="2091" y="867"/>
                  </a:lnTo>
                  <a:lnTo>
                    <a:pt x="2091" y="869"/>
                  </a:lnTo>
                  <a:lnTo>
                    <a:pt x="2091" y="869"/>
                  </a:lnTo>
                  <a:lnTo>
                    <a:pt x="2091" y="871"/>
                  </a:lnTo>
                  <a:lnTo>
                    <a:pt x="2091" y="873"/>
                  </a:lnTo>
                  <a:lnTo>
                    <a:pt x="2091" y="873"/>
                  </a:lnTo>
                  <a:lnTo>
                    <a:pt x="2091" y="875"/>
                  </a:lnTo>
                  <a:lnTo>
                    <a:pt x="2091" y="875"/>
                  </a:lnTo>
                  <a:lnTo>
                    <a:pt x="2091" y="877"/>
                  </a:lnTo>
                  <a:lnTo>
                    <a:pt x="2091" y="877"/>
                  </a:lnTo>
                  <a:lnTo>
                    <a:pt x="2091" y="877"/>
                  </a:lnTo>
                  <a:lnTo>
                    <a:pt x="2091" y="877"/>
                  </a:lnTo>
                  <a:lnTo>
                    <a:pt x="2091" y="879"/>
                  </a:lnTo>
                  <a:lnTo>
                    <a:pt x="2091" y="879"/>
                  </a:lnTo>
                  <a:lnTo>
                    <a:pt x="2091" y="881"/>
                  </a:lnTo>
                  <a:lnTo>
                    <a:pt x="2091" y="881"/>
                  </a:lnTo>
                  <a:lnTo>
                    <a:pt x="2091" y="881"/>
                  </a:lnTo>
                  <a:lnTo>
                    <a:pt x="2091" y="883"/>
                  </a:lnTo>
                  <a:lnTo>
                    <a:pt x="2091" y="883"/>
                  </a:lnTo>
                  <a:lnTo>
                    <a:pt x="2091" y="885"/>
                  </a:lnTo>
                  <a:lnTo>
                    <a:pt x="2089" y="885"/>
                  </a:lnTo>
                  <a:lnTo>
                    <a:pt x="2091" y="885"/>
                  </a:lnTo>
                  <a:lnTo>
                    <a:pt x="2091" y="887"/>
                  </a:lnTo>
                  <a:lnTo>
                    <a:pt x="2089" y="887"/>
                  </a:lnTo>
                  <a:lnTo>
                    <a:pt x="2089" y="889"/>
                  </a:lnTo>
                  <a:lnTo>
                    <a:pt x="2089" y="891"/>
                  </a:lnTo>
                  <a:lnTo>
                    <a:pt x="2087" y="891"/>
                  </a:lnTo>
                  <a:lnTo>
                    <a:pt x="2087" y="893"/>
                  </a:lnTo>
                  <a:lnTo>
                    <a:pt x="2085" y="895"/>
                  </a:lnTo>
                  <a:lnTo>
                    <a:pt x="2083" y="895"/>
                  </a:lnTo>
                  <a:lnTo>
                    <a:pt x="2083" y="897"/>
                  </a:lnTo>
                  <a:lnTo>
                    <a:pt x="2083" y="899"/>
                  </a:lnTo>
                  <a:lnTo>
                    <a:pt x="2081" y="899"/>
                  </a:lnTo>
                  <a:lnTo>
                    <a:pt x="2079" y="902"/>
                  </a:lnTo>
                  <a:lnTo>
                    <a:pt x="2077" y="902"/>
                  </a:lnTo>
                  <a:lnTo>
                    <a:pt x="2075" y="904"/>
                  </a:lnTo>
                  <a:lnTo>
                    <a:pt x="2075" y="906"/>
                  </a:lnTo>
                  <a:lnTo>
                    <a:pt x="2073" y="906"/>
                  </a:lnTo>
                  <a:lnTo>
                    <a:pt x="2073" y="908"/>
                  </a:lnTo>
                  <a:lnTo>
                    <a:pt x="2071" y="908"/>
                  </a:lnTo>
                  <a:lnTo>
                    <a:pt x="2071" y="910"/>
                  </a:lnTo>
                  <a:lnTo>
                    <a:pt x="2069" y="912"/>
                  </a:lnTo>
                  <a:lnTo>
                    <a:pt x="2067" y="912"/>
                  </a:lnTo>
                  <a:lnTo>
                    <a:pt x="2067" y="914"/>
                  </a:lnTo>
                  <a:lnTo>
                    <a:pt x="2065" y="916"/>
                  </a:lnTo>
                  <a:lnTo>
                    <a:pt x="2063" y="916"/>
                  </a:lnTo>
                  <a:lnTo>
                    <a:pt x="2063" y="918"/>
                  </a:lnTo>
                  <a:lnTo>
                    <a:pt x="2063" y="920"/>
                  </a:lnTo>
                  <a:lnTo>
                    <a:pt x="2061" y="920"/>
                  </a:lnTo>
                  <a:lnTo>
                    <a:pt x="2061" y="918"/>
                  </a:lnTo>
                  <a:lnTo>
                    <a:pt x="2063" y="916"/>
                  </a:lnTo>
                  <a:lnTo>
                    <a:pt x="2063" y="914"/>
                  </a:lnTo>
                  <a:lnTo>
                    <a:pt x="2061" y="914"/>
                  </a:lnTo>
                  <a:lnTo>
                    <a:pt x="2063" y="912"/>
                  </a:lnTo>
                  <a:lnTo>
                    <a:pt x="2061" y="910"/>
                  </a:lnTo>
                  <a:lnTo>
                    <a:pt x="2059" y="910"/>
                  </a:lnTo>
                  <a:lnTo>
                    <a:pt x="2059" y="908"/>
                  </a:lnTo>
                  <a:lnTo>
                    <a:pt x="2059" y="906"/>
                  </a:lnTo>
                  <a:lnTo>
                    <a:pt x="2059" y="904"/>
                  </a:lnTo>
                  <a:lnTo>
                    <a:pt x="2059" y="902"/>
                  </a:lnTo>
                  <a:lnTo>
                    <a:pt x="2059" y="899"/>
                  </a:lnTo>
                  <a:lnTo>
                    <a:pt x="2059" y="895"/>
                  </a:lnTo>
                  <a:lnTo>
                    <a:pt x="2059" y="891"/>
                  </a:lnTo>
                  <a:lnTo>
                    <a:pt x="2057" y="885"/>
                  </a:lnTo>
                  <a:lnTo>
                    <a:pt x="2057" y="879"/>
                  </a:lnTo>
                  <a:lnTo>
                    <a:pt x="2055" y="879"/>
                  </a:lnTo>
                  <a:lnTo>
                    <a:pt x="2055" y="877"/>
                  </a:lnTo>
                  <a:lnTo>
                    <a:pt x="2057" y="877"/>
                  </a:lnTo>
                  <a:lnTo>
                    <a:pt x="2057" y="879"/>
                  </a:lnTo>
                  <a:lnTo>
                    <a:pt x="2057" y="877"/>
                  </a:lnTo>
                  <a:lnTo>
                    <a:pt x="2055" y="877"/>
                  </a:lnTo>
                  <a:lnTo>
                    <a:pt x="2055" y="875"/>
                  </a:lnTo>
                  <a:lnTo>
                    <a:pt x="2055" y="873"/>
                  </a:lnTo>
                  <a:lnTo>
                    <a:pt x="2053" y="869"/>
                  </a:lnTo>
                  <a:lnTo>
                    <a:pt x="2053" y="865"/>
                  </a:lnTo>
                  <a:lnTo>
                    <a:pt x="2053" y="863"/>
                  </a:lnTo>
                  <a:lnTo>
                    <a:pt x="2051" y="857"/>
                  </a:lnTo>
                  <a:lnTo>
                    <a:pt x="2051" y="855"/>
                  </a:lnTo>
                  <a:lnTo>
                    <a:pt x="2051" y="853"/>
                  </a:lnTo>
                  <a:lnTo>
                    <a:pt x="2051" y="847"/>
                  </a:lnTo>
                  <a:lnTo>
                    <a:pt x="2049" y="847"/>
                  </a:lnTo>
                  <a:lnTo>
                    <a:pt x="2049" y="845"/>
                  </a:lnTo>
                  <a:lnTo>
                    <a:pt x="2049" y="843"/>
                  </a:lnTo>
                  <a:lnTo>
                    <a:pt x="2049" y="841"/>
                  </a:lnTo>
                  <a:lnTo>
                    <a:pt x="2049" y="837"/>
                  </a:lnTo>
                  <a:lnTo>
                    <a:pt x="2049" y="835"/>
                  </a:lnTo>
                  <a:lnTo>
                    <a:pt x="2047" y="831"/>
                  </a:lnTo>
                  <a:lnTo>
                    <a:pt x="2045" y="825"/>
                  </a:lnTo>
                  <a:lnTo>
                    <a:pt x="2045" y="815"/>
                  </a:lnTo>
                  <a:lnTo>
                    <a:pt x="2045" y="813"/>
                  </a:lnTo>
                  <a:lnTo>
                    <a:pt x="2043" y="811"/>
                  </a:lnTo>
                  <a:lnTo>
                    <a:pt x="2043" y="801"/>
                  </a:lnTo>
                  <a:lnTo>
                    <a:pt x="2043" y="799"/>
                  </a:lnTo>
                  <a:lnTo>
                    <a:pt x="2043" y="799"/>
                  </a:lnTo>
                  <a:lnTo>
                    <a:pt x="2043" y="795"/>
                  </a:lnTo>
                  <a:lnTo>
                    <a:pt x="2043" y="793"/>
                  </a:lnTo>
                  <a:lnTo>
                    <a:pt x="2045" y="793"/>
                  </a:lnTo>
                  <a:lnTo>
                    <a:pt x="2045" y="783"/>
                  </a:lnTo>
                  <a:lnTo>
                    <a:pt x="2045" y="781"/>
                  </a:lnTo>
                  <a:lnTo>
                    <a:pt x="2045" y="779"/>
                  </a:lnTo>
                  <a:lnTo>
                    <a:pt x="2047" y="779"/>
                  </a:lnTo>
                  <a:lnTo>
                    <a:pt x="2047" y="777"/>
                  </a:lnTo>
                  <a:lnTo>
                    <a:pt x="2047" y="775"/>
                  </a:lnTo>
                  <a:lnTo>
                    <a:pt x="2047" y="773"/>
                  </a:lnTo>
                  <a:lnTo>
                    <a:pt x="2049" y="765"/>
                  </a:lnTo>
                  <a:lnTo>
                    <a:pt x="2049" y="763"/>
                  </a:lnTo>
                  <a:lnTo>
                    <a:pt x="2051" y="761"/>
                  </a:lnTo>
                  <a:lnTo>
                    <a:pt x="2051" y="759"/>
                  </a:lnTo>
                  <a:lnTo>
                    <a:pt x="2053" y="757"/>
                  </a:lnTo>
                  <a:lnTo>
                    <a:pt x="2051" y="759"/>
                  </a:lnTo>
                  <a:lnTo>
                    <a:pt x="2051" y="761"/>
                  </a:lnTo>
                  <a:lnTo>
                    <a:pt x="2051" y="759"/>
                  </a:lnTo>
                  <a:lnTo>
                    <a:pt x="2053" y="759"/>
                  </a:lnTo>
                  <a:lnTo>
                    <a:pt x="2053" y="757"/>
                  </a:lnTo>
                  <a:lnTo>
                    <a:pt x="2055" y="755"/>
                  </a:lnTo>
                  <a:lnTo>
                    <a:pt x="2057" y="755"/>
                  </a:lnTo>
                  <a:lnTo>
                    <a:pt x="2057" y="753"/>
                  </a:lnTo>
                  <a:lnTo>
                    <a:pt x="2059" y="753"/>
                  </a:lnTo>
                  <a:lnTo>
                    <a:pt x="2059" y="751"/>
                  </a:lnTo>
                  <a:lnTo>
                    <a:pt x="2059" y="751"/>
                  </a:lnTo>
                  <a:lnTo>
                    <a:pt x="2061" y="751"/>
                  </a:lnTo>
                  <a:lnTo>
                    <a:pt x="2061" y="751"/>
                  </a:lnTo>
                  <a:lnTo>
                    <a:pt x="2063" y="751"/>
                  </a:lnTo>
                  <a:lnTo>
                    <a:pt x="2063" y="749"/>
                  </a:lnTo>
                  <a:lnTo>
                    <a:pt x="2065" y="747"/>
                  </a:lnTo>
                  <a:lnTo>
                    <a:pt x="2065" y="745"/>
                  </a:lnTo>
                  <a:lnTo>
                    <a:pt x="2065" y="743"/>
                  </a:lnTo>
                  <a:lnTo>
                    <a:pt x="2067" y="741"/>
                  </a:lnTo>
                  <a:lnTo>
                    <a:pt x="2067" y="739"/>
                  </a:lnTo>
                  <a:lnTo>
                    <a:pt x="2067" y="737"/>
                  </a:lnTo>
                  <a:lnTo>
                    <a:pt x="2067" y="735"/>
                  </a:lnTo>
                  <a:lnTo>
                    <a:pt x="2065" y="733"/>
                  </a:lnTo>
                  <a:lnTo>
                    <a:pt x="2065" y="731"/>
                  </a:lnTo>
                  <a:lnTo>
                    <a:pt x="2063" y="731"/>
                  </a:lnTo>
                  <a:lnTo>
                    <a:pt x="2063" y="729"/>
                  </a:lnTo>
                  <a:lnTo>
                    <a:pt x="2067" y="727"/>
                  </a:lnTo>
                  <a:lnTo>
                    <a:pt x="2067" y="729"/>
                  </a:lnTo>
                  <a:lnTo>
                    <a:pt x="2071" y="729"/>
                  </a:lnTo>
                  <a:lnTo>
                    <a:pt x="2073" y="729"/>
                  </a:lnTo>
                  <a:lnTo>
                    <a:pt x="2075" y="729"/>
                  </a:lnTo>
                  <a:lnTo>
                    <a:pt x="2075" y="727"/>
                  </a:lnTo>
                  <a:lnTo>
                    <a:pt x="2077" y="727"/>
                  </a:lnTo>
                  <a:lnTo>
                    <a:pt x="2077" y="725"/>
                  </a:lnTo>
                  <a:lnTo>
                    <a:pt x="2077" y="723"/>
                  </a:lnTo>
                  <a:lnTo>
                    <a:pt x="2077" y="721"/>
                  </a:lnTo>
                  <a:lnTo>
                    <a:pt x="2079" y="721"/>
                  </a:lnTo>
                  <a:lnTo>
                    <a:pt x="2079" y="723"/>
                  </a:lnTo>
                  <a:lnTo>
                    <a:pt x="2081" y="723"/>
                  </a:lnTo>
                  <a:lnTo>
                    <a:pt x="2083" y="723"/>
                  </a:lnTo>
                  <a:lnTo>
                    <a:pt x="2085" y="723"/>
                  </a:lnTo>
                  <a:lnTo>
                    <a:pt x="2087" y="723"/>
                  </a:lnTo>
                  <a:lnTo>
                    <a:pt x="2087" y="721"/>
                  </a:lnTo>
                  <a:lnTo>
                    <a:pt x="2089" y="723"/>
                  </a:lnTo>
                  <a:lnTo>
                    <a:pt x="2089" y="725"/>
                  </a:lnTo>
                  <a:lnTo>
                    <a:pt x="2089" y="723"/>
                  </a:lnTo>
                  <a:lnTo>
                    <a:pt x="2089" y="721"/>
                  </a:lnTo>
                  <a:lnTo>
                    <a:pt x="2087" y="721"/>
                  </a:lnTo>
                  <a:lnTo>
                    <a:pt x="2089" y="721"/>
                  </a:lnTo>
                  <a:lnTo>
                    <a:pt x="2089" y="719"/>
                  </a:lnTo>
                  <a:lnTo>
                    <a:pt x="2091" y="719"/>
                  </a:lnTo>
                  <a:lnTo>
                    <a:pt x="2091" y="717"/>
                  </a:lnTo>
                  <a:lnTo>
                    <a:pt x="2093" y="715"/>
                  </a:lnTo>
                  <a:lnTo>
                    <a:pt x="2095" y="713"/>
                  </a:lnTo>
                  <a:lnTo>
                    <a:pt x="2095" y="711"/>
                  </a:lnTo>
                  <a:lnTo>
                    <a:pt x="2097" y="711"/>
                  </a:lnTo>
                  <a:lnTo>
                    <a:pt x="2099" y="709"/>
                  </a:lnTo>
                  <a:lnTo>
                    <a:pt x="2099" y="707"/>
                  </a:lnTo>
                  <a:lnTo>
                    <a:pt x="2101" y="707"/>
                  </a:lnTo>
                  <a:lnTo>
                    <a:pt x="2103" y="709"/>
                  </a:lnTo>
                  <a:lnTo>
                    <a:pt x="2103" y="707"/>
                  </a:lnTo>
                  <a:lnTo>
                    <a:pt x="2101" y="707"/>
                  </a:lnTo>
                  <a:lnTo>
                    <a:pt x="2101" y="705"/>
                  </a:lnTo>
                  <a:lnTo>
                    <a:pt x="2105" y="703"/>
                  </a:lnTo>
                  <a:lnTo>
                    <a:pt x="2105" y="703"/>
                  </a:lnTo>
                  <a:lnTo>
                    <a:pt x="2107" y="703"/>
                  </a:lnTo>
                  <a:lnTo>
                    <a:pt x="2107" y="701"/>
                  </a:lnTo>
                  <a:lnTo>
                    <a:pt x="2109" y="699"/>
                  </a:lnTo>
                  <a:lnTo>
                    <a:pt x="2109" y="697"/>
                  </a:lnTo>
                  <a:lnTo>
                    <a:pt x="2111" y="697"/>
                  </a:lnTo>
                  <a:lnTo>
                    <a:pt x="2111" y="695"/>
                  </a:lnTo>
                  <a:lnTo>
                    <a:pt x="2111" y="693"/>
                  </a:lnTo>
                  <a:lnTo>
                    <a:pt x="2111" y="691"/>
                  </a:lnTo>
                  <a:lnTo>
                    <a:pt x="2111" y="689"/>
                  </a:lnTo>
                  <a:lnTo>
                    <a:pt x="2113" y="689"/>
                  </a:lnTo>
                  <a:lnTo>
                    <a:pt x="2117" y="683"/>
                  </a:lnTo>
                  <a:lnTo>
                    <a:pt x="2119" y="683"/>
                  </a:lnTo>
                  <a:lnTo>
                    <a:pt x="2119" y="681"/>
                  </a:lnTo>
                  <a:lnTo>
                    <a:pt x="2121" y="681"/>
                  </a:lnTo>
                  <a:lnTo>
                    <a:pt x="2123" y="679"/>
                  </a:lnTo>
                  <a:lnTo>
                    <a:pt x="2123" y="677"/>
                  </a:lnTo>
                  <a:lnTo>
                    <a:pt x="2123" y="675"/>
                  </a:lnTo>
                  <a:lnTo>
                    <a:pt x="2125" y="675"/>
                  </a:lnTo>
                  <a:lnTo>
                    <a:pt x="2125" y="673"/>
                  </a:lnTo>
                  <a:lnTo>
                    <a:pt x="2129" y="673"/>
                  </a:lnTo>
                  <a:lnTo>
                    <a:pt x="2131" y="671"/>
                  </a:lnTo>
                  <a:lnTo>
                    <a:pt x="2131" y="669"/>
                  </a:lnTo>
                  <a:lnTo>
                    <a:pt x="2133" y="669"/>
                  </a:lnTo>
                  <a:lnTo>
                    <a:pt x="2135" y="665"/>
                  </a:lnTo>
                  <a:lnTo>
                    <a:pt x="2137" y="663"/>
                  </a:lnTo>
                  <a:lnTo>
                    <a:pt x="2139" y="661"/>
                  </a:lnTo>
                  <a:lnTo>
                    <a:pt x="2139" y="659"/>
                  </a:lnTo>
                  <a:lnTo>
                    <a:pt x="2139" y="659"/>
                  </a:lnTo>
                  <a:lnTo>
                    <a:pt x="2139" y="657"/>
                  </a:lnTo>
                  <a:lnTo>
                    <a:pt x="2141" y="657"/>
                  </a:lnTo>
                  <a:lnTo>
                    <a:pt x="2143" y="655"/>
                  </a:lnTo>
                  <a:lnTo>
                    <a:pt x="2145" y="655"/>
                  </a:lnTo>
                  <a:lnTo>
                    <a:pt x="2145" y="653"/>
                  </a:lnTo>
                  <a:lnTo>
                    <a:pt x="2145" y="651"/>
                  </a:lnTo>
                  <a:lnTo>
                    <a:pt x="2145" y="653"/>
                  </a:lnTo>
                  <a:lnTo>
                    <a:pt x="2145" y="651"/>
                  </a:lnTo>
                  <a:lnTo>
                    <a:pt x="2145" y="649"/>
                  </a:lnTo>
                  <a:lnTo>
                    <a:pt x="2147" y="647"/>
                  </a:lnTo>
                  <a:lnTo>
                    <a:pt x="2149" y="645"/>
                  </a:lnTo>
                  <a:lnTo>
                    <a:pt x="2151" y="643"/>
                  </a:lnTo>
                  <a:lnTo>
                    <a:pt x="2153" y="643"/>
                  </a:lnTo>
                  <a:lnTo>
                    <a:pt x="2155" y="641"/>
                  </a:lnTo>
                  <a:lnTo>
                    <a:pt x="2158" y="641"/>
                  </a:lnTo>
                  <a:lnTo>
                    <a:pt x="2160" y="641"/>
                  </a:lnTo>
                  <a:lnTo>
                    <a:pt x="2160" y="639"/>
                  </a:lnTo>
                  <a:lnTo>
                    <a:pt x="2162" y="639"/>
                  </a:lnTo>
                  <a:lnTo>
                    <a:pt x="2162" y="637"/>
                  </a:lnTo>
                  <a:lnTo>
                    <a:pt x="2164" y="637"/>
                  </a:lnTo>
                  <a:lnTo>
                    <a:pt x="2166" y="637"/>
                  </a:lnTo>
                  <a:lnTo>
                    <a:pt x="2166" y="635"/>
                  </a:lnTo>
                  <a:lnTo>
                    <a:pt x="2168" y="635"/>
                  </a:lnTo>
                  <a:lnTo>
                    <a:pt x="2170" y="635"/>
                  </a:lnTo>
                  <a:lnTo>
                    <a:pt x="2168" y="637"/>
                  </a:lnTo>
                  <a:lnTo>
                    <a:pt x="2168" y="639"/>
                  </a:lnTo>
                  <a:lnTo>
                    <a:pt x="2170" y="637"/>
                  </a:lnTo>
                  <a:lnTo>
                    <a:pt x="2170" y="635"/>
                  </a:lnTo>
                  <a:lnTo>
                    <a:pt x="2172" y="635"/>
                  </a:lnTo>
                  <a:lnTo>
                    <a:pt x="2172" y="633"/>
                  </a:lnTo>
                  <a:lnTo>
                    <a:pt x="2174" y="633"/>
                  </a:lnTo>
                  <a:lnTo>
                    <a:pt x="2176" y="633"/>
                  </a:lnTo>
                  <a:lnTo>
                    <a:pt x="2176" y="631"/>
                  </a:lnTo>
                  <a:lnTo>
                    <a:pt x="2174" y="631"/>
                  </a:lnTo>
                  <a:lnTo>
                    <a:pt x="2174" y="629"/>
                  </a:lnTo>
                  <a:lnTo>
                    <a:pt x="2172" y="629"/>
                  </a:lnTo>
                  <a:lnTo>
                    <a:pt x="2172" y="627"/>
                  </a:lnTo>
                  <a:lnTo>
                    <a:pt x="2174" y="627"/>
                  </a:lnTo>
                  <a:lnTo>
                    <a:pt x="2174" y="625"/>
                  </a:lnTo>
                  <a:lnTo>
                    <a:pt x="2174" y="623"/>
                  </a:lnTo>
                  <a:lnTo>
                    <a:pt x="2176" y="623"/>
                  </a:lnTo>
                  <a:lnTo>
                    <a:pt x="2178" y="621"/>
                  </a:lnTo>
                  <a:lnTo>
                    <a:pt x="2180" y="621"/>
                  </a:lnTo>
                  <a:lnTo>
                    <a:pt x="2180" y="619"/>
                  </a:lnTo>
                  <a:lnTo>
                    <a:pt x="2180" y="617"/>
                  </a:lnTo>
                  <a:lnTo>
                    <a:pt x="2180" y="615"/>
                  </a:lnTo>
                  <a:lnTo>
                    <a:pt x="2180" y="613"/>
                  </a:lnTo>
                  <a:lnTo>
                    <a:pt x="2178" y="613"/>
                  </a:lnTo>
                  <a:lnTo>
                    <a:pt x="2176" y="613"/>
                  </a:lnTo>
                  <a:lnTo>
                    <a:pt x="2176" y="615"/>
                  </a:lnTo>
                  <a:lnTo>
                    <a:pt x="2176" y="613"/>
                  </a:lnTo>
                  <a:lnTo>
                    <a:pt x="2176" y="611"/>
                  </a:lnTo>
                  <a:lnTo>
                    <a:pt x="2178" y="609"/>
                  </a:lnTo>
                  <a:lnTo>
                    <a:pt x="2178" y="607"/>
                  </a:lnTo>
                  <a:lnTo>
                    <a:pt x="2178" y="607"/>
                  </a:lnTo>
                  <a:lnTo>
                    <a:pt x="2180" y="607"/>
                  </a:lnTo>
                  <a:lnTo>
                    <a:pt x="2180" y="605"/>
                  </a:lnTo>
                  <a:lnTo>
                    <a:pt x="2182" y="605"/>
                  </a:lnTo>
                  <a:lnTo>
                    <a:pt x="2182" y="603"/>
                  </a:lnTo>
                  <a:lnTo>
                    <a:pt x="2180" y="603"/>
                  </a:lnTo>
                  <a:lnTo>
                    <a:pt x="2180" y="601"/>
                  </a:lnTo>
                  <a:lnTo>
                    <a:pt x="2182" y="601"/>
                  </a:lnTo>
                  <a:lnTo>
                    <a:pt x="2182" y="599"/>
                  </a:lnTo>
                  <a:lnTo>
                    <a:pt x="2182" y="597"/>
                  </a:lnTo>
                  <a:lnTo>
                    <a:pt x="2182" y="595"/>
                  </a:lnTo>
                  <a:lnTo>
                    <a:pt x="2182" y="593"/>
                  </a:lnTo>
                  <a:lnTo>
                    <a:pt x="2182" y="591"/>
                  </a:lnTo>
                  <a:lnTo>
                    <a:pt x="2182" y="589"/>
                  </a:lnTo>
                  <a:lnTo>
                    <a:pt x="2182" y="587"/>
                  </a:lnTo>
                  <a:lnTo>
                    <a:pt x="2182" y="585"/>
                  </a:lnTo>
                  <a:lnTo>
                    <a:pt x="2184" y="585"/>
                  </a:lnTo>
                  <a:lnTo>
                    <a:pt x="2186" y="583"/>
                  </a:lnTo>
                  <a:lnTo>
                    <a:pt x="2188" y="583"/>
                  </a:lnTo>
                  <a:lnTo>
                    <a:pt x="2188" y="581"/>
                  </a:lnTo>
                  <a:lnTo>
                    <a:pt x="2188" y="579"/>
                  </a:lnTo>
                  <a:lnTo>
                    <a:pt x="2188" y="579"/>
                  </a:lnTo>
                  <a:lnTo>
                    <a:pt x="2190" y="579"/>
                  </a:lnTo>
                  <a:lnTo>
                    <a:pt x="2192" y="581"/>
                  </a:lnTo>
                  <a:lnTo>
                    <a:pt x="2194" y="581"/>
                  </a:lnTo>
                  <a:lnTo>
                    <a:pt x="2196" y="581"/>
                  </a:lnTo>
                  <a:lnTo>
                    <a:pt x="2198" y="583"/>
                  </a:lnTo>
                  <a:lnTo>
                    <a:pt x="2198" y="585"/>
                  </a:lnTo>
                  <a:lnTo>
                    <a:pt x="2200" y="585"/>
                  </a:lnTo>
                  <a:lnTo>
                    <a:pt x="2200" y="583"/>
                  </a:lnTo>
                  <a:lnTo>
                    <a:pt x="2198" y="581"/>
                  </a:lnTo>
                  <a:lnTo>
                    <a:pt x="2196" y="581"/>
                  </a:lnTo>
                  <a:lnTo>
                    <a:pt x="2196" y="579"/>
                  </a:lnTo>
                  <a:lnTo>
                    <a:pt x="2198" y="579"/>
                  </a:lnTo>
                  <a:lnTo>
                    <a:pt x="2200" y="579"/>
                  </a:lnTo>
                  <a:lnTo>
                    <a:pt x="2202" y="579"/>
                  </a:lnTo>
                  <a:lnTo>
                    <a:pt x="2204" y="581"/>
                  </a:lnTo>
                  <a:lnTo>
                    <a:pt x="2206" y="579"/>
                  </a:lnTo>
                  <a:lnTo>
                    <a:pt x="2202" y="579"/>
                  </a:lnTo>
                  <a:lnTo>
                    <a:pt x="2200" y="579"/>
                  </a:lnTo>
                  <a:lnTo>
                    <a:pt x="2196" y="579"/>
                  </a:lnTo>
                  <a:lnTo>
                    <a:pt x="2194" y="577"/>
                  </a:lnTo>
                  <a:lnTo>
                    <a:pt x="2192" y="577"/>
                  </a:lnTo>
                  <a:lnTo>
                    <a:pt x="2190" y="577"/>
                  </a:lnTo>
                  <a:lnTo>
                    <a:pt x="2190" y="575"/>
                  </a:lnTo>
                  <a:lnTo>
                    <a:pt x="2190" y="573"/>
                  </a:lnTo>
                  <a:lnTo>
                    <a:pt x="2188" y="573"/>
                  </a:lnTo>
                  <a:lnTo>
                    <a:pt x="2188" y="571"/>
                  </a:lnTo>
                  <a:lnTo>
                    <a:pt x="2188" y="571"/>
                  </a:lnTo>
                  <a:lnTo>
                    <a:pt x="2186" y="571"/>
                  </a:lnTo>
                  <a:lnTo>
                    <a:pt x="2186" y="573"/>
                  </a:lnTo>
                  <a:lnTo>
                    <a:pt x="2184" y="573"/>
                  </a:lnTo>
                  <a:lnTo>
                    <a:pt x="2182" y="573"/>
                  </a:lnTo>
                  <a:lnTo>
                    <a:pt x="2180" y="573"/>
                  </a:lnTo>
                  <a:lnTo>
                    <a:pt x="2180" y="575"/>
                  </a:lnTo>
                  <a:lnTo>
                    <a:pt x="2178" y="575"/>
                  </a:lnTo>
                  <a:lnTo>
                    <a:pt x="2176" y="575"/>
                  </a:lnTo>
                  <a:lnTo>
                    <a:pt x="2174" y="575"/>
                  </a:lnTo>
                  <a:lnTo>
                    <a:pt x="2172" y="577"/>
                  </a:lnTo>
                  <a:lnTo>
                    <a:pt x="2170" y="575"/>
                  </a:lnTo>
                  <a:lnTo>
                    <a:pt x="2170" y="577"/>
                  </a:lnTo>
                  <a:lnTo>
                    <a:pt x="2168" y="577"/>
                  </a:lnTo>
                  <a:lnTo>
                    <a:pt x="2168" y="579"/>
                  </a:lnTo>
                  <a:lnTo>
                    <a:pt x="2168" y="581"/>
                  </a:lnTo>
                  <a:lnTo>
                    <a:pt x="2166" y="581"/>
                  </a:lnTo>
                  <a:lnTo>
                    <a:pt x="2168" y="581"/>
                  </a:lnTo>
                  <a:lnTo>
                    <a:pt x="2168" y="583"/>
                  </a:lnTo>
                  <a:lnTo>
                    <a:pt x="2170" y="583"/>
                  </a:lnTo>
                  <a:lnTo>
                    <a:pt x="2170" y="585"/>
                  </a:lnTo>
                  <a:lnTo>
                    <a:pt x="2168" y="585"/>
                  </a:lnTo>
                  <a:lnTo>
                    <a:pt x="2168" y="587"/>
                  </a:lnTo>
                  <a:lnTo>
                    <a:pt x="2166" y="587"/>
                  </a:lnTo>
                  <a:lnTo>
                    <a:pt x="2164" y="587"/>
                  </a:lnTo>
                  <a:lnTo>
                    <a:pt x="2164" y="589"/>
                  </a:lnTo>
                  <a:lnTo>
                    <a:pt x="2166" y="589"/>
                  </a:lnTo>
                  <a:lnTo>
                    <a:pt x="2166" y="591"/>
                  </a:lnTo>
                  <a:lnTo>
                    <a:pt x="2166" y="593"/>
                  </a:lnTo>
                  <a:lnTo>
                    <a:pt x="2166" y="595"/>
                  </a:lnTo>
                  <a:lnTo>
                    <a:pt x="2166" y="597"/>
                  </a:lnTo>
                  <a:lnTo>
                    <a:pt x="2164" y="597"/>
                  </a:lnTo>
                  <a:lnTo>
                    <a:pt x="2164" y="599"/>
                  </a:lnTo>
                  <a:lnTo>
                    <a:pt x="2164" y="601"/>
                  </a:lnTo>
                  <a:lnTo>
                    <a:pt x="2164" y="603"/>
                  </a:lnTo>
                  <a:lnTo>
                    <a:pt x="2166" y="605"/>
                  </a:lnTo>
                  <a:lnTo>
                    <a:pt x="2168" y="605"/>
                  </a:lnTo>
                  <a:lnTo>
                    <a:pt x="2168" y="607"/>
                  </a:lnTo>
                  <a:lnTo>
                    <a:pt x="2170" y="607"/>
                  </a:lnTo>
                  <a:lnTo>
                    <a:pt x="2168" y="607"/>
                  </a:lnTo>
                  <a:lnTo>
                    <a:pt x="2168" y="607"/>
                  </a:lnTo>
                  <a:lnTo>
                    <a:pt x="2166" y="607"/>
                  </a:lnTo>
                  <a:lnTo>
                    <a:pt x="2168" y="607"/>
                  </a:lnTo>
                  <a:lnTo>
                    <a:pt x="2166" y="607"/>
                  </a:lnTo>
                  <a:lnTo>
                    <a:pt x="2164" y="609"/>
                  </a:lnTo>
                  <a:lnTo>
                    <a:pt x="2166" y="609"/>
                  </a:lnTo>
                  <a:lnTo>
                    <a:pt x="2164" y="611"/>
                  </a:lnTo>
                  <a:lnTo>
                    <a:pt x="2162" y="609"/>
                  </a:lnTo>
                  <a:lnTo>
                    <a:pt x="2162" y="607"/>
                  </a:lnTo>
                  <a:lnTo>
                    <a:pt x="2162" y="607"/>
                  </a:lnTo>
                  <a:lnTo>
                    <a:pt x="2160" y="607"/>
                  </a:lnTo>
                  <a:lnTo>
                    <a:pt x="2158" y="607"/>
                  </a:lnTo>
                  <a:lnTo>
                    <a:pt x="2158" y="607"/>
                  </a:lnTo>
                  <a:lnTo>
                    <a:pt x="2160" y="607"/>
                  </a:lnTo>
                  <a:lnTo>
                    <a:pt x="2160" y="609"/>
                  </a:lnTo>
                  <a:lnTo>
                    <a:pt x="2158" y="607"/>
                  </a:lnTo>
                  <a:lnTo>
                    <a:pt x="2155" y="607"/>
                  </a:lnTo>
                  <a:lnTo>
                    <a:pt x="2155" y="607"/>
                  </a:lnTo>
                  <a:lnTo>
                    <a:pt x="2153" y="607"/>
                  </a:lnTo>
                  <a:lnTo>
                    <a:pt x="2153" y="607"/>
                  </a:lnTo>
                  <a:lnTo>
                    <a:pt x="2151" y="607"/>
                  </a:lnTo>
                  <a:lnTo>
                    <a:pt x="2151" y="609"/>
                  </a:lnTo>
                  <a:lnTo>
                    <a:pt x="2149" y="609"/>
                  </a:lnTo>
                  <a:lnTo>
                    <a:pt x="2149" y="611"/>
                  </a:lnTo>
                  <a:lnTo>
                    <a:pt x="2149" y="613"/>
                  </a:lnTo>
                  <a:lnTo>
                    <a:pt x="2147" y="613"/>
                  </a:lnTo>
                  <a:lnTo>
                    <a:pt x="2147" y="615"/>
                  </a:lnTo>
                  <a:lnTo>
                    <a:pt x="2145" y="615"/>
                  </a:lnTo>
                  <a:lnTo>
                    <a:pt x="2143" y="613"/>
                  </a:lnTo>
                  <a:lnTo>
                    <a:pt x="2143" y="615"/>
                  </a:lnTo>
                  <a:lnTo>
                    <a:pt x="2145" y="615"/>
                  </a:lnTo>
                  <a:lnTo>
                    <a:pt x="2145" y="617"/>
                  </a:lnTo>
                  <a:lnTo>
                    <a:pt x="2143" y="617"/>
                  </a:lnTo>
                  <a:lnTo>
                    <a:pt x="2143" y="615"/>
                  </a:lnTo>
                  <a:lnTo>
                    <a:pt x="2143" y="617"/>
                  </a:lnTo>
                  <a:lnTo>
                    <a:pt x="2143" y="619"/>
                  </a:lnTo>
                  <a:lnTo>
                    <a:pt x="2141" y="619"/>
                  </a:lnTo>
                  <a:lnTo>
                    <a:pt x="2139" y="619"/>
                  </a:lnTo>
                  <a:lnTo>
                    <a:pt x="2139" y="621"/>
                  </a:lnTo>
                  <a:lnTo>
                    <a:pt x="2139" y="623"/>
                  </a:lnTo>
                  <a:lnTo>
                    <a:pt x="2139" y="623"/>
                  </a:lnTo>
                  <a:lnTo>
                    <a:pt x="2139" y="621"/>
                  </a:lnTo>
                  <a:lnTo>
                    <a:pt x="2139" y="623"/>
                  </a:lnTo>
                  <a:lnTo>
                    <a:pt x="2139" y="625"/>
                  </a:lnTo>
                  <a:lnTo>
                    <a:pt x="2137" y="625"/>
                  </a:lnTo>
                  <a:lnTo>
                    <a:pt x="2137" y="627"/>
                  </a:lnTo>
                  <a:lnTo>
                    <a:pt x="2135" y="627"/>
                  </a:lnTo>
                  <a:lnTo>
                    <a:pt x="2135" y="629"/>
                  </a:lnTo>
                  <a:lnTo>
                    <a:pt x="2133" y="629"/>
                  </a:lnTo>
                  <a:lnTo>
                    <a:pt x="2131" y="631"/>
                  </a:lnTo>
                  <a:lnTo>
                    <a:pt x="2131" y="633"/>
                  </a:lnTo>
                  <a:lnTo>
                    <a:pt x="2129" y="633"/>
                  </a:lnTo>
                  <a:lnTo>
                    <a:pt x="2129" y="635"/>
                  </a:lnTo>
                  <a:lnTo>
                    <a:pt x="2129" y="637"/>
                  </a:lnTo>
                  <a:lnTo>
                    <a:pt x="2127" y="637"/>
                  </a:lnTo>
                  <a:lnTo>
                    <a:pt x="2127" y="639"/>
                  </a:lnTo>
                  <a:lnTo>
                    <a:pt x="2127" y="637"/>
                  </a:lnTo>
                  <a:lnTo>
                    <a:pt x="2125" y="637"/>
                  </a:lnTo>
                  <a:lnTo>
                    <a:pt x="2125" y="639"/>
                  </a:lnTo>
                  <a:lnTo>
                    <a:pt x="2125" y="637"/>
                  </a:lnTo>
                  <a:lnTo>
                    <a:pt x="2123" y="637"/>
                  </a:lnTo>
                  <a:lnTo>
                    <a:pt x="2123" y="639"/>
                  </a:lnTo>
                  <a:lnTo>
                    <a:pt x="2121" y="639"/>
                  </a:lnTo>
                  <a:lnTo>
                    <a:pt x="2121" y="637"/>
                  </a:lnTo>
                  <a:lnTo>
                    <a:pt x="2123" y="637"/>
                  </a:lnTo>
                  <a:lnTo>
                    <a:pt x="2121" y="637"/>
                  </a:lnTo>
                  <a:lnTo>
                    <a:pt x="2121" y="639"/>
                  </a:lnTo>
                  <a:lnTo>
                    <a:pt x="2121" y="641"/>
                  </a:lnTo>
                  <a:lnTo>
                    <a:pt x="2119" y="641"/>
                  </a:lnTo>
                  <a:lnTo>
                    <a:pt x="2119" y="643"/>
                  </a:lnTo>
                  <a:lnTo>
                    <a:pt x="2117" y="643"/>
                  </a:lnTo>
                  <a:lnTo>
                    <a:pt x="2117" y="641"/>
                  </a:lnTo>
                  <a:lnTo>
                    <a:pt x="2119" y="641"/>
                  </a:lnTo>
                  <a:lnTo>
                    <a:pt x="2119" y="639"/>
                  </a:lnTo>
                  <a:lnTo>
                    <a:pt x="2119" y="637"/>
                  </a:lnTo>
                  <a:lnTo>
                    <a:pt x="2119" y="635"/>
                  </a:lnTo>
                  <a:lnTo>
                    <a:pt x="2117" y="635"/>
                  </a:lnTo>
                  <a:lnTo>
                    <a:pt x="2119" y="635"/>
                  </a:lnTo>
                  <a:lnTo>
                    <a:pt x="2119" y="633"/>
                  </a:lnTo>
                  <a:lnTo>
                    <a:pt x="2119" y="635"/>
                  </a:lnTo>
                  <a:lnTo>
                    <a:pt x="2119" y="633"/>
                  </a:lnTo>
                  <a:lnTo>
                    <a:pt x="2119" y="631"/>
                  </a:lnTo>
                  <a:lnTo>
                    <a:pt x="2121" y="631"/>
                  </a:lnTo>
                  <a:lnTo>
                    <a:pt x="2121" y="629"/>
                  </a:lnTo>
                  <a:lnTo>
                    <a:pt x="2123" y="627"/>
                  </a:lnTo>
                  <a:lnTo>
                    <a:pt x="2121" y="627"/>
                  </a:lnTo>
                  <a:lnTo>
                    <a:pt x="2119" y="627"/>
                  </a:lnTo>
                  <a:lnTo>
                    <a:pt x="2119" y="629"/>
                  </a:lnTo>
                  <a:lnTo>
                    <a:pt x="2119" y="627"/>
                  </a:lnTo>
                  <a:lnTo>
                    <a:pt x="2117" y="627"/>
                  </a:lnTo>
                  <a:lnTo>
                    <a:pt x="2117" y="629"/>
                  </a:lnTo>
                  <a:lnTo>
                    <a:pt x="2115" y="629"/>
                  </a:lnTo>
                  <a:lnTo>
                    <a:pt x="2113" y="631"/>
                  </a:lnTo>
                  <a:lnTo>
                    <a:pt x="2111" y="631"/>
                  </a:lnTo>
                  <a:lnTo>
                    <a:pt x="2113" y="629"/>
                  </a:lnTo>
                  <a:lnTo>
                    <a:pt x="2111" y="629"/>
                  </a:lnTo>
                  <a:lnTo>
                    <a:pt x="2113" y="629"/>
                  </a:lnTo>
                  <a:lnTo>
                    <a:pt x="2113" y="627"/>
                  </a:lnTo>
                  <a:lnTo>
                    <a:pt x="2115" y="627"/>
                  </a:lnTo>
                  <a:lnTo>
                    <a:pt x="2113" y="627"/>
                  </a:lnTo>
                  <a:lnTo>
                    <a:pt x="2115" y="627"/>
                  </a:lnTo>
                  <a:lnTo>
                    <a:pt x="2115" y="625"/>
                  </a:lnTo>
                  <a:lnTo>
                    <a:pt x="2115" y="623"/>
                  </a:lnTo>
                  <a:lnTo>
                    <a:pt x="2113" y="623"/>
                  </a:lnTo>
                  <a:lnTo>
                    <a:pt x="2113" y="621"/>
                  </a:lnTo>
                  <a:lnTo>
                    <a:pt x="2113" y="619"/>
                  </a:lnTo>
                  <a:lnTo>
                    <a:pt x="2111" y="621"/>
                  </a:lnTo>
                  <a:lnTo>
                    <a:pt x="2111" y="619"/>
                  </a:lnTo>
                  <a:lnTo>
                    <a:pt x="2113" y="619"/>
                  </a:lnTo>
                  <a:lnTo>
                    <a:pt x="2115" y="619"/>
                  </a:lnTo>
                  <a:lnTo>
                    <a:pt x="2113" y="619"/>
                  </a:lnTo>
                  <a:lnTo>
                    <a:pt x="2113" y="617"/>
                  </a:lnTo>
                  <a:lnTo>
                    <a:pt x="2115" y="617"/>
                  </a:lnTo>
                  <a:lnTo>
                    <a:pt x="2115" y="615"/>
                  </a:lnTo>
                  <a:lnTo>
                    <a:pt x="2117" y="615"/>
                  </a:lnTo>
                  <a:lnTo>
                    <a:pt x="2117" y="613"/>
                  </a:lnTo>
                  <a:lnTo>
                    <a:pt x="2115" y="613"/>
                  </a:lnTo>
                  <a:lnTo>
                    <a:pt x="2117" y="613"/>
                  </a:lnTo>
                  <a:lnTo>
                    <a:pt x="2117" y="611"/>
                  </a:lnTo>
                  <a:lnTo>
                    <a:pt x="2119" y="611"/>
                  </a:lnTo>
                  <a:lnTo>
                    <a:pt x="2119" y="609"/>
                  </a:lnTo>
                  <a:lnTo>
                    <a:pt x="2119" y="607"/>
                  </a:lnTo>
                  <a:lnTo>
                    <a:pt x="2119" y="607"/>
                  </a:lnTo>
                  <a:lnTo>
                    <a:pt x="2121" y="607"/>
                  </a:lnTo>
                  <a:lnTo>
                    <a:pt x="2121" y="605"/>
                  </a:lnTo>
                  <a:lnTo>
                    <a:pt x="2121" y="603"/>
                  </a:lnTo>
                  <a:lnTo>
                    <a:pt x="2121" y="601"/>
                  </a:lnTo>
                  <a:lnTo>
                    <a:pt x="2121" y="599"/>
                  </a:lnTo>
                  <a:lnTo>
                    <a:pt x="2121" y="597"/>
                  </a:lnTo>
                  <a:lnTo>
                    <a:pt x="2121" y="599"/>
                  </a:lnTo>
                  <a:lnTo>
                    <a:pt x="2119" y="599"/>
                  </a:lnTo>
                  <a:lnTo>
                    <a:pt x="2117" y="601"/>
                  </a:lnTo>
                  <a:lnTo>
                    <a:pt x="2115" y="601"/>
                  </a:lnTo>
                  <a:lnTo>
                    <a:pt x="2115" y="603"/>
                  </a:lnTo>
                  <a:lnTo>
                    <a:pt x="2115" y="605"/>
                  </a:lnTo>
                  <a:lnTo>
                    <a:pt x="2113" y="605"/>
                  </a:lnTo>
                  <a:lnTo>
                    <a:pt x="2113" y="607"/>
                  </a:lnTo>
                  <a:lnTo>
                    <a:pt x="2111" y="605"/>
                  </a:lnTo>
                  <a:lnTo>
                    <a:pt x="2111" y="607"/>
                  </a:lnTo>
                  <a:lnTo>
                    <a:pt x="2109" y="605"/>
                  </a:lnTo>
                  <a:lnTo>
                    <a:pt x="2109" y="607"/>
                  </a:lnTo>
                  <a:lnTo>
                    <a:pt x="2107" y="607"/>
                  </a:lnTo>
                  <a:lnTo>
                    <a:pt x="2107" y="607"/>
                  </a:lnTo>
                  <a:lnTo>
                    <a:pt x="2107" y="607"/>
                  </a:lnTo>
                  <a:lnTo>
                    <a:pt x="2107" y="605"/>
                  </a:lnTo>
                  <a:lnTo>
                    <a:pt x="2107" y="603"/>
                  </a:lnTo>
                  <a:lnTo>
                    <a:pt x="2107" y="605"/>
                  </a:lnTo>
                  <a:lnTo>
                    <a:pt x="2105" y="603"/>
                  </a:lnTo>
                  <a:lnTo>
                    <a:pt x="2103" y="603"/>
                  </a:lnTo>
                  <a:lnTo>
                    <a:pt x="2105" y="603"/>
                  </a:lnTo>
                  <a:lnTo>
                    <a:pt x="2105" y="601"/>
                  </a:lnTo>
                  <a:lnTo>
                    <a:pt x="2105" y="599"/>
                  </a:lnTo>
                  <a:lnTo>
                    <a:pt x="2103" y="599"/>
                  </a:lnTo>
                  <a:lnTo>
                    <a:pt x="2101" y="599"/>
                  </a:lnTo>
                  <a:lnTo>
                    <a:pt x="2099" y="599"/>
                  </a:lnTo>
                  <a:lnTo>
                    <a:pt x="2097" y="599"/>
                  </a:lnTo>
                  <a:lnTo>
                    <a:pt x="2095" y="601"/>
                  </a:lnTo>
                  <a:lnTo>
                    <a:pt x="2095" y="603"/>
                  </a:lnTo>
                  <a:lnTo>
                    <a:pt x="2093" y="601"/>
                  </a:lnTo>
                  <a:lnTo>
                    <a:pt x="2091" y="601"/>
                  </a:lnTo>
                  <a:lnTo>
                    <a:pt x="2091" y="603"/>
                  </a:lnTo>
                  <a:lnTo>
                    <a:pt x="2091" y="603"/>
                  </a:lnTo>
                  <a:lnTo>
                    <a:pt x="2089" y="603"/>
                  </a:lnTo>
                  <a:lnTo>
                    <a:pt x="2087" y="603"/>
                  </a:lnTo>
                  <a:lnTo>
                    <a:pt x="2087" y="605"/>
                  </a:lnTo>
                  <a:lnTo>
                    <a:pt x="2085" y="605"/>
                  </a:lnTo>
                  <a:lnTo>
                    <a:pt x="2083" y="605"/>
                  </a:lnTo>
                  <a:lnTo>
                    <a:pt x="2081" y="605"/>
                  </a:lnTo>
                  <a:lnTo>
                    <a:pt x="2081" y="603"/>
                  </a:lnTo>
                  <a:lnTo>
                    <a:pt x="2079" y="603"/>
                  </a:lnTo>
                  <a:lnTo>
                    <a:pt x="2075" y="603"/>
                  </a:lnTo>
                  <a:lnTo>
                    <a:pt x="2073" y="605"/>
                  </a:lnTo>
                  <a:lnTo>
                    <a:pt x="2073" y="607"/>
                  </a:lnTo>
                  <a:lnTo>
                    <a:pt x="2071" y="607"/>
                  </a:lnTo>
                  <a:lnTo>
                    <a:pt x="2069" y="607"/>
                  </a:lnTo>
                  <a:lnTo>
                    <a:pt x="2069" y="607"/>
                  </a:lnTo>
                  <a:lnTo>
                    <a:pt x="2067" y="607"/>
                  </a:lnTo>
                  <a:lnTo>
                    <a:pt x="2067" y="609"/>
                  </a:lnTo>
                  <a:lnTo>
                    <a:pt x="2065" y="609"/>
                  </a:lnTo>
                  <a:lnTo>
                    <a:pt x="2065" y="611"/>
                  </a:lnTo>
                  <a:lnTo>
                    <a:pt x="2063" y="611"/>
                  </a:lnTo>
                  <a:lnTo>
                    <a:pt x="2061" y="611"/>
                  </a:lnTo>
                  <a:lnTo>
                    <a:pt x="2061" y="613"/>
                  </a:lnTo>
                  <a:lnTo>
                    <a:pt x="2061" y="615"/>
                  </a:lnTo>
                  <a:lnTo>
                    <a:pt x="2061" y="617"/>
                  </a:lnTo>
                  <a:lnTo>
                    <a:pt x="2061" y="619"/>
                  </a:lnTo>
                  <a:lnTo>
                    <a:pt x="2061" y="621"/>
                  </a:lnTo>
                  <a:lnTo>
                    <a:pt x="2061" y="623"/>
                  </a:lnTo>
                  <a:lnTo>
                    <a:pt x="2061" y="621"/>
                  </a:lnTo>
                  <a:lnTo>
                    <a:pt x="2059" y="621"/>
                  </a:lnTo>
                  <a:lnTo>
                    <a:pt x="2057" y="623"/>
                  </a:lnTo>
                  <a:lnTo>
                    <a:pt x="2055" y="625"/>
                  </a:lnTo>
                  <a:lnTo>
                    <a:pt x="2051" y="629"/>
                  </a:lnTo>
                  <a:lnTo>
                    <a:pt x="2051" y="631"/>
                  </a:lnTo>
                  <a:lnTo>
                    <a:pt x="2049" y="631"/>
                  </a:lnTo>
                  <a:lnTo>
                    <a:pt x="2049" y="633"/>
                  </a:lnTo>
                  <a:lnTo>
                    <a:pt x="2049" y="635"/>
                  </a:lnTo>
                  <a:lnTo>
                    <a:pt x="2049" y="637"/>
                  </a:lnTo>
                  <a:lnTo>
                    <a:pt x="2049" y="639"/>
                  </a:lnTo>
                  <a:lnTo>
                    <a:pt x="2049" y="637"/>
                  </a:lnTo>
                  <a:lnTo>
                    <a:pt x="2047" y="637"/>
                  </a:lnTo>
                  <a:lnTo>
                    <a:pt x="2047" y="639"/>
                  </a:lnTo>
                  <a:lnTo>
                    <a:pt x="2045" y="641"/>
                  </a:lnTo>
                  <a:lnTo>
                    <a:pt x="2043" y="641"/>
                  </a:lnTo>
                  <a:lnTo>
                    <a:pt x="2043" y="643"/>
                  </a:lnTo>
                  <a:lnTo>
                    <a:pt x="2043" y="643"/>
                  </a:lnTo>
                  <a:lnTo>
                    <a:pt x="2043" y="645"/>
                  </a:lnTo>
                  <a:lnTo>
                    <a:pt x="2041" y="645"/>
                  </a:lnTo>
                  <a:lnTo>
                    <a:pt x="2039" y="647"/>
                  </a:lnTo>
                  <a:lnTo>
                    <a:pt x="2039" y="649"/>
                  </a:lnTo>
                  <a:lnTo>
                    <a:pt x="2037" y="649"/>
                  </a:lnTo>
                  <a:lnTo>
                    <a:pt x="2035" y="651"/>
                  </a:lnTo>
                  <a:lnTo>
                    <a:pt x="2033" y="651"/>
                  </a:lnTo>
                  <a:lnTo>
                    <a:pt x="2033" y="653"/>
                  </a:lnTo>
                  <a:lnTo>
                    <a:pt x="2033" y="655"/>
                  </a:lnTo>
                  <a:lnTo>
                    <a:pt x="2031" y="655"/>
                  </a:lnTo>
                  <a:lnTo>
                    <a:pt x="2029" y="655"/>
                  </a:lnTo>
                  <a:lnTo>
                    <a:pt x="2029" y="659"/>
                  </a:lnTo>
                  <a:lnTo>
                    <a:pt x="2027" y="659"/>
                  </a:lnTo>
                  <a:lnTo>
                    <a:pt x="2027" y="661"/>
                  </a:lnTo>
                  <a:lnTo>
                    <a:pt x="2027" y="663"/>
                  </a:lnTo>
                  <a:lnTo>
                    <a:pt x="2027" y="661"/>
                  </a:lnTo>
                  <a:lnTo>
                    <a:pt x="2027" y="659"/>
                  </a:lnTo>
                  <a:lnTo>
                    <a:pt x="2029" y="657"/>
                  </a:lnTo>
                  <a:lnTo>
                    <a:pt x="2027" y="657"/>
                  </a:lnTo>
                  <a:lnTo>
                    <a:pt x="2027" y="659"/>
                  </a:lnTo>
                  <a:lnTo>
                    <a:pt x="2025" y="659"/>
                  </a:lnTo>
                  <a:lnTo>
                    <a:pt x="2027" y="661"/>
                  </a:lnTo>
                  <a:lnTo>
                    <a:pt x="2027" y="663"/>
                  </a:lnTo>
                  <a:lnTo>
                    <a:pt x="2027" y="665"/>
                  </a:lnTo>
                  <a:lnTo>
                    <a:pt x="2025" y="665"/>
                  </a:lnTo>
                  <a:lnTo>
                    <a:pt x="2027" y="665"/>
                  </a:lnTo>
                  <a:lnTo>
                    <a:pt x="2027" y="663"/>
                  </a:lnTo>
                  <a:lnTo>
                    <a:pt x="2025" y="663"/>
                  </a:lnTo>
                  <a:lnTo>
                    <a:pt x="2023" y="663"/>
                  </a:lnTo>
                  <a:lnTo>
                    <a:pt x="2023" y="665"/>
                  </a:lnTo>
                  <a:lnTo>
                    <a:pt x="2023" y="667"/>
                  </a:lnTo>
                  <a:lnTo>
                    <a:pt x="2023" y="669"/>
                  </a:lnTo>
                  <a:lnTo>
                    <a:pt x="2023" y="671"/>
                  </a:lnTo>
                  <a:lnTo>
                    <a:pt x="2025" y="671"/>
                  </a:lnTo>
                  <a:lnTo>
                    <a:pt x="2025" y="675"/>
                  </a:lnTo>
                  <a:lnTo>
                    <a:pt x="2025" y="673"/>
                  </a:lnTo>
                  <a:lnTo>
                    <a:pt x="2023" y="673"/>
                  </a:lnTo>
                  <a:lnTo>
                    <a:pt x="2023" y="671"/>
                  </a:lnTo>
                  <a:lnTo>
                    <a:pt x="2023" y="673"/>
                  </a:lnTo>
                  <a:lnTo>
                    <a:pt x="2023" y="675"/>
                  </a:lnTo>
                  <a:lnTo>
                    <a:pt x="2021" y="675"/>
                  </a:lnTo>
                  <a:lnTo>
                    <a:pt x="2021" y="677"/>
                  </a:lnTo>
                  <a:lnTo>
                    <a:pt x="2021" y="679"/>
                  </a:lnTo>
                  <a:lnTo>
                    <a:pt x="2023" y="679"/>
                  </a:lnTo>
                  <a:lnTo>
                    <a:pt x="2025" y="679"/>
                  </a:lnTo>
                  <a:lnTo>
                    <a:pt x="2025" y="677"/>
                  </a:lnTo>
                  <a:lnTo>
                    <a:pt x="2025" y="675"/>
                  </a:lnTo>
                  <a:lnTo>
                    <a:pt x="2027" y="677"/>
                  </a:lnTo>
                  <a:lnTo>
                    <a:pt x="2025" y="677"/>
                  </a:lnTo>
                  <a:lnTo>
                    <a:pt x="2025" y="679"/>
                  </a:lnTo>
                  <a:lnTo>
                    <a:pt x="2027" y="679"/>
                  </a:lnTo>
                  <a:lnTo>
                    <a:pt x="2029" y="679"/>
                  </a:lnTo>
                  <a:lnTo>
                    <a:pt x="2027" y="679"/>
                  </a:lnTo>
                  <a:lnTo>
                    <a:pt x="2027" y="677"/>
                  </a:lnTo>
                  <a:lnTo>
                    <a:pt x="2027" y="675"/>
                  </a:lnTo>
                  <a:lnTo>
                    <a:pt x="2027" y="677"/>
                  </a:lnTo>
                  <a:lnTo>
                    <a:pt x="2029" y="677"/>
                  </a:lnTo>
                  <a:lnTo>
                    <a:pt x="2029" y="675"/>
                  </a:lnTo>
                  <a:lnTo>
                    <a:pt x="2031" y="677"/>
                  </a:lnTo>
                  <a:lnTo>
                    <a:pt x="2033" y="677"/>
                  </a:lnTo>
                  <a:lnTo>
                    <a:pt x="2033" y="679"/>
                  </a:lnTo>
                  <a:lnTo>
                    <a:pt x="2035" y="677"/>
                  </a:lnTo>
                  <a:lnTo>
                    <a:pt x="2037" y="677"/>
                  </a:lnTo>
                  <a:lnTo>
                    <a:pt x="2037" y="679"/>
                  </a:lnTo>
                  <a:lnTo>
                    <a:pt x="2037" y="681"/>
                  </a:lnTo>
                  <a:lnTo>
                    <a:pt x="2039" y="681"/>
                  </a:lnTo>
                  <a:lnTo>
                    <a:pt x="2039" y="683"/>
                  </a:lnTo>
                  <a:lnTo>
                    <a:pt x="2039" y="685"/>
                  </a:lnTo>
                  <a:lnTo>
                    <a:pt x="2039" y="687"/>
                  </a:lnTo>
                  <a:lnTo>
                    <a:pt x="2037" y="687"/>
                  </a:lnTo>
                  <a:lnTo>
                    <a:pt x="2035" y="687"/>
                  </a:lnTo>
                  <a:lnTo>
                    <a:pt x="2033" y="687"/>
                  </a:lnTo>
                  <a:lnTo>
                    <a:pt x="2033" y="689"/>
                  </a:lnTo>
                  <a:lnTo>
                    <a:pt x="2031" y="689"/>
                  </a:lnTo>
                  <a:lnTo>
                    <a:pt x="2029" y="687"/>
                  </a:lnTo>
                  <a:lnTo>
                    <a:pt x="2027" y="687"/>
                  </a:lnTo>
                  <a:lnTo>
                    <a:pt x="2025" y="687"/>
                  </a:lnTo>
                  <a:lnTo>
                    <a:pt x="2025" y="689"/>
                  </a:lnTo>
                  <a:lnTo>
                    <a:pt x="2025" y="691"/>
                  </a:lnTo>
                  <a:lnTo>
                    <a:pt x="2023" y="691"/>
                  </a:lnTo>
                  <a:lnTo>
                    <a:pt x="2023" y="689"/>
                  </a:lnTo>
                  <a:lnTo>
                    <a:pt x="2021" y="691"/>
                  </a:lnTo>
                  <a:lnTo>
                    <a:pt x="2019" y="691"/>
                  </a:lnTo>
                  <a:lnTo>
                    <a:pt x="2017" y="691"/>
                  </a:lnTo>
                  <a:lnTo>
                    <a:pt x="2017" y="689"/>
                  </a:lnTo>
                  <a:lnTo>
                    <a:pt x="2015" y="687"/>
                  </a:lnTo>
                  <a:lnTo>
                    <a:pt x="2015" y="685"/>
                  </a:lnTo>
                  <a:lnTo>
                    <a:pt x="2013" y="687"/>
                  </a:lnTo>
                  <a:lnTo>
                    <a:pt x="2011" y="685"/>
                  </a:lnTo>
                  <a:lnTo>
                    <a:pt x="2009" y="685"/>
                  </a:lnTo>
                  <a:lnTo>
                    <a:pt x="2009" y="687"/>
                  </a:lnTo>
                  <a:lnTo>
                    <a:pt x="2009" y="689"/>
                  </a:lnTo>
                  <a:lnTo>
                    <a:pt x="2007" y="689"/>
                  </a:lnTo>
                  <a:lnTo>
                    <a:pt x="2009" y="689"/>
                  </a:lnTo>
                  <a:lnTo>
                    <a:pt x="2009" y="691"/>
                  </a:lnTo>
                  <a:lnTo>
                    <a:pt x="2007" y="691"/>
                  </a:lnTo>
                  <a:lnTo>
                    <a:pt x="2005" y="691"/>
                  </a:lnTo>
                  <a:lnTo>
                    <a:pt x="2003" y="691"/>
                  </a:lnTo>
                  <a:lnTo>
                    <a:pt x="2003" y="693"/>
                  </a:lnTo>
                  <a:lnTo>
                    <a:pt x="2001" y="693"/>
                  </a:lnTo>
                  <a:lnTo>
                    <a:pt x="2001" y="695"/>
                  </a:lnTo>
                  <a:lnTo>
                    <a:pt x="2001" y="697"/>
                  </a:lnTo>
                  <a:lnTo>
                    <a:pt x="2001" y="695"/>
                  </a:lnTo>
                  <a:lnTo>
                    <a:pt x="1999" y="695"/>
                  </a:lnTo>
                  <a:lnTo>
                    <a:pt x="1997" y="695"/>
                  </a:lnTo>
                  <a:lnTo>
                    <a:pt x="1995" y="695"/>
                  </a:lnTo>
                  <a:lnTo>
                    <a:pt x="1995" y="693"/>
                  </a:lnTo>
                  <a:lnTo>
                    <a:pt x="1995" y="693"/>
                  </a:lnTo>
                  <a:lnTo>
                    <a:pt x="1995" y="691"/>
                  </a:lnTo>
                  <a:lnTo>
                    <a:pt x="1993" y="691"/>
                  </a:lnTo>
                  <a:lnTo>
                    <a:pt x="1993" y="693"/>
                  </a:lnTo>
                  <a:lnTo>
                    <a:pt x="1991" y="693"/>
                  </a:lnTo>
                  <a:lnTo>
                    <a:pt x="1991" y="695"/>
                  </a:lnTo>
                  <a:lnTo>
                    <a:pt x="1989" y="697"/>
                  </a:lnTo>
                  <a:lnTo>
                    <a:pt x="1987" y="697"/>
                  </a:lnTo>
                  <a:lnTo>
                    <a:pt x="1985" y="697"/>
                  </a:lnTo>
                  <a:lnTo>
                    <a:pt x="1983" y="697"/>
                  </a:lnTo>
                  <a:lnTo>
                    <a:pt x="1981" y="697"/>
                  </a:lnTo>
                  <a:lnTo>
                    <a:pt x="1979" y="697"/>
                  </a:lnTo>
                  <a:lnTo>
                    <a:pt x="1979" y="699"/>
                  </a:lnTo>
                  <a:lnTo>
                    <a:pt x="1977" y="699"/>
                  </a:lnTo>
                  <a:lnTo>
                    <a:pt x="1977" y="697"/>
                  </a:lnTo>
                  <a:lnTo>
                    <a:pt x="1977" y="695"/>
                  </a:lnTo>
                  <a:lnTo>
                    <a:pt x="1975" y="695"/>
                  </a:lnTo>
                  <a:lnTo>
                    <a:pt x="1975" y="693"/>
                  </a:lnTo>
                  <a:lnTo>
                    <a:pt x="1975" y="691"/>
                  </a:lnTo>
                  <a:lnTo>
                    <a:pt x="1973" y="691"/>
                  </a:lnTo>
                  <a:lnTo>
                    <a:pt x="1973" y="689"/>
                  </a:lnTo>
                  <a:lnTo>
                    <a:pt x="1975" y="689"/>
                  </a:lnTo>
                  <a:lnTo>
                    <a:pt x="1975" y="691"/>
                  </a:lnTo>
                  <a:lnTo>
                    <a:pt x="1975" y="689"/>
                  </a:lnTo>
                  <a:lnTo>
                    <a:pt x="1977" y="689"/>
                  </a:lnTo>
                  <a:lnTo>
                    <a:pt x="1979" y="689"/>
                  </a:lnTo>
                  <a:lnTo>
                    <a:pt x="1979" y="687"/>
                  </a:lnTo>
                  <a:lnTo>
                    <a:pt x="1981" y="687"/>
                  </a:lnTo>
                  <a:lnTo>
                    <a:pt x="1983" y="687"/>
                  </a:lnTo>
                  <a:lnTo>
                    <a:pt x="1983" y="689"/>
                  </a:lnTo>
                  <a:lnTo>
                    <a:pt x="1985" y="689"/>
                  </a:lnTo>
                  <a:lnTo>
                    <a:pt x="1987" y="689"/>
                  </a:lnTo>
                  <a:lnTo>
                    <a:pt x="1989" y="689"/>
                  </a:lnTo>
                  <a:lnTo>
                    <a:pt x="1991" y="687"/>
                  </a:lnTo>
                  <a:lnTo>
                    <a:pt x="1993" y="687"/>
                  </a:lnTo>
                  <a:lnTo>
                    <a:pt x="1993" y="685"/>
                  </a:lnTo>
                  <a:lnTo>
                    <a:pt x="1991" y="685"/>
                  </a:lnTo>
                  <a:lnTo>
                    <a:pt x="1991" y="683"/>
                  </a:lnTo>
                  <a:lnTo>
                    <a:pt x="1989" y="683"/>
                  </a:lnTo>
                  <a:lnTo>
                    <a:pt x="1989" y="685"/>
                  </a:lnTo>
                  <a:lnTo>
                    <a:pt x="1987" y="685"/>
                  </a:lnTo>
                  <a:lnTo>
                    <a:pt x="1987" y="683"/>
                  </a:lnTo>
                  <a:lnTo>
                    <a:pt x="1985" y="683"/>
                  </a:lnTo>
                  <a:lnTo>
                    <a:pt x="1983" y="683"/>
                  </a:lnTo>
                  <a:lnTo>
                    <a:pt x="1985" y="681"/>
                  </a:lnTo>
                  <a:lnTo>
                    <a:pt x="1983" y="681"/>
                  </a:lnTo>
                  <a:lnTo>
                    <a:pt x="1983" y="679"/>
                  </a:lnTo>
                  <a:lnTo>
                    <a:pt x="1983" y="677"/>
                  </a:lnTo>
                  <a:lnTo>
                    <a:pt x="1981" y="677"/>
                  </a:lnTo>
                  <a:lnTo>
                    <a:pt x="1979" y="677"/>
                  </a:lnTo>
                  <a:lnTo>
                    <a:pt x="1979" y="675"/>
                  </a:lnTo>
                  <a:lnTo>
                    <a:pt x="1979" y="673"/>
                  </a:lnTo>
                  <a:lnTo>
                    <a:pt x="1977" y="673"/>
                  </a:lnTo>
                  <a:lnTo>
                    <a:pt x="1977" y="675"/>
                  </a:lnTo>
                  <a:lnTo>
                    <a:pt x="1975" y="675"/>
                  </a:lnTo>
                  <a:lnTo>
                    <a:pt x="1973" y="675"/>
                  </a:lnTo>
                  <a:lnTo>
                    <a:pt x="1971" y="675"/>
                  </a:lnTo>
                  <a:lnTo>
                    <a:pt x="1969" y="675"/>
                  </a:lnTo>
                  <a:lnTo>
                    <a:pt x="1971" y="677"/>
                  </a:lnTo>
                  <a:lnTo>
                    <a:pt x="1971" y="679"/>
                  </a:lnTo>
                  <a:lnTo>
                    <a:pt x="1969" y="679"/>
                  </a:lnTo>
                  <a:lnTo>
                    <a:pt x="1967" y="679"/>
                  </a:lnTo>
                  <a:lnTo>
                    <a:pt x="1967" y="677"/>
                  </a:lnTo>
                  <a:lnTo>
                    <a:pt x="1965" y="677"/>
                  </a:lnTo>
                  <a:lnTo>
                    <a:pt x="1963" y="677"/>
                  </a:lnTo>
                  <a:lnTo>
                    <a:pt x="1965" y="677"/>
                  </a:lnTo>
                  <a:lnTo>
                    <a:pt x="1967" y="677"/>
                  </a:lnTo>
                  <a:lnTo>
                    <a:pt x="1967" y="675"/>
                  </a:lnTo>
                  <a:lnTo>
                    <a:pt x="1965" y="675"/>
                  </a:lnTo>
                  <a:lnTo>
                    <a:pt x="1963" y="675"/>
                  </a:lnTo>
                  <a:lnTo>
                    <a:pt x="1963" y="673"/>
                  </a:lnTo>
                  <a:lnTo>
                    <a:pt x="1961" y="673"/>
                  </a:lnTo>
                  <a:lnTo>
                    <a:pt x="1959" y="671"/>
                  </a:lnTo>
                  <a:lnTo>
                    <a:pt x="1957" y="671"/>
                  </a:lnTo>
                  <a:lnTo>
                    <a:pt x="1955" y="671"/>
                  </a:lnTo>
                  <a:lnTo>
                    <a:pt x="1951" y="669"/>
                  </a:lnTo>
                  <a:lnTo>
                    <a:pt x="1949" y="669"/>
                  </a:lnTo>
                  <a:lnTo>
                    <a:pt x="1947" y="669"/>
                  </a:lnTo>
                  <a:lnTo>
                    <a:pt x="1947" y="667"/>
                  </a:lnTo>
                  <a:lnTo>
                    <a:pt x="1947" y="669"/>
                  </a:lnTo>
                  <a:lnTo>
                    <a:pt x="1945" y="669"/>
                  </a:lnTo>
                  <a:lnTo>
                    <a:pt x="1947" y="669"/>
                  </a:lnTo>
                  <a:lnTo>
                    <a:pt x="1943" y="671"/>
                  </a:lnTo>
                  <a:lnTo>
                    <a:pt x="1943" y="673"/>
                  </a:lnTo>
                  <a:lnTo>
                    <a:pt x="1941" y="671"/>
                  </a:lnTo>
                  <a:lnTo>
                    <a:pt x="1941" y="673"/>
                  </a:lnTo>
                  <a:lnTo>
                    <a:pt x="1943" y="673"/>
                  </a:lnTo>
                  <a:lnTo>
                    <a:pt x="1941" y="675"/>
                  </a:lnTo>
                  <a:lnTo>
                    <a:pt x="1943" y="675"/>
                  </a:lnTo>
                  <a:lnTo>
                    <a:pt x="1943" y="677"/>
                  </a:lnTo>
                  <a:lnTo>
                    <a:pt x="1941" y="677"/>
                  </a:lnTo>
                  <a:lnTo>
                    <a:pt x="1941" y="679"/>
                  </a:lnTo>
                  <a:lnTo>
                    <a:pt x="1939" y="679"/>
                  </a:lnTo>
                  <a:lnTo>
                    <a:pt x="1939" y="677"/>
                  </a:lnTo>
                  <a:lnTo>
                    <a:pt x="1939" y="679"/>
                  </a:lnTo>
                  <a:lnTo>
                    <a:pt x="1939" y="677"/>
                  </a:lnTo>
                  <a:lnTo>
                    <a:pt x="1937" y="677"/>
                  </a:lnTo>
                  <a:lnTo>
                    <a:pt x="1937" y="675"/>
                  </a:lnTo>
                  <a:lnTo>
                    <a:pt x="1939" y="675"/>
                  </a:lnTo>
                  <a:lnTo>
                    <a:pt x="1937" y="675"/>
                  </a:lnTo>
                  <a:lnTo>
                    <a:pt x="1937" y="677"/>
                  </a:lnTo>
                  <a:lnTo>
                    <a:pt x="1935" y="679"/>
                  </a:lnTo>
                  <a:lnTo>
                    <a:pt x="1935" y="681"/>
                  </a:lnTo>
                  <a:lnTo>
                    <a:pt x="1937" y="681"/>
                  </a:lnTo>
                  <a:lnTo>
                    <a:pt x="1939" y="679"/>
                  </a:lnTo>
                  <a:lnTo>
                    <a:pt x="1939" y="681"/>
                  </a:lnTo>
                  <a:lnTo>
                    <a:pt x="1941" y="681"/>
                  </a:lnTo>
                  <a:lnTo>
                    <a:pt x="1939" y="683"/>
                  </a:lnTo>
                  <a:lnTo>
                    <a:pt x="1939" y="685"/>
                  </a:lnTo>
                  <a:lnTo>
                    <a:pt x="1937" y="685"/>
                  </a:lnTo>
                  <a:lnTo>
                    <a:pt x="1935" y="685"/>
                  </a:lnTo>
                  <a:lnTo>
                    <a:pt x="1933" y="685"/>
                  </a:lnTo>
                  <a:lnTo>
                    <a:pt x="1931" y="685"/>
                  </a:lnTo>
                  <a:lnTo>
                    <a:pt x="1931" y="683"/>
                  </a:lnTo>
                  <a:lnTo>
                    <a:pt x="1931" y="681"/>
                  </a:lnTo>
                  <a:lnTo>
                    <a:pt x="1929" y="681"/>
                  </a:lnTo>
                  <a:lnTo>
                    <a:pt x="1927" y="679"/>
                  </a:lnTo>
                  <a:lnTo>
                    <a:pt x="1923" y="681"/>
                  </a:lnTo>
                  <a:lnTo>
                    <a:pt x="1921" y="681"/>
                  </a:lnTo>
                  <a:lnTo>
                    <a:pt x="1921" y="683"/>
                  </a:lnTo>
                  <a:lnTo>
                    <a:pt x="1921" y="685"/>
                  </a:lnTo>
                  <a:lnTo>
                    <a:pt x="1919" y="685"/>
                  </a:lnTo>
                  <a:lnTo>
                    <a:pt x="1919" y="683"/>
                  </a:lnTo>
                  <a:lnTo>
                    <a:pt x="1917" y="683"/>
                  </a:lnTo>
                  <a:lnTo>
                    <a:pt x="1917" y="685"/>
                  </a:lnTo>
                  <a:lnTo>
                    <a:pt x="1915" y="685"/>
                  </a:lnTo>
                  <a:lnTo>
                    <a:pt x="1913" y="683"/>
                  </a:lnTo>
                  <a:lnTo>
                    <a:pt x="1911" y="683"/>
                  </a:lnTo>
                  <a:lnTo>
                    <a:pt x="1909" y="683"/>
                  </a:lnTo>
                  <a:lnTo>
                    <a:pt x="1909" y="681"/>
                  </a:lnTo>
                  <a:lnTo>
                    <a:pt x="1907" y="681"/>
                  </a:lnTo>
                  <a:lnTo>
                    <a:pt x="1905" y="681"/>
                  </a:lnTo>
                  <a:lnTo>
                    <a:pt x="1903" y="681"/>
                  </a:lnTo>
                  <a:lnTo>
                    <a:pt x="1903" y="679"/>
                  </a:lnTo>
                  <a:lnTo>
                    <a:pt x="1901" y="679"/>
                  </a:lnTo>
                  <a:lnTo>
                    <a:pt x="1899" y="679"/>
                  </a:lnTo>
                  <a:lnTo>
                    <a:pt x="1899" y="679"/>
                  </a:lnTo>
                  <a:lnTo>
                    <a:pt x="1897" y="681"/>
                  </a:lnTo>
                  <a:lnTo>
                    <a:pt x="1899" y="683"/>
                  </a:lnTo>
                  <a:lnTo>
                    <a:pt x="1897" y="685"/>
                  </a:lnTo>
                  <a:lnTo>
                    <a:pt x="1899" y="685"/>
                  </a:lnTo>
                  <a:lnTo>
                    <a:pt x="1897" y="685"/>
                  </a:lnTo>
                  <a:lnTo>
                    <a:pt x="1899" y="685"/>
                  </a:lnTo>
                  <a:lnTo>
                    <a:pt x="1899" y="687"/>
                  </a:lnTo>
                  <a:lnTo>
                    <a:pt x="1897" y="687"/>
                  </a:lnTo>
                  <a:lnTo>
                    <a:pt x="1895" y="687"/>
                  </a:lnTo>
                  <a:lnTo>
                    <a:pt x="1893" y="689"/>
                  </a:lnTo>
                  <a:lnTo>
                    <a:pt x="1893" y="687"/>
                  </a:lnTo>
                  <a:lnTo>
                    <a:pt x="1891" y="687"/>
                  </a:lnTo>
                  <a:lnTo>
                    <a:pt x="1891" y="685"/>
                  </a:lnTo>
                  <a:lnTo>
                    <a:pt x="1889" y="685"/>
                  </a:lnTo>
                  <a:lnTo>
                    <a:pt x="1891" y="683"/>
                  </a:lnTo>
                  <a:lnTo>
                    <a:pt x="1891" y="681"/>
                  </a:lnTo>
                  <a:lnTo>
                    <a:pt x="1893" y="681"/>
                  </a:lnTo>
                  <a:lnTo>
                    <a:pt x="1891" y="679"/>
                  </a:lnTo>
                  <a:lnTo>
                    <a:pt x="1891" y="681"/>
                  </a:lnTo>
                  <a:lnTo>
                    <a:pt x="1891" y="679"/>
                  </a:lnTo>
                  <a:lnTo>
                    <a:pt x="1889" y="679"/>
                  </a:lnTo>
                  <a:lnTo>
                    <a:pt x="1889" y="681"/>
                  </a:lnTo>
                  <a:lnTo>
                    <a:pt x="1887" y="679"/>
                  </a:lnTo>
                  <a:lnTo>
                    <a:pt x="1885" y="679"/>
                  </a:lnTo>
                  <a:lnTo>
                    <a:pt x="1883" y="679"/>
                  </a:lnTo>
                  <a:lnTo>
                    <a:pt x="1881" y="681"/>
                  </a:lnTo>
                  <a:lnTo>
                    <a:pt x="1881" y="679"/>
                  </a:lnTo>
                  <a:lnTo>
                    <a:pt x="1879" y="679"/>
                  </a:lnTo>
                  <a:lnTo>
                    <a:pt x="1879" y="681"/>
                  </a:lnTo>
                  <a:lnTo>
                    <a:pt x="1877" y="681"/>
                  </a:lnTo>
                  <a:lnTo>
                    <a:pt x="1873" y="681"/>
                  </a:lnTo>
                  <a:lnTo>
                    <a:pt x="1869" y="681"/>
                  </a:lnTo>
                  <a:lnTo>
                    <a:pt x="1871" y="681"/>
                  </a:lnTo>
                  <a:lnTo>
                    <a:pt x="1867" y="681"/>
                  </a:lnTo>
                  <a:lnTo>
                    <a:pt x="1865" y="681"/>
                  </a:lnTo>
                  <a:lnTo>
                    <a:pt x="1867" y="681"/>
                  </a:lnTo>
                  <a:lnTo>
                    <a:pt x="1865" y="681"/>
                  </a:lnTo>
                  <a:lnTo>
                    <a:pt x="1861" y="681"/>
                  </a:lnTo>
                  <a:lnTo>
                    <a:pt x="1859" y="679"/>
                  </a:lnTo>
                  <a:lnTo>
                    <a:pt x="1857" y="679"/>
                  </a:lnTo>
                  <a:lnTo>
                    <a:pt x="1857" y="681"/>
                  </a:lnTo>
                  <a:lnTo>
                    <a:pt x="1853" y="683"/>
                  </a:lnTo>
                  <a:lnTo>
                    <a:pt x="1851" y="683"/>
                  </a:lnTo>
                  <a:lnTo>
                    <a:pt x="1851" y="683"/>
                  </a:lnTo>
                  <a:lnTo>
                    <a:pt x="1851" y="681"/>
                  </a:lnTo>
                  <a:lnTo>
                    <a:pt x="1849" y="681"/>
                  </a:lnTo>
                  <a:lnTo>
                    <a:pt x="1847" y="681"/>
                  </a:lnTo>
                  <a:lnTo>
                    <a:pt x="1843" y="683"/>
                  </a:lnTo>
                  <a:lnTo>
                    <a:pt x="1837" y="685"/>
                  </a:lnTo>
                  <a:lnTo>
                    <a:pt x="1833" y="689"/>
                  </a:lnTo>
                  <a:lnTo>
                    <a:pt x="1831" y="691"/>
                  </a:lnTo>
                  <a:lnTo>
                    <a:pt x="1829" y="691"/>
                  </a:lnTo>
                  <a:lnTo>
                    <a:pt x="1829" y="693"/>
                  </a:lnTo>
                  <a:lnTo>
                    <a:pt x="1827" y="695"/>
                  </a:lnTo>
                  <a:lnTo>
                    <a:pt x="1825" y="701"/>
                  </a:lnTo>
                  <a:lnTo>
                    <a:pt x="1823" y="703"/>
                  </a:lnTo>
                  <a:lnTo>
                    <a:pt x="1821" y="703"/>
                  </a:lnTo>
                  <a:lnTo>
                    <a:pt x="1819" y="705"/>
                  </a:lnTo>
                  <a:lnTo>
                    <a:pt x="1815" y="707"/>
                  </a:lnTo>
                  <a:lnTo>
                    <a:pt x="1815" y="709"/>
                  </a:lnTo>
                  <a:lnTo>
                    <a:pt x="1813" y="709"/>
                  </a:lnTo>
                  <a:lnTo>
                    <a:pt x="1811" y="709"/>
                  </a:lnTo>
                  <a:lnTo>
                    <a:pt x="1811" y="711"/>
                  </a:lnTo>
                  <a:lnTo>
                    <a:pt x="1807" y="715"/>
                  </a:lnTo>
                  <a:lnTo>
                    <a:pt x="1807" y="717"/>
                  </a:lnTo>
                  <a:lnTo>
                    <a:pt x="1805" y="719"/>
                  </a:lnTo>
                  <a:lnTo>
                    <a:pt x="1803" y="725"/>
                  </a:lnTo>
                  <a:lnTo>
                    <a:pt x="1803" y="727"/>
                  </a:lnTo>
                  <a:lnTo>
                    <a:pt x="1803" y="729"/>
                  </a:lnTo>
                  <a:lnTo>
                    <a:pt x="1803" y="729"/>
                  </a:lnTo>
                  <a:lnTo>
                    <a:pt x="1803" y="731"/>
                  </a:lnTo>
                  <a:lnTo>
                    <a:pt x="1801" y="731"/>
                  </a:lnTo>
                  <a:lnTo>
                    <a:pt x="1799" y="731"/>
                  </a:lnTo>
                  <a:lnTo>
                    <a:pt x="1797" y="731"/>
                  </a:lnTo>
                  <a:lnTo>
                    <a:pt x="1797" y="733"/>
                  </a:lnTo>
                  <a:lnTo>
                    <a:pt x="1795" y="735"/>
                  </a:lnTo>
                  <a:lnTo>
                    <a:pt x="1795" y="739"/>
                  </a:lnTo>
                  <a:lnTo>
                    <a:pt x="1793" y="739"/>
                  </a:lnTo>
                  <a:lnTo>
                    <a:pt x="1791" y="739"/>
                  </a:lnTo>
                  <a:lnTo>
                    <a:pt x="1789" y="741"/>
                  </a:lnTo>
                  <a:lnTo>
                    <a:pt x="1789" y="743"/>
                  </a:lnTo>
                  <a:lnTo>
                    <a:pt x="1787" y="745"/>
                  </a:lnTo>
                  <a:lnTo>
                    <a:pt x="1785" y="745"/>
                  </a:lnTo>
                  <a:lnTo>
                    <a:pt x="1783" y="745"/>
                  </a:lnTo>
                  <a:lnTo>
                    <a:pt x="1783" y="747"/>
                  </a:lnTo>
                  <a:lnTo>
                    <a:pt x="1781" y="747"/>
                  </a:lnTo>
                  <a:lnTo>
                    <a:pt x="1781" y="749"/>
                  </a:lnTo>
                  <a:lnTo>
                    <a:pt x="1779" y="749"/>
                  </a:lnTo>
                  <a:lnTo>
                    <a:pt x="1779" y="751"/>
                  </a:lnTo>
                  <a:lnTo>
                    <a:pt x="1779" y="751"/>
                  </a:lnTo>
                  <a:lnTo>
                    <a:pt x="1777" y="751"/>
                  </a:lnTo>
                  <a:lnTo>
                    <a:pt x="1775" y="753"/>
                  </a:lnTo>
                  <a:lnTo>
                    <a:pt x="1773" y="753"/>
                  </a:lnTo>
                  <a:lnTo>
                    <a:pt x="1773" y="755"/>
                  </a:lnTo>
                  <a:lnTo>
                    <a:pt x="1773" y="757"/>
                  </a:lnTo>
                  <a:lnTo>
                    <a:pt x="1773" y="759"/>
                  </a:lnTo>
                  <a:lnTo>
                    <a:pt x="1773" y="757"/>
                  </a:lnTo>
                  <a:lnTo>
                    <a:pt x="1773" y="755"/>
                  </a:lnTo>
                  <a:lnTo>
                    <a:pt x="1773" y="757"/>
                  </a:lnTo>
                  <a:lnTo>
                    <a:pt x="1771" y="757"/>
                  </a:lnTo>
                  <a:lnTo>
                    <a:pt x="1771" y="759"/>
                  </a:lnTo>
                  <a:lnTo>
                    <a:pt x="1771" y="761"/>
                  </a:lnTo>
                  <a:lnTo>
                    <a:pt x="1769" y="761"/>
                  </a:lnTo>
                  <a:lnTo>
                    <a:pt x="1769" y="763"/>
                  </a:lnTo>
                  <a:lnTo>
                    <a:pt x="1767" y="763"/>
                  </a:lnTo>
                  <a:lnTo>
                    <a:pt x="1767" y="765"/>
                  </a:lnTo>
                  <a:lnTo>
                    <a:pt x="1765" y="765"/>
                  </a:lnTo>
                  <a:lnTo>
                    <a:pt x="1767" y="765"/>
                  </a:lnTo>
                  <a:lnTo>
                    <a:pt x="1765" y="765"/>
                  </a:lnTo>
                  <a:lnTo>
                    <a:pt x="1767" y="767"/>
                  </a:lnTo>
                  <a:lnTo>
                    <a:pt x="1769" y="767"/>
                  </a:lnTo>
                  <a:lnTo>
                    <a:pt x="1769" y="769"/>
                  </a:lnTo>
                  <a:lnTo>
                    <a:pt x="1767" y="769"/>
                  </a:lnTo>
                  <a:lnTo>
                    <a:pt x="1765" y="769"/>
                  </a:lnTo>
                  <a:lnTo>
                    <a:pt x="1765" y="771"/>
                  </a:lnTo>
                  <a:lnTo>
                    <a:pt x="1763" y="771"/>
                  </a:lnTo>
                  <a:lnTo>
                    <a:pt x="1761" y="773"/>
                  </a:lnTo>
                  <a:lnTo>
                    <a:pt x="1761" y="775"/>
                  </a:lnTo>
                  <a:lnTo>
                    <a:pt x="1759" y="777"/>
                  </a:lnTo>
                  <a:lnTo>
                    <a:pt x="1757" y="779"/>
                  </a:lnTo>
                  <a:lnTo>
                    <a:pt x="1755" y="779"/>
                  </a:lnTo>
                  <a:lnTo>
                    <a:pt x="1755" y="781"/>
                  </a:lnTo>
                  <a:lnTo>
                    <a:pt x="1755" y="783"/>
                  </a:lnTo>
                  <a:lnTo>
                    <a:pt x="1755" y="783"/>
                  </a:lnTo>
                  <a:lnTo>
                    <a:pt x="1753" y="783"/>
                  </a:lnTo>
                  <a:lnTo>
                    <a:pt x="1753" y="785"/>
                  </a:lnTo>
                  <a:lnTo>
                    <a:pt x="1751" y="785"/>
                  </a:lnTo>
                  <a:lnTo>
                    <a:pt x="1751" y="787"/>
                  </a:lnTo>
                  <a:lnTo>
                    <a:pt x="1749" y="787"/>
                  </a:lnTo>
                  <a:lnTo>
                    <a:pt x="1747" y="789"/>
                  </a:lnTo>
                  <a:lnTo>
                    <a:pt x="1747" y="791"/>
                  </a:lnTo>
                  <a:lnTo>
                    <a:pt x="1745" y="791"/>
                  </a:lnTo>
                  <a:lnTo>
                    <a:pt x="1745" y="793"/>
                  </a:lnTo>
                  <a:lnTo>
                    <a:pt x="1743" y="793"/>
                  </a:lnTo>
                  <a:lnTo>
                    <a:pt x="1741" y="793"/>
                  </a:lnTo>
                  <a:lnTo>
                    <a:pt x="1741" y="795"/>
                  </a:lnTo>
                  <a:lnTo>
                    <a:pt x="1741" y="793"/>
                  </a:lnTo>
                  <a:lnTo>
                    <a:pt x="1741" y="795"/>
                  </a:lnTo>
                  <a:lnTo>
                    <a:pt x="1739" y="795"/>
                  </a:lnTo>
                  <a:lnTo>
                    <a:pt x="1739" y="797"/>
                  </a:lnTo>
                  <a:lnTo>
                    <a:pt x="1737" y="799"/>
                  </a:lnTo>
                  <a:lnTo>
                    <a:pt x="1737" y="799"/>
                  </a:lnTo>
                  <a:lnTo>
                    <a:pt x="1735" y="799"/>
                  </a:lnTo>
                  <a:lnTo>
                    <a:pt x="1735" y="801"/>
                  </a:lnTo>
                  <a:lnTo>
                    <a:pt x="1733" y="801"/>
                  </a:lnTo>
                  <a:lnTo>
                    <a:pt x="1733" y="803"/>
                  </a:lnTo>
                  <a:lnTo>
                    <a:pt x="1731" y="803"/>
                  </a:lnTo>
                  <a:lnTo>
                    <a:pt x="1729" y="803"/>
                  </a:lnTo>
                  <a:lnTo>
                    <a:pt x="1729" y="805"/>
                  </a:lnTo>
                  <a:lnTo>
                    <a:pt x="1727" y="805"/>
                  </a:lnTo>
                  <a:lnTo>
                    <a:pt x="1725" y="807"/>
                  </a:lnTo>
                  <a:lnTo>
                    <a:pt x="1723" y="809"/>
                  </a:lnTo>
                  <a:lnTo>
                    <a:pt x="1721" y="809"/>
                  </a:lnTo>
                  <a:lnTo>
                    <a:pt x="1721" y="811"/>
                  </a:lnTo>
                  <a:lnTo>
                    <a:pt x="1719" y="811"/>
                  </a:lnTo>
                  <a:lnTo>
                    <a:pt x="1719" y="813"/>
                  </a:lnTo>
                  <a:lnTo>
                    <a:pt x="1719" y="815"/>
                  </a:lnTo>
                  <a:lnTo>
                    <a:pt x="1721" y="817"/>
                  </a:lnTo>
                  <a:lnTo>
                    <a:pt x="1727" y="819"/>
                  </a:lnTo>
                  <a:lnTo>
                    <a:pt x="1727" y="821"/>
                  </a:lnTo>
                  <a:lnTo>
                    <a:pt x="1729" y="821"/>
                  </a:lnTo>
                  <a:lnTo>
                    <a:pt x="1731" y="821"/>
                  </a:lnTo>
                  <a:lnTo>
                    <a:pt x="1733" y="821"/>
                  </a:lnTo>
                  <a:lnTo>
                    <a:pt x="1735" y="821"/>
                  </a:lnTo>
                  <a:lnTo>
                    <a:pt x="1737" y="819"/>
                  </a:lnTo>
                  <a:lnTo>
                    <a:pt x="1737" y="821"/>
                  </a:lnTo>
                  <a:lnTo>
                    <a:pt x="1739" y="821"/>
                  </a:lnTo>
                  <a:lnTo>
                    <a:pt x="1741" y="821"/>
                  </a:lnTo>
                  <a:lnTo>
                    <a:pt x="1743" y="821"/>
                  </a:lnTo>
                  <a:lnTo>
                    <a:pt x="1743" y="819"/>
                  </a:lnTo>
                  <a:lnTo>
                    <a:pt x="1743" y="817"/>
                  </a:lnTo>
                  <a:lnTo>
                    <a:pt x="1745" y="819"/>
                  </a:lnTo>
                  <a:lnTo>
                    <a:pt x="1743" y="819"/>
                  </a:lnTo>
                  <a:lnTo>
                    <a:pt x="1745" y="819"/>
                  </a:lnTo>
                  <a:lnTo>
                    <a:pt x="1745" y="821"/>
                  </a:lnTo>
                  <a:lnTo>
                    <a:pt x="1745" y="819"/>
                  </a:lnTo>
                  <a:lnTo>
                    <a:pt x="1747" y="819"/>
                  </a:lnTo>
                  <a:lnTo>
                    <a:pt x="1747" y="821"/>
                  </a:lnTo>
                  <a:lnTo>
                    <a:pt x="1747" y="823"/>
                  </a:lnTo>
                  <a:lnTo>
                    <a:pt x="1747" y="825"/>
                  </a:lnTo>
                  <a:lnTo>
                    <a:pt x="1745" y="825"/>
                  </a:lnTo>
                  <a:lnTo>
                    <a:pt x="1745" y="827"/>
                  </a:lnTo>
                  <a:lnTo>
                    <a:pt x="1747" y="829"/>
                  </a:lnTo>
                  <a:lnTo>
                    <a:pt x="1745" y="829"/>
                  </a:lnTo>
                  <a:lnTo>
                    <a:pt x="1747" y="831"/>
                  </a:lnTo>
                  <a:lnTo>
                    <a:pt x="1745" y="831"/>
                  </a:lnTo>
                  <a:lnTo>
                    <a:pt x="1745" y="833"/>
                  </a:lnTo>
                  <a:lnTo>
                    <a:pt x="1747" y="833"/>
                  </a:lnTo>
                  <a:lnTo>
                    <a:pt x="1745" y="835"/>
                  </a:lnTo>
                  <a:lnTo>
                    <a:pt x="1745" y="837"/>
                  </a:lnTo>
                  <a:lnTo>
                    <a:pt x="1745" y="839"/>
                  </a:lnTo>
                  <a:lnTo>
                    <a:pt x="1743" y="839"/>
                  </a:lnTo>
                  <a:lnTo>
                    <a:pt x="1745" y="841"/>
                  </a:lnTo>
                  <a:lnTo>
                    <a:pt x="1745" y="843"/>
                  </a:lnTo>
                  <a:lnTo>
                    <a:pt x="1747" y="843"/>
                  </a:lnTo>
                  <a:lnTo>
                    <a:pt x="1747" y="841"/>
                  </a:lnTo>
                  <a:lnTo>
                    <a:pt x="1749" y="841"/>
                  </a:lnTo>
                  <a:lnTo>
                    <a:pt x="1751" y="843"/>
                  </a:lnTo>
                  <a:lnTo>
                    <a:pt x="1753" y="843"/>
                  </a:lnTo>
                  <a:lnTo>
                    <a:pt x="1753" y="841"/>
                  </a:lnTo>
                  <a:lnTo>
                    <a:pt x="1753" y="839"/>
                  </a:lnTo>
                  <a:lnTo>
                    <a:pt x="1755" y="837"/>
                  </a:lnTo>
                  <a:lnTo>
                    <a:pt x="1753" y="837"/>
                  </a:lnTo>
                  <a:lnTo>
                    <a:pt x="1751" y="835"/>
                  </a:lnTo>
                  <a:lnTo>
                    <a:pt x="1751" y="833"/>
                  </a:lnTo>
                  <a:lnTo>
                    <a:pt x="1753" y="831"/>
                  </a:lnTo>
                  <a:lnTo>
                    <a:pt x="1755" y="831"/>
                  </a:lnTo>
                  <a:lnTo>
                    <a:pt x="1755" y="829"/>
                  </a:lnTo>
                  <a:lnTo>
                    <a:pt x="1755" y="829"/>
                  </a:lnTo>
                  <a:lnTo>
                    <a:pt x="1757" y="829"/>
                  </a:lnTo>
                  <a:lnTo>
                    <a:pt x="1759" y="829"/>
                  </a:lnTo>
                  <a:lnTo>
                    <a:pt x="1757" y="831"/>
                  </a:lnTo>
                  <a:lnTo>
                    <a:pt x="1757" y="833"/>
                  </a:lnTo>
                  <a:lnTo>
                    <a:pt x="1755" y="833"/>
                  </a:lnTo>
                  <a:lnTo>
                    <a:pt x="1755" y="835"/>
                  </a:lnTo>
                  <a:lnTo>
                    <a:pt x="1755" y="833"/>
                  </a:lnTo>
                  <a:lnTo>
                    <a:pt x="1755" y="833"/>
                  </a:lnTo>
                  <a:lnTo>
                    <a:pt x="1755" y="835"/>
                  </a:lnTo>
                  <a:lnTo>
                    <a:pt x="1755" y="837"/>
                  </a:lnTo>
                  <a:lnTo>
                    <a:pt x="1755" y="837"/>
                  </a:lnTo>
                  <a:lnTo>
                    <a:pt x="1757" y="839"/>
                  </a:lnTo>
                  <a:lnTo>
                    <a:pt x="1759" y="839"/>
                  </a:lnTo>
                  <a:lnTo>
                    <a:pt x="1761" y="839"/>
                  </a:lnTo>
                  <a:lnTo>
                    <a:pt x="1761" y="841"/>
                  </a:lnTo>
                  <a:lnTo>
                    <a:pt x="1759" y="841"/>
                  </a:lnTo>
                  <a:lnTo>
                    <a:pt x="1757" y="843"/>
                  </a:lnTo>
                  <a:lnTo>
                    <a:pt x="1757" y="845"/>
                  </a:lnTo>
                  <a:lnTo>
                    <a:pt x="1755" y="845"/>
                  </a:lnTo>
                  <a:lnTo>
                    <a:pt x="1755" y="847"/>
                  </a:lnTo>
                  <a:lnTo>
                    <a:pt x="1755" y="847"/>
                  </a:lnTo>
                  <a:lnTo>
                    <a:pt x="1755" y="847"/>
                  </a:lnTo>
                  <a:lnTo>
                    <a:pt x="1753" y="847"/>
                  </a:lnTo>
                  <a:lnTo>
                    <a:pt x="1753" y="849"/>
                  </a:lnTo>
                  <a:lnTo>
                    <a:pt x="1755" y="849"/>
                  </a:lnTo>
                  <a:lnTo>
                    <a:pt x="1755" y="849"/>
                  </a:lnTo>
                  <a:lnTo>
                    <a:pt x="1759" y="849"/>
                  </a:lnTo>
                  <a:lnTo>
                    <a:pt x="1763" y="847"/>
                  </a:lnTo>
                  <a:lnTo>
                    <a:pt x="1765" y="847"/>
                  </a:lnTo>
                  <a:lnTo>
                    <a:pt x="1767" y="847"/>
                  </a:lnTo>
                  <a:lnTo>
                    <a:pt x="1767" y="845"/>
                  </a:lnTo>
                  <a:lnTo>
                    <a:pt x="1769" y="845"/>
                  </a:lnTo>
                  <a:lnTo>
                    <a:pt x="1769" y="841"/>
                  </a:lnTo>
                  <a:lnTo>
                    <a:pt x="1771" y="841"/>
                  </a:lnTo>
                  <a:lnTo>
                    <a:pt x="1771" y="839"/>
                  </a:lnTo>
                  <a:lnTo>
                    <a:pt x="1773" y="837"/>
                  </a:lnTo>
                  <a:lnTo>
                    <a:pt x="1773" y="839"/>
                  </a:lnTo>
                  <a:lnTo>
                    <a:pt x="1773" y="841"/>
                  </a:lnTo>
                  <a:lnTo>
                    <a:pt x="1773" y="843"/>
                  </a:lnTo>
                  <a:lnTo>
                    <a:pt x="1771" y="847"/>
                  </a:lnTo>
                  <a:lnTo>
                    <a:pt x="1769" y="847"/>
                  </a:lnTo>
                  <a:lnTo>
                    <a:pt x="1769" y="847"/>
                  </a:lnTo>
                  <a:lnTo>
                    <a:pt x="1769" y="849"/>
                  </a:lnTo>
                  <a:lnTo>
                    <a:pt x="1767" y="849"/>
                  </a:lnTo>
                  <a:lnTo>
                    <a:pt x="1769" y="849"/>
                  </a:lnTo>
                  <a:lnTo>
                    <a:pt x="1771" y="849"/>
                  </a:lnTo>
                  <a:lnTo>
                    <a:pt x="1773" y="849"/>
                  </a:lnTo>
                  <a:lnTo>
                    <a:pt x="1773" y="847"/>
                  </a:lnTo>
                  <a:lnTo>
                    <a:pt x="1775" y="845"/>
                  </a:lnTo>
                  <a:lnTo>
                    <a:pt x="1775" y="843"/>
                  </a:lnTo>
                  <a:lnTo>
                    <a:pt x="1775" y="841"/>
                  </a:lnTo>
                  <a:lnTo>
                    <a:pt x="1777" y="839"/>
                  </a:lnTo>
                  <a:lnTo>
                    <a:pt x="1777" y="837"/>
                  </a:lnTo>
                  <a:lnTo>
                    <a:pt x="1777" y="835"/>
                  </a:lnTo>
                  <a:lnTo>
                    <a:pt x="1775" y="835"/>
                  </a:lnTo>
                  <a:lnTo>
                    <a:pt x="1775" y="833"/>
                  </a:lnTo>
                  <a:lnTo>
                    <a:pt x="1777" y="833"/>
                  </a:lnTo>
                  <a:lnTo>
                    <a:pt x="1777" y="831"/>
                  </a:lnTo>
                  <a:lnTo>
                    <a:pt x="1777" y="829"/>
                  </a:lnTo>
                  <a:lnTo>
                    <a:pt x="1775" y="829"/>
                  </a:lnTo>
                  <a:lnTo>
                    <a:pt x="1777" y="829"/>
                  </a:lnTo>
                  <a:lnTo>
                    <a:pt x="1779" y="831"/>
                  </a:lnTo>
                  <a:lnTo>
                    <a:pt x="1783" y="831"/>
                  </a:lnTo>
                  <a:lnTo>
                    <a:pt x="1785" y="833"/>
                  </a:lnTo>
                  <a:lnTo>
                    <a:pt x="1787" y="831"/>
                  </a:lnTo>
                  <a:lnTo>
                    <a:pt x="1791" y="829"/>
                  </a:lnTo>
                  <a:lnTo>
                    <a:pt x="1793" y="829"/>
                  </a:lnTo>
                  <a:lnTo>
                    <a:pt x="1793" y="831"/>
                  </a:lnTo>
                  <a:lnTo>
                    <a:pt x="1795" y="831"/>
                  </a:lnTo>
                  <a:lnTo>
                    <a:pt x="1795" y="833"/>
                  </a:lnTo>
                  <a:lnTo>
                    <a:pt x="1795" y="831"/>
                  </a:lnTo>
                  <a:lnTo>
                    <a:pt x="1795" y="833"/>
                  </a:lnTo>
                  <a:lnTo>
                    <a:pt x="1797" y="833"/>
                  </a:lnTo>
                  <a:lnTo>
                    <a:pt x="1797" y="835"/>
                  </a:lnTo>
                  <a:lnTo>
                    <a:pt x="1799" y="835"/>
                  </a:lnTo>
                  <a:lnTo>
                    <a:pt x="1801" y="835"/>
                  </a:lnTo>
                  <a:lnTo>
                    <a:pt x="1801" y="837"/>
                  </a:lnTo>
                  <a:lnTo>
                    <a:pt x="1801" y="839"/>
                  </a:lnTo>
                  <a:lnTo>
                    <a:pt x="1803" y="839"/>
                  </a:lnTo>
                  <a:lnTo>
                    <a:pt x="1801" y="839"/>
                  </a:lnTo>
                  <a:lnTo>
                    <a:pt x="1801" y="841"/>
                  </a:lnTo>
                  <a:lnTo>
                    <a:pt x="1803" y="843"/>
                  </a:lnTo>
                  <a:lnTo>
                    <a:pt x="1803" y="843"/>
                  </a:lnTo>
                  <a:lnTo>
                    <a:pt x="1803" y="845"/>
                  </a:lnTo>
                  <a:lnTo>
                    <a:pt x="1805" y="845"/>
                  </a:lnTo>
                  <a:lnTo>
                    <a:pt x="1805" y="847"/>
                  </a:lnTo>
                  <a:lnTo>
                    <a:pt x="1805" y="847"/>
                  </a:lnTo>
                  <a:lnTo>
                    <a:pt x="1807" y="847"/>
                  </a:lnTo>
                  <a:lnTo>
                    <a:pt x="1813" y="849"/>
                  </a:lnTo>
                  <a:lnTo>
                    <a:pt x="1813" y="851"/>
                  </a:lnTo>
                  <a:lnTo>
                    <a:pt x="1811" y="849"/>
                  </a:lnTo>
                  <a:lnTo>
                    <a:pt x="1811" y="851"/>
                  </a:lnTo>
                  <a:lnTo>
                    <a:pt x="1813" y="851"/>
                  </a:lnTo>
                  <a:lnTo>
                    <a:pt x="1813" y="853"/>
                  </a:lnTo>
                  <a:lnTo>
                    <a:pt x="1815" y="853"/>
                  </a:lnTo>
                  <a:lnTo>
                    <a:pt x="1815" y="855"/>
                  </a:lnTo>
                  <a:lnTo>
                    <a:pt x="1819" y="855"/>
                  </a:lnTo>
                  <a:lnTo>
                    <a:pt x="1819" y="857"/>
                  </a:lnTo>
                  <a:lnTo>
                    <a:pt x="1817" y="857"/>
                  </a:lnTo>
                  <a:lnTo>
                    <a:pt x="1819" y="857"/>
                  </a:lnTo>
                  <a:lnTo>
                    <a:pt x="1819" y="859"/>
                  </a:lnTo>
                  <a:lnTo>
                    <a:pt x="1817" y="859"/>
                  </a:lnTo>
                  <a:lnTo>
                    <a:pt x="1817" y="861"/>
                  </a:lnTo>
                  <a:lnTo>
                    <a:pt x="1815" y="861"/>
                  </a:lnTo>
                  <a:lnTo>
                    <a:pt x="1815" y="863"/>
                  </a:lnTo>
                  <a:lnTo>
                    <a:pt x="1817" y="863"/>
                  </a:lnTo>
                  <a:lnTo>
                    <a:pt x="1815" y="863"/>
                  </a:lnTo>
                  <a:lnTo>
                    <a:pt x="1813" y="863"/>
                  </a:lnTo>
                  <a:lnTo>
                    <a:pt x="1811" y="863"/>
                  </a:lnTo>
                  <a:lnTo>
                    <a:pt x="1811" y="861"/>
                  </a:lnTo>
                  <a:lnTo>
                    <a:pt x="1809" y="861"/>
                  </a:lnTo>
                  <a:lnTo>
                    <a:pt x="1809" y="859"/>
                  </a:lnTo>
                  <a:lnTo>
                    <a:pt x="1807" y="859"/>
                  </a:lnTo>
                  <a:lnTo>
                    <a:pt x="1807" y="861"/>
                  </a:lnTo>
                  <a:lnTo>
                    <a:pt x="1809" y="861"/>
                  </a:lnTo>
                  <a:lnTo>
                    <a:pt x="1809" y="863"/>
                  </a:lnTo>
                  <a:lnTo>
                    <a:pt x="1811" y="863"/>
                  </a:lnTo>
                  <a:lnTo>
                    <a:pt x="1811" y="865"/>
                  </a:lnTo>
                  <a:lnTo>
                    <a:pt x="1813" y="865"/>
                  </a:lnTo>
                  <a:lnTo>
                    <a:pt x="1813" y="867"/>
                  </a:lnTo>
                  <a:lnTo>
                    <a:pt x="1815" y="867"/>
                  </a:lnTo>
                  <a:lnTo>
                    <a:pt x="1817" y="867"/>
                  </a:lnTo>
                  <a:lnTo>
                    <a:pt x="1815" y="869"/>
                  </a:lnTo>
                  <a:lnTo>
                    <a:pt x="1815" y="871"/>
                  </a:lnTo>
                  <a:lnTo>
                    <a:pt x="1817" y="871"/>
                  </a:lnTo>
                  <a:lnTo>
                    <a:pt x="1817" y="873"/>
                  </a:lnTo>
                  <a:lnTo>
                    <a:pt x="1817" y="875"/>
                  </a:lnTo>
                  <a:lnTo>
                    <a:pt x="1815" y="877"/>
                  </a:lnTo>
                  <a:lnTo>
                    <a:pt x="1813" y="879"/>
                  </a:lnTo>
                  <a:lnTo>
                    <a:pt x="1815" y="881"/>
                  </a:lnTo>
                  <a:lnTo>
                    <a:pt x="1817" y="881"/>
                  </a:lnTo>
                  <a:lnTo>
                    <a:pt x="1817" y="883"/>
                  </a:lnTo>
                  <a:lnTo>
                    <a:pt x="1819" y="885"/>
                  </a:lnTo>
                  <a:lnTo>
                    <a:pt x="1821" y="885"/>
                  </a:lnTo>
                  <a:lnTo>
                    <a:pt x="1821" y="887"/>
                  </a:lnTo>
                  <a:lnTo>
                    <a:pt x="1821" y="885"/>
                  </a:lnTo>
                  <a:lnTo>
                    <a:pt x="1819" y="885"/>
                  </a:lnTo>
                  <a:lnTo>
                    <a:pt x="1819" y="887"/>
                  </a:lnTo>
                  <a:lnTo>
                    <a:pt x="1817" y="887"/>
                  </a:lnTo>
                  <a:lnTo>
                    <a:pt x="1817" y="889"/>
                  </a:lnTo>
                  <a:lnTo>
                    <a:pt x="1817" y="891"/>
                  </a:lnTo>
                  <a:lnTo>
                    <a:pt x="1819" y="891"/>
                  </a:lnTo>
                  <a:lnTo>
                    <a:pt x="1819" y="893"/>
                  </a:lnTo>
                  <a:lnTo>
                    <a:pt x="1817" y="893"/>
                  </a:lnTo>
                  <a:lnTo>
                    <a:pt x="1817" y="895"/>
                  </a:lnTo>
                  <a:lnTo>
                    <a:pt x="1815" y="895"/>
                  </a:lnTo>
                  <a:lnTo>
                    <a:pt x="1815" y="895"/>
                  </a:lnTo>
                  <a:lnTo>
                    <a:pt x="1813" y="897"/>
                  </a:lnTo>
                  <a:lnTo>
                    <a:pt x="1811" y="897"/>
                  </a:lnTo>
                  <a:lnTo>
                    <a:pt x="1811" y="899"/>
                  </a:lnTo>
                  <a:lnTo>
                    <a:pt x="1811" y="902"/>
                  </a:lnTo>
                  <a:lnTo>
                    <a:pt x="1811" y="904"/>
                  </a:lnTo>
                  <a:lnTo>
                    <a:pt x="1809" y="904"/>
                  </a:lnTo>
                  <a:lnTo>
                    <a:pt x="1809" y="906"/>
                  </a:lnTo>
                  <a:lnTo>
                    <a:pt x="1809" y="904"/>
                  </a:lnTo>
                  <a:lnTo>
                    <a:pt x="1811" y="904"/>
                  </a:lnTo>
                  <a:lnTo>
                    <a:pt x="1811" y="906"/>
                  </a:lnTo>
                  <a:lnTo>
                    <a:pt x="1809" y="906"/>
                  </a:lnTo>
                  <a:lnTo>
                    <a:pt x="1809" y="908"/>
                  </a:lnTo>
                  <a:lnTo>
                    <a:pt x="1807" y="908"/>
                  </a:lnTo>
                  <a:lnTo>
                    <a:pt x="1807" y="910"/>
                  </a:lnTo>
                  <a:lnTo>
                    <a:pt x="1807" y="912"/>
                  </a:lnTo>
                  <a:lnTo>
                    <a:pt x="1807" y="914"/>
                  </a:lnTo>
                  <a:lnTo>
                    <a:pt x="1807" y="916"/>
                  </a:lnTo>
                  <a:lnTo>
                    <a:pt x="1807" y="918"/>
                  </a:lnTo>
                  <a:lnTo>
                    <a:pt x="1805" y="918"/>
                  </a:lnTo>
                  <a:lnTo>
                    <a:pt x="1805" y="920"/>
                  </a:lnTo>
                  <a:lnTo>
                    <a:pt x="1803" y="920"/>
                  </a:lnTo>
                  <a:lnTo>
                    <a:pt x="1805" y="920"/>
                  </a:lnTo>
                  <a:lnTo>
                    <a:pt x="1805" y="922"/>
                  </a:lnTo>
                  <a:lnTo>
                    <a:pt x="1803" y="922"/>
                  </a:lnTo>
                  <a:lnTo>
                    <a:pt x="1803" y="924"/>
                  </a:lnTo>
                  <a:lnTo>
                    <a:pt x="1803" y="926"/>
                  </a:lnTo>
                  <a:lnTo>
                    <a:pt x="1803" y="928"/>
                  </a:lnTo>
                  <a:lnTo>
                    <a:pt x="1803" y="930"/>
                  </a:lnTo>
                  <a:lnTo>
                    <a:pt x="1803" y="932"/>
                  </a:lnTo>
                  <a:lnTo>
                    <a:pt x="1805" y="934"/>
                  </a:lnTo>
                  <a:lnTo>
                    <a:pt x="1803" y="934"/>
                  </a:lnTo>
                  <a:lnTo>
                    <a:pt x="1803" y="936"/>
                  </a:lnTo>
                  <a:lnTo>
                    <a:pt x="1805" y="936"/>
                  </a:lnTo>
                  <a:lnTo>
                    <a:pt x="1803" y="938"/>
                  </a:lnTo>
                  <a:lnTo>
                    <a:pt x="1805" y="938"/>
                  </a:lnTo>
                  <a:lnTo>
                    <a:pt x="1805" y="940"/>
                  </a:lnTo>
                  <a:lnTo>
                    <a:pt x="1807" y="940"/>
                  </a:lnTo>
                  <a:lnTo>
                    <a:pt x="1805" y="942"/>
                  </a:lnTo>
                  <a:lnTo>
                    <a:pt x="1803" y="942"/>
                  </a:lnTo>
                  <a:lnTo>
                    <a:pt x="1803" y="942"/>
                  </a:lnTo>
                  <a:lnTo>
                    <a:pt x="1803" y="944"/>
                  </a:lnTo>
                  <a:lnTo>
                    <a:pt x="1803" y="946"/>
                  </a:lnTo>
                  <a:lnTo>
                    <a:pt x="1805" y="946"/>
                  </a:lnTo>
                  <a:lnTo>
                    <a:pt x="1803" y="948"/>
                  </a:lnTo>
                  <a:lnTo>
                    <a:pt x="1803" y="950"/>
                  </a:lnTo>
                  <a:lnTo>
                    <a:pt x="1805" y="950"/>
                  </a:lnTo>
                  <a:lnTo>
                    <a:pt x="1805" y="952"/>
                  </a:lnTo>
                  <a:lnTo>
                    <a:pt x="1803" y="952"/>
                  </a:lnTo>
                  <a:lnTo>
                    <a:pt x="1803" y="954"/>
                  </a:lnTo>
                  <a:lnTo>
                    <a:pt x="1803" y="956"/>
                  </a:lnTo>
                  <a:lnTo>
                    <a:pt x="1803" y="958"/>
                  </a:lnTo>
                  <a:lnTo>
                    <a:pt x="1803" y="958"/>
                  </a:lnTo>
                  <a:lnTo>
                    <a:pt x="1803" y="960"/>
                  </a:lnTo>
                  <a:lnTo>
                    <a:pt x="1803" y="962"/>
                  </a:lnTo>
                  <a:lnTo>
                    <a:pt x="1803" y="964"/>
                  </a:lnTo>
                  <a:lnTo>
                    <a:pt x="1803" y="966"/>
                  </a:lnTo>
                  <a:lnTo>
                    <a:pt x="1801" y="966"/>
                  </a:lnTo>
                  <a:lnTo>
                    <a:pt x="1803" y="966"/>
                  </a:lnTo>
                  <a:lnTo>
                    <a:pt x="1803" y="968"/>
                  </a:lnTo>
                  <a:lnTo>
                    <a:pt x="1801" y="970"/>
                  </a:lnTo>
                  <a:lnTo>
                    <a:pt x="1801" y="972"/>
                  </a:lnTo>
                  <a:lnTo>
                    <a:pt x="1801" y="974"/>
                  </a:lnTo>
                  <a:lnTo>
                    <a:pt x="1801" y="976"/>
                  </a:lnTo>
                  <a:lnTo>
                    <a:pt x="1801" y="978"/>
                  </a:lnTo>
                  <a:lnTo>
                    <a:pt x="1801" y="980"/>
                  </a:lnTo>
                  <a:lnTo>
                    <a:pt x="1799" y="980"/>
                  </a:lnTo>
                  <a:lnTo>
                    <a:pt x="1799" y="982"/>
                  </a:lnTo>
                  <a:lnTo>
                    <a:pt x="1797" y="982"/>
                  </a:lnTo>
                  <a:lnTo>
                    <a:pt x="1797" y="984"/>
                  </a:lnTo>
                  <a:lnTo>
                    <a:pt x="1793" y="986"/>
                  </a:lnTo>
                  <a:lnTo>
                    <a:pt x="1793" y="988"/>
                  </a:lnTo>
                  <a:lnTo>
                    <a:pt x="1791" y="988"/>
                  </a:lnTo>
                  <a:lnTo>
                    <a:pt x="1791" y="990"/>
                  </a:lnTo>
                  <a:lnTo>
                    <a:pt x="1789" y="990"/>
                  </a:lnTo>
                  <a:lnTo>
                    <a:pt x="1789" y="990"/>
                  </a:lnTo>
                  <a:lnTo>
                    <a:pt x="1787" y="990"/>
                  </a:lnTo>
                  <a:lnTo>
                    <a:pt x="1787" y="992"/>
                  </a:lnTo>
                  <a:lnTo>
                    <a:pt x="1785" y="994"/>
                  </a:lnTo>
                  <a:lnTo>
                    <a:pt x="1785" y="996"/>
                  </a:lnTo>
                  <a:lnTo>
                    <a:pt x="1785" y="998"/>
                  </a:lnTo>
                  <a:lnTo>
                    <a:pt x="1783" y="998"/>
                  </a:lnTo>
                  <a:lnTo>
                    <a:pt x="1783" y="1000"/>
                  </a:lnTo>
                  <a:lnTo>
                    <a:pt x="1781" y="1000"/>
                  </a:lnTo>
                  <a:lnTo>
                    <a:pt x="1781" y="1002"/>
                  </a:lnTo>
                  <a:lnTo>
                    <a:pt x="1781" y="1004"/>
                  </a:lnTo>
                  <a:lnTo>
                    <a:pt x="1781" y="1006"/>
                  </a:lnTo>
                  <a:lnTo>
                    <a:pt x="1779" y="1006"/>
                  </a:lnTo>
                  <a:lnTo>
                    <a:pt x="1775" y="1010"/>
                  </a:lnTo>
                  <a:lnTo>
                    <a:pt x="1775" y="1012"/>
                  </a:lnTo>
                  <a:lnTo>
                    <a:pt x="1773" y="1012"/>
                  </a:lnTo>
                  <a:lnTo>
                    <a:pt x="1773" y="1014"/>
                  </a:lnTo>
                  <a:lnTo>
                    <a:pt x="1773" y="1016"/>
                  </a:lnTo>
                  <a:lnTo>
                    <a:pt x="1771" y="1018"/>
                  </a:lnTo>
                  <a:lnTo>
                    <a:pt x="1771" y="1020"/>
                  </a:lnTo>
                  <a:lnTo>
                    <a:pt x="1771" y="1022"/>
                  </a:lnTo>
                  <a:lnTo>
                    <a:pt x="1769" y="1022"/>
                  </a:lnTo>
                  <a:lnTo>
                    <a:pt x="1769" y="1024"/>
                  </a:lnTo>
                  <a:lnTo>
                    <a:pt x="1767" y="1026"/>
                  </a:lnTo>
                  <a:lnTo>
                    <a:pt x="1765" y="1030"/>
                  </a:lnTo>
                  <a:lnTo>
                    <a:pt x="1765" y="1032"/>
                  </a:lnTo>
                  <a:lnTo>
                    <a:pt x="1765" y="1034"/>
                  </a:lnTo>
                  <a:lnTo>
                    <a:pt x="1763" y="1034"/>
                  </a:lnTo>
                  <a:lnTo>
                    <a:pt x="1763" y="1036"/>
                  </a:lnTo>
                  <a:lnTo>
                    <a:pt x="1761" y="1038"/>
                  </a:lnTo>
                  <a:lnTo>
                    <a:pt x="1761" y="1038"/>
                  </a:lnTo>
                  <a:lnTo>
                    <a:pt x="1759" y="1038"/>
                  </a:lnTo>
                  <a:lnTo>
                    <a:pt x="1759" y="1040"/>
                  </a:lnTo>
                  <a:lnTo>
                    <a:pt x="1757" y="1042"/>
                  </a:lnTo>
                  <a:lnTo>
                    <a:pt x="1755" y="1044"/>
                  </a:lnTo>
                  <a:lnTo>
                    <a:pt x="1755" y="1046"/>
                  </a:lnTo>
                  <a:lnTo>
                    <a:pt x="1753" y="1048"/>
                  </a:lnTo>
                  <a:lnTo>
                    <a:pt x="1751" y="1050"/>
                  </a:lnTo>
                  <a:lnTo>
                    <a:pt x="1749" y="1054"/>
                  </a:lnTo>
                  <a:lnTo>
                    <a:pt x="1747" y="1054"/>
                  </a:lnTo>
                  <a:lnTo>
                    <a:pt x="1745" y="1056"/>
                  </a:lnTo>
                  <a:lnTo>
                    <a:pt x="1745" y="1058"/>
                  </a:lnTo>
                  <a:lnTo>
                    <a:pt x="1743" y="1058"/>
                  </a:lnTo>
                  <a:lnTo>
                    <a:pt x="1743" y="1060"/>
                  </a:lnTo>
                  <a:lnTo>
                    <a:pt x="1743" y="1062"/>
                  </a:lnTo>
                  <a:lnTo>
                    <a:pt x="1741" y="1062"/>
                  </a:lnTo>
                  <a:lnTo>
                    <a:pt x="1741" y="1064"/>
                  </a:lnTo>
                  <a:lnTo>
                    <a:pt x="1739" y="1064"/>
                  </a:lnTo>
                  <a:lnTo>
                    <a:pt x="1737" y="1066"/>
                  </a:lnTo>
                  <a:lnTo>
                    <a:pt x="1739" y="1066"/>
                  </a:lnTo>
                  <a:lnTo>
                    <a:pt x="1737" y="1066"/>
                  </a:lnTo>
                  <a:lnTo>
                    <a:pt x="1737" y="1068"/>
                  </a:lnTo>
                  <a:lnTo>
                    <a:pt x="1737" y="1070"/>
                  </a:lnTo>
                  <a:lnTo>
                    <a:pt x="1735" y="1070"/>
                  </a:lnTo>
                  <a:lnTo>
                    <a:pt x="1735" y="1072"/>
                  </a:lnTo>
                  <a:lnTo>
                    <a:pt x="1733" y="1072"/>
                  </a:lnTo>
                  <a:lnTo>
                    <a:pt x="1731" y="1072"/>
                  </a:lnTo>
                  <a:lnTo>
                    <a:pt x="1731" y="1074"/>
                  </a:lnTo>
                  <a:lnTo>
                    <a:pt x="1731" y="1076"/>
                  </a:lnTo>
                  <a:lnTo>
                    <a:pt x="1729" y="1076"/>
                  </a:lnTo>
                  <a:lnTo>
                    <a:pt x="1729" y="1078"/>
                  </a:lnTo>
                  <a:lnTo>
                    <a:pt x="1727" y="1078"/>
                  </a:lnTo>
                  <a:lnTo>
                    <a:pt x="1727" y="1080"/>
                  </a:lnTo>
                  <a:lnTo>
                    <a:pt x="1727" y="1082"/>
                  </a:lnTo>
                  <a:lnTo>
                    <a:pt x="1725" y="1082"/>
                  </a:lnTo>
                  <a:lnTo>
                    <a:pt x="1725" y="1084"/>
                  </a:lnTo>
                  <a:lnTo>
                    <a:pt x="1723" y="1084"/>
                  </a:lnTo>
                  <a:lnTo>
                    <a:pt x="1725" y="1084"/>
                  </a:lnTo>
                  <a:lnTo>
                    <a:pt x="1725" y="1086"/>
                  </a:lnTo>
                  <a:lnTo>
                    <a:pt x="1725" y="1084"/>
                  </a:lnTo>
                  <a:lnTo>
                    <a:pt x="1725" y="1086"/>
                  </a:lnTo>
                  <a:lnTo>
                    <a:pt x="1723" y="1086"/>
                  </a:lnTo>
                  <a:lnTo>
                    <a:pt x="1721" y="1086"/>
                  </a:lnTo>
                  <a:lnTo>
                    <a:pt x="1721" y="1088"/>
                  </a:lnTo>
                  <a:lnTo>
                    <a:pt x="1721" y="1086"/>
                  </a:lnTo>
                  <a:lnTo>
                    <a:pt x="1719" y="1086"/>
                  </a:lnTo>
                  <a:lnTo>
                    <a:pt x="1719" y="1088"/>
                  </a:lnTo>
                  <a:lnTo>
                    <a:pt x="1721" y="1088"/>
                  </a:lnTo>
                  <a:lnTo>
                    <a:pt x="1719" y="1088"/>
                  </a:lnTo>
                  <a:lnTo>
                    <a:pt x="1719" y="1090"/>
                  </a:lnTo>
                  <a:lnTo>
                    <a:pt x="1719" y="1092"/>
                  </a:lnTo>
                  <a:lnTo>
                    <a:pt x="1717" y="1092"/>
                  </a:lnTo>
                  <a:lnTo>
                    <a:pt x="1715" y="1092"/>
                  </a:lnTo>
                  <a:lnTo>
                    <a:pt x="1715" y="1094"/>
                  </a:lnTo>
                  <a:lnTo>
                    <a:pt x="1713" y="1094"/>
                  </a:lnTo>
                  <a:lnTo>
                    <a:pt x="1713" y="1096"/>
                  </a:lnTo>
                  <a:lnTo>
                    <a:pt x="1711" y="1096"/>
                  </a:lnTo>
                  <a:lnTo>
                    <a:pt x="1711" y="1098"/>
                  </a:lnTo>
                  <a:lnTo>
                    <a:pt x="1709" y="1098"/>
                  </a:lnTo>
                  <a:lnTo>
                    <a:pt x="1707" y="1100"/>
                  </a:lnTo>
                  <a:lnTo>
                    <a:pt x="1707" y="1100"/>
                  </a:lnTo>
                  <a:lnTo>
                    <a:pt x="1705" y="1100"/>
                  </a:lnTo>
                  <a:lnTo>
                    <a:pt x="1705" y="1102"/>
                  </a:lnTo>
                  <a:lnTo>
                    <a:pt x="1703" y="1102"/>
                  </a:lnTo>
                  <a:lnTo>
                    <a:pt x="1703" y="1104"/>
                  </a:lnTo>
                  <a:lnTo>
                    <a:pt x="1701" y="1106"/>
                  </a:lnTo>
                  <a:lnTo>
                    <a:pt x="1699" y="1106"/>
                  </a:lnTo>
                  <a:lnTo>
                    <a:pt x="1697" y="1106"/>
                  </a:lnTo>
                  <a:lnTo>
                    <a:pt x="1697" y="1108"/>
                  </a:lnTo>
                  <a:lnTo>
                    <a:pt x="1697" y="1106"/>
                  </a:lnTo>
                  <a:lnTo>
                    <a:pt x="1695" y="1106"/>
                  </a:lnTo>
                  <a:lnTo>
                    <a:pt x="1695" y="1108"/>
                  </a:lnTo>
                  <a:lnTo>
                    <a:pt x="1693" y="1108"/>
                  </a:lnTo>
                  <a:lnTo>
                    <a:pt x="1691" y="1108"/>
                  </a:lnTo>
                  <a:lnTo>
                    <a:pt x="1689" y="1108"/>
                  </a:lnTo>
                  <a:lnTo>
                    <a:pt x="1689" y="1110"/>
                  </a:lnTo>
                  <a:lnTo>
                    <a:pt x="1687" y="1110"/>
                  </a:lnTo>
                  <a:lnTo>
                    <a:pt x="1685" y="1110"/>
                  </a:lnTo>
                  <a:lnTo>
                    <a:pt x="1685" y="1108"/>
                  </a:lnTo>
                  <a:lnTo>
                    <a:pt x="1687" y="1108"/>
                  </a:lnTo>
                  <a:lnTo>
                    <a:pt x="1687" y="1110"/>
                  </a:lnTo>
                  <a:lnTo>
                    <a:pt x="1687" y="1108"/>
                  </a:lnTo>
                  <a:lnTo>
                    <a:pt x="1685" y="1108"/>
                  </a:lnTo>
                  <a:lnTo>
                    <a:pt x="1683" y="1108"/>
                  </a:lnTo>
                  <a:lnTo>
                    <a:pt x="1681" y="1108"/>
                  </a:lnTo>
                  <a:lnTo>
                    <a:pt x="1681" y="1106"/>
                  </a:lnTo>
                  <a:lnTo>
                    <a:pt x="1679" y="1106"/>
                  </a:lnTo>
                  <a:lnTo>
                    <a:pt x="1681" y="1106"/>
                  </a:lnTo>
                  <a:lnTo>
                    <a:pt x="1679" y="1106"/>
                  </a:lnTo>
                  <a:lnTo>
                    <a:pt x="1677" y="1106"/>
                  </a:lnTo>
                  <a:lnTo>
                    <a:pt x="1677" y="1104"/>
                  </a:lnTo>
                  <a:lnTo>
                    <a:pt x="1675" y="1104"/>
                  </a:lnTo>
                  <a:lnTo>
                    <a:pt x="1675" y="1106"/>
                  </a:lnTo>
                  <a:lnTo>
                    <a:pt x="1673" y="1106"/>
                  </a:lnTo>
                  <a:lnTo>
                    <a:pt x="1673" y="1104"/>
                  </a:lnTo>
                  <a:lnTo>
                    <a:pt x="1673" y="1102"/>
                  </a:lnTo>
                  <a:lnTo>
                    <a:pt x="1673" y="1100"/>
                  </a:lnTo>
                  <a:lnTo>
                    <a:pt x="1675" y="1100"/>
                  </a:lnTo>
                  <a:lnTo>
                    <a:pt x="1673" y="1100"/>
                  </a:lnTo>
                  <a:lnTo>
                    <a:pt x="1675" y="1100"/>
                  </a:lnTo>
                  <a:lnTo>
                    <a:pt x="1675" y="1098"/>
                  </a:lnTo>
                  <a:lnTo>
                    <a:pt x="1673" y="1098"/>
                  </a:lnTo>
                  <a:lnTo>
                    <a:pt x="1675" y="1098"/>
                  </a:lnTo>
                  <a:lnTo>
                    <a:pt x="1675" y="1096"/>
                  </a:lnTo>
                  <a:lnTo>
                    <a:pt x="1673" y="1096"/>
                  </a:lnTo>
                  <a:lnTo>
                    <a:pt x="1673" y="1098"/>
                  </a:lnTo>
                  <a:lnTo>
                    <a:pt x="1671" y="1098"/>
                  </a:lnTo>
                  <a:lnTo>
                    <a:pt x="1671" y="1100"/>
                  </a:lnTo>
                  <a:lnTo>
                    <a:pt x="1669" y="1100"/>
                  </a:lnTo>
                  <a:lnTo>
                    <a:pt x="1669" y="1102"/>
                  </a:lnTo>
                  <a:lnTo>
                    <a:pt x="1667" y="1102"/>
                  </a:lnTo>
                  <a:lnTo>
                    <a:pt x="1667" y="1100"/>
                  </a:lnTo>
                  <a:lnTo>
                    <a:pt x="1667" y="1102"/>
                  </a:lnTo>
                  <a:lnTo>
                    <a:pt x="1667" y="1100"/>
                  </a:lnTo>
                  <a:lnTo>
                    <a:pt x="1667" y="1098"/>
                  </a:lnTo>
                  <a:lnTo>
                    <a:pt x="1669" y="1098"/>
                  </a:lnTo>
                  <a:lnTo>
                    <a:pt x="1669" y="1096"/>
                  </a:lnTo>
                  <a:lnTo>
                    <a:pt x="1667" y="1096"/>
                  </a:lnTo>
                  <a:lnTo>
                    <a:pt x="1665" y="1096"/>
                  </a:lnTo>
                  <a:lnTo>
                    <a:pt x="1665" y="1098"/>
                  </a:lnTo>
                  <a:lnTo>
                    <a:pt x="1663" y="1098"/>
                  </a:lnTo>
                  <a:lnTo>
                    <a:pt x="1665" y="1098"/>
                  </a:lnTo>
                  <a:lnTo>
                    <a:pt x="1665" y="1100"/>
                  </a:lnTo>
                  <a:lnTo>
                    <a:pt x="1663" y="1098"/>
                  </a:lnTo>
                  <a:lnTo>
                    <a:pt x="1663" y="1100"/>
                  </a:lnTo>
                  <a:lnTo>
                    <a:pt x="1661" y="1102"/>
                  </a:lnTo>
                  <a:lnTo>
                    <a:pt x="1661" y="1104"/>
                  </a:lnTo>
                  <a:lnTo>
                    <a:pt x="1661" y="1102"/>
                  </a:lnTo>
                  <a:lnTo>
                    <a:pt x="1661" y="1104"/>
                  </a:lnTo>
                  <a:lnTo>
                    <a:pt x="1659" y="1104"/>
                  </a:lnTo>
                  <a:lnTo>
                    <a:pt x="1659" y="1106"/>
                  </a:lnTo>
                  <a:lnTo>
                    <a:pt x="1659" y="1108"/>
                  </a:lnTo>
                  <a:lnTo>
                    <a:pt x="1659" y="1108"/>
                  </a:lnTo>
                  <a:lnTo>
                    <a:pt x="1659" y="1108"/>
                  </a:lnTo>
                  <a:lnTo>
                    <a:pt x="1659" y="1108"/>
                  </a:lnTo>
                  <a:lnTo>
                    <a:pt x="1659" y="1110"/>
                  </a:lnTo>
                  <a:lnTo>
                    <a:pt x="1657" y="1110"/>
                  </a:lnTo>
                  <a:lnTo>
                    <a:pt x="1659" y="1110"/>
                  </a:lnTo>
                  <a:lnTo>
                    <a:pt x="1657" y="1110"/>
                  </a:lnTo>
                  <a:lnTo>
                    <a:pt x="1657" y="1112"/>
                  </a:lnTo>
                  <a:lnTo>
                    <a:pt x="1657" y="1114"/>
                  </a:lnTo>
                  <a:lnTo>
                    <a:pt x="1657" y="1112"/>
                  </a:lnTo>
                  <a:lnTo>
                    <a:pt x="1657" y="1110"/>
                  </a:lnTo>
                  <a:lnTo>
                    <a:pt x="1655" y="1110"/>
                  </a:lnTo>
                  <a:lnTo>
                    <a:pt x="1655" y="1112"/>
                  </a:lnTo>
                  <a:lnTo>
                    <a:pt x="1653" y="1112"/>
                  </a:lnTo>
                  <a:lnTo>
                    <a:pt x="1651" y="1112"/>
                  </a:lnTo>
                  <a:lnTo>
                    <a:pt x="1653" y="1112"/>
                  </a:lnTo>
                  <a:lnTo>
                    <a:pt x="1653" y="1110"/>
                  </a:lnTo>
                  <a:lnTo>
                    <a:pt x="1651" y="1110"/>
                  </a:lnTo>
                  <a:lnTo>
                    <a:pt x="1651" y="1112"/>
                  </a:lnTo>
                  <a:lnTo>
                    <a:pt x="1651" y="1110"/>
                  </a:lnTo>
                  <a:lnTo>
                    <a:pt x="1649" y="1110"/>
                  </a:lnTo>
                  <a:lnTo>
                    <a:pt x="1649" y="1112"/>
                  </a:lnTo>
                  <a:lnTo>
                    <a:pt x="1651" y="1112"/>
                  </a:lnTo>
                  <a:lnTo>
                    <a:pt x="1651" y="1114"/>
                  </a:lnTo>
                  <a:lnTo>
                    <a:pt x="1651" y="1116"/>
                  </a:lnTo>
                  <a:lnTo>
                    <a:pt x="1649" y="1118"/>
                  </a:lnTo>
                  <a:lnTo>
                    <a:pt x="1649" y="1120"/>
                  </a:lnTo>
                  <a:lnTo>
                    <a:pt x="1649" y="1118"/>
                  </a:lnTo>
                  <a:lnTo>
                    <a:pt x="1649" y="1116"/>
                  </a:lnTo>
                  <a:lnTo>
                    <a:pt x="1647" y="1116"/>
                  </a:lnTo>
                  <a:lnTo>
                    <a:pt x="1647" y="1114"/>
                  </a:lnTo>
                  <a:lnTo>
                    <a:pt x="1647" y="1112"/>
                  </a:lnTo>
                  <a:lnTo>
                    <a:pt x="1647" y="1110"/>
                  </a:lnTo>
                  <a:lnTo>
                    <a:pt x="1645" y="1110"/>
                  </a:lnTo>
                  <a:lnTo>
                    <a:pt x="1643" y="1110"/>
                  </a:lnTo>
                  <a:lnTo>
                    <a:pt x="1645" y="1110"/>
                  </a:lnTo>
                  <a:lnTo>
                    <a:pt x="1645" y="1108"/>
                  </a:lnTo>
                  <a:lnTo>
                    <a:pt x="1647" y="1108"/>
                  </a:lnTo>
                  <a:lnTo>
                    <a:pt x="1649" y="1108"/>
                  </a:lnTo>
                  <a:lnTo>
                    <a:pt x="1649" y="1106"/>
                  </a:lnTo>
                  <a:lnTo>
                    <a:pt x="1651" y="1106"/>
                  </a:lnTo>
                  <a:lnTo>
                    <a:pt x="1653" y="1106"/>
                  </a:lnTo>
                  <a:lnTo>
                    <a:pt x="1655" y="1106"/>
                  </a:lnTo>
                  <a:lnTo>
                    <a:pt x="1655" y="1104"/>
                  </a:lnTo>
                  <a:lnTo>
                    <a:pt x="1655" y="1102"/>
                  </a:lnTo>
                  <a:lnTo>
                    <a:pt x="1657" y="1102"/>
                  </a:lnTo>
                  <a:lnTo>
                    <a:pt x="1657" y="1100"/>
                  </a:lnTo>
                  <a:lnTo>
                    <a:pt x="1657" y="1098"/>
                  </a:lnTo>
                  <a:lnTo>
                    <a:pt x="1659" y="1096"/>
                  </a:lnTo>
                  <a:lnTo>
                    <a:pt x="1659" y="1094"/>
                  </a:lnTo>
                  <a:lnTo>
                    <a:pt x="1659" y="1092"/>
                  </a:lnTo>
                  <a:lnTo>
                    <a:pt x="1657" y="1092"/>
                  </a:lnTo>
                  <a:lnTo>
                    <a:pt x="1657" y="1090"/>
                  </a:lnTo>
                  <a:lnTo>
                    <a:pt x="1657" y="1088"/>
                  </a:lnTo>
                  <a:lnTo>
                    <a:pt x="1657" y="1086"/>
                  </a:lnTo>
                  <a:lnTo>
                    <a:pt x="1657" y="1086"/>
                  </a:lnTo>
                  <a:lnTo>
                    <a:pt x="1657" y="1084"/>
                  </a:lnTo>
                  <a:lnTo>
                    <a:pt x="1657" y="1082"/>
                  </a:lnTo>
                  <a:lnTo>
                    <a:pt x="1659" y="1082"/>
                  </a:lnTo>
                  <a:lnTo>
                    <a:pt x="1657" y="1074"/>
                  </a:lnTo>
                  <a:lnTo>
                    <a:pt x="1655" y="1066"/>
                  </a:lnTo>
                  <a:lnTo>
                    <a:pt x="1655" y="1064"/>
                  </a:lnTo>
                  <a:lnTo>
                    <a:pt x="1653" y="1064"/>
                  </a:lnTo>
                  <a:lnTo>
                    <a:pt x="1653" y="1062"/>
                  </a:lnTo>
                  <a:lnTo>
                    <a:pt x="1655" y="1062"/>
                  </a:lnTo>
                  <a:lnTo>
                    <a:pt x="1655" y="1060"/>
                  </a:lnTo>
                  <a:lnTo>
                    <a:pt x="1657" y="1062"/>
                  </a:lnTo>
                  <a:lnTo>
                    <a:pt x="1659" y="1060"/>
                  </a:lnTo>
                  <a:lnTo>
                    <a:pt x="1659" y="1060"/>
                  </a:lnTo>
                  <a:lnTo>
                    <a:pt x="1663" y="1056"/>
                  </a:lnTo>
                  <a:lnTo>
                    <a:pt x="1663" y="1054"/>
                  </a:lnTo>
                  <a:lnTo>
                    <a:pt x="1665" y="1054"/>
                  </a:lnTo>
                  <a:lnTo>
                    <a:pt x="1665" y="1052"/>
                  </a:lnTo>
                  <a:lnTo>
                    <a:pt x="1667" y="1052"/>
                  </a:lnTo>
                  <a:lnTo>
                    <a:pt x="1667" y="1054"/>
                  </a:lnTo>
                  <a:lnTo>
                    <a:pt x="1669" y="1054"/>
                  </a:lnTo>
                  <a:lnTo>
                    <a:pt x="1669" y="1056"/>
                  </a:lnTo>
                  <a:lnTo>
                    <a:pt x="1669" y="1058"/>
                  </a:lnTo>
                  <a:lnTo>
                    <a:pt x="1671" y="1058"/>
                  </a:lnTo>
                  <a:lnTo>
                    <a:pt x="1671" y="1060"/>
                  </a:lnTo>
                  <a:lnTo>
                    <a:pt x="1671" y="1062"/>
                  </a:lnTo>
                  <a:lnTo>
                    <a:pt x="1669" y="1064"/>
                  </a:lnTo>
                  <a:lnTo>
                    <a:pt x="1669" y="1066"/>
                  </a:lnTo>
                  <a:lnTo>
                    <a:pt x="1671" y="1066"/>
                  </a:lnTo>
                  <a:lnTo>
                    <a:pt x="1673" y="1066"/>
                  </a:lnTo>
                  <a:lnTo>
                    <a:pt x="1673" y="1068"/>
                  </a:lnTo>
                  <a:lnTo>
                    <a:pt x="1673" y="1070"/>
                  </a:lnTo>
                  <a:lnTo>
                    <a:pt x="1675" y="1070"/>
                  </a:lnTo>
                  <a:lnTo>
                    <a:pt x="1675" y="1068"/>
                  </a:lnTo>
                  <a:lnTo>
                    <a:pt x="1677" y="1068"/>
                  </a:lnTo>
                  <a:lnTo>
                    <a:pt x="1679" y="1066"/>
                  </a:lnTo>
                  <a:lnTo>
                    <a:pt x="1679" y="1064"/>
                  </a:lnTo>
                  <a:lnTo>
                    <a:pt x="1679" y="1062"/>
                  </a:lnTo>
                  <a:lnTo>
                    <a:pt x="1681" y="1062"/>
                  </a:lnTo>
                  <a:lnTo>
                    <a:pt x="1681" y="1060"/>
                  </a:lnTo>
                  <a:lnTo>
                    <a:pt x="1683" y="1058"/>
                  </a:lnTo>
                  <a:lnTo>
                    <a:pt x="1685" y="1058"/>
                  </a:lnTo>
                  <a:lnTo>
                    <a:pt x="1687" y="1056"/>
                  </a:lnTo>
                  <a:lnTo>
                    <a:pt x="1687" y="1054"/>
                  </a:lnTo>
                  <a:lnTo>
                    <a:pt x="1687" y="1052"/>
                  </a:lnTo>
                  <a:lnTo>
                    <a:pt x="1687" y="1050"/>
                  </a:lnTo>
                  <a:lnTo>
                    <a:pt x="1687" y="1048"/>
                  </a:lnTo>
                  <a:lnTo>
                    <a:pt x="1689" y="1048"/>
                  </a:lnTo>
                  <a:lnTo>
                    <a:pt x="1689" y="1046"/>
                  </a:lnTo>
                  <a:lnTo>
                    <a:pt x="1691" y="1046"/>
                  </a:lnTo>
                  <a:lnTo>
                    <a:pt x="1693" y="1046"/>
                  </a:lnTo>
                  <a:lnTo>
                    <a:pt x="1693" y="1044"/>
                  </a:lnTo>
                  <a:lnTo>
                    <a:pt x="1693" y="1042"/>
                  </a:lnTo>
                  <a:lnTo>
                    <a:pt x="1693" y="1040"/>
                  </a:lnTo>
                  <a:lnTo>
                    <a:pt x="1693" y="1038"/>
                  </a:lnTo>
                  <a:lnTo>
                    <a:pt x="1695" y="1038"/>
                  </a:lnTo>
                  <a:lnTo>
                    <a:pt x="1695" y="1038"/>
                  </a:lnTo>
                  <a:lnTo>
                    <a:pt x="1695" y="1038"/>
                  </a:lnTo>
                  <a:lnTo>
                    <a:pt x="1697" y="1038"/>
                  </a:lnTo>
                  <a:lnTo>
                    <a:pt x="1697" y="1036"/>
                  </a:lnTo>
                  <a:lnTo>
                    <a:pt x="1697" y="1034"/>
                  </a:lnTo>
                  <a:lnTo>
                    <a:pt x="1699" y="1032"/>
                  </a:lnTo>
                  <a:lnTo>
                    <a:pt x="1701" y="1032"/>
                  </a:lnTo>
                  <a:lnTo>
                    <a:pt x="1701" y="1030"/>
                  </a:lnTo>
                  <a:lnTo>
                    <a:pt x="1699" y="1030"/>
                  </a:lnTo>
                  <a:lnTo>
                    <a:pt x="1701" y="1030"/>
                  </a:lnTo>
                  <a:lnTo>
                    <a:pt x="1699" y="1030"/>
                  </a:lnTo>
                  <a:lnTo>
                    <a:pt x="1699" y="1028"/>
                  </a:lnTo>
                  <a:lnTo>
                    <a:pt x="1701" y="1028"/>
                  </a:lnTo>
                  <a:lnTo>
                    <a:pt x="1699" y="1026"/>
                  </a:lnTo>
                  <a:lnTo>
                    <a:pt x="1699" y="1024"/>
                  </a:lnTo>
                  <a:lnTo>
                    <a:pt x="1701" y="1024"/>
                  </a:lnTo>
                  <a:lnTo>
                    <a:pt x="1701" y="1022"/>
                  </a:lnTo>
                  <a:lnTo>
                    <a:pt x="1703" y="1020"/>
                  </a:lnTo>
                  <a:lnTo>
                    <a:pt x="1703" y="1018"/>
                  </a:lnTo>
                  <a:lnTo>
                    <a:pt x="1703" y="1016"/>
                  </a:lnTo>
                  <a:lnTo>
                    <a:pt x="1703" y="1014"/>
                  </a:lnTo>
                  <a:lnTo>
                    <a:pt x="1703" y="1012"/>
                  </a:lnTo>
                  <a:lnTo>
                    <a:pt x="1705" y="1012"/>
                  </a:lnTo>
                  <a:lnTo>
                    <a:pt x="1705" y="1010"/>
                  </a:lnTo>
                  <a:lnTo>
                    <a:pt x="1705" y="1008"/>
                  </a:lnTo>
                  <a:lnTo>
                    <a:pt x="1705" y="1006"/>
                  </a:lnTo>
                  <a:lnTo>
                    <a:pt x="1705" y="1004"/>
                  </a:lnTo>
                  <a:lnTo>
                    <a:pt x="1707" y="1004"/>
                  </a:lnTo>
                  <a:lnTo>
                    <a:pt x="1707" y="1002"/>
                  </a:lnTo>
                  <a:lnTo>
                    <a:pt x="1707" y="1002"/>
                  </a:lnTo>
                  <a:lnTo>
                    <a:pt x="1709" y="1002"/>
                  </a:lnTo>
                  <a:lnTo>
                    <a:pt x="1709" y="1000"/>
                  </a:lnTo>
                  <a:lnTo>
                    <a:pt x="1711" y="1000"/>
                  </a:lnTo>
                  <a:lnTo>
                    <a:pt x="1711" y="998"/>
                  </a:lnTo>
                  <a:lnTo>
                    <a:pt x="1713" y="996"/>
                  </a:lnTo>
                  <a:lnTo>
                    <a:pt x="1711" y="994"/>
                  </a:lnTo>
                  <a:lnTo>
                    <a:pt x="1711" y="992"/>
                  </a:lnTo>
                  <a:lnTo>
                    <a:pt x="1709" y="990"/>
                  </a:lnTo>
                  <a:lnTo>
                    <a:pt x="1709" y="990"/>
                  </a:lnTo>
                  <a:lnTo>
                    <a:pt x="1711" y="988"/>
                  </a:lnTo>
                  <a:lnTo>
                    <a:pt x="1711" y="986"/>
                  </a:lnTo>
                  <a:lnTo>
                    <a:pt x="1711" y="984"/>
                  </a:lnTo>
                  <a:lnTo>
                    <a:pt x="1709" y="984"/>
                  </a:lnTo>
                  <a:lnTo>
                    <a:pt x="1709" y="982"/>
                  </a:lnTo>
                  <a:lnTo>
                    <a:pt x="1707" y="982"/>
                  </a:lnTo>
                  <a:lnTo>
                    <a:pt x="1707" y="982"/>
                  </a:lnTo>
                  <a:lnTo>
                    <a:pt x="1705" y="982"/>
                  </a:lnTo>
                  <a:lnTo>
                    <a:pt x="1703" y="982"/>
                  </a:lnTo>
                  <a:lnTo>
                    <a:pt x="1701" y="984"/>
                  </a:lnTo>
                  <a:lnTo>
                    <a:pt x="1699" y="984"/>
                  </a:lnTo>
                  <a:lnTo>
                    <a:pt x="1697" y="984"/>
                  </a:lnTo>
                  <a:lnTo>
                    <a:pt x="1697" y="986"/>
                  </a:lnTo>
                  <a:lnTo>
                    <a:pt x="1695" y="986"/>
                  </a:lnTo>
                  <a:lnTo>
                    <a:pt x="1695" y="988"/>
                  </a:lnTo>
                  <a:lnTo>
                    <a:pt x="1693" y="988"/>
                  </a:lnTo>
                  <a:lnTo>
                    <a:pt x="1691" y="988"/>
                  </a:lnTo>
                  <a:lnTo>
                    <a:pt x="1689" y="988"/>
                  </a:lnTo>
                  <a:lnTo>
                    <a:pt x="1687" y="988"/>
                  </a:lnTo>
                  <a:lnTo>
                    <a:pt x="1685" y="990"/>
                  </a:lnTo>
                  <a:lnTo>
                    <a:pt x="1683" y="990"/>
                  </a:lnTo>
                  <a:lnTo>
                    <a:pt x="1681" y="990"/>
                  </a:lnTo>
                  <a:lnTo>
                    <a:pt x="1679" y="990"/>
                  </a:lnTo>
                  <a:lnTo>
                    <a:pt x="1679" y="992"/>
                  </a:lnTo>
                  <a:lnTo>
                    <a:pt x="1679" y="994"/>
                  </a:lnTo>
                  <a:lnTo>
                    <a:pt x="1679" y="996"/>
                  </a:lnTo>
                  <a:lnTo>
                    <a:pt x="1677" y="996"/>
                  </a:lnTo>
                  <a:lnTo>
                    <a:pt x="1675" y="996"/>
                  </a:lnTo>
                  <a:lnTo>
                    <a:pt x="1673" y="996"/>
                  </a:lnTo>
                  <a:lnTo>
                    <a:pt x="1671" y="996"/>
                  </a:lnTo>
                  <a:lnTo>
                    <a:pt x="1669" y="996"/>
                  </a:lnTo>
                  <a:lnTo>
                    <a:pt x="1667" y="996"/>
                  </a:lnTo>
                  <a:lnTo>
                    <a:pt x="1665" y="996"/>
                  </a:lnTo>
                  <a:lnTo>
                    <a:pt x="1663" y="996"/>
                  </a:lnTo>
                  <a:lnTo>
                    <a:pt x="1663" y="998"/>
                  </a:lnTo>
                  <a:lnTo>
                    <a:pt x="1661" y="998"/>
                  </a:lnTo>
                  <a:lnTo>
                    <a:pt x="1661" y="996"/>
                  </a:lnTo>
                  <a:lnTo>
                    <a:pt x="1659" y="996"/>
                  </a:lnTo>
                  <a:lnTo>
                    <a:pt x="1657" y="996"/>
                  </a:lnTo>
                  <a:lnTo>
                    <a:pt x="1655" y="996"/>
                  </a:lnTo>
                  <a:lnTo>
                    <a:pt x="1653" y="996"/>
                  </a:lnTo>
                  <a:lnTo>
                    <a:pt x="1653" y="994"/>
                  </a:lnTo>
                  <a:lnTo>
                    <a:pt x="1653" y="992"/>
                  </a:lnTo>
                  <a:lnTo>
                    <a:pt x="1651" y="990"/>
                  </a:lnTo>
                  <a:lnTo>
                    <a:pt x="1649" y="990"/>
                  </a:lnTo>
                  <a:lnTo>
                    <a:pt x="1649" y="988"/>
                  </a:lnTo>
                  <a:lnTo>
                    <a:pt x="1649" y="986"/>
                  </a:lnTo>
                  <a:lnTo>
                    <a:pt x="1651" y="986"/>
                  </a:lnTo>
                  <a:lnTo>
                    <a:pt x="1651" y="984"/>
                  </a:lnTo>
                  <a:lnTo>
                    <a:pt x="1651" y="982"/>
                  </a:lnTo>
                  <a:lnTo>
                    <a:pt x="1649" y="980"/>
                  </a:lnTo>
                  <a:lnTo>
                    <a:pt x="1651" y="980"/>
                  </a:lnTo>
                  <a:lnTo>
                    <a:pt x="1651" y="978"/>
                  </a:lnTo>
                  <a:lnTo>
                    <a:pt x="1649" y="978"/>
                  </a:lnTo>
                  <a:lnTo>
                    <a:pt x="1647" y="978"/>
                  </a:lnTo>
                  <a:lnTo>
                    <a:pt x="1647" y="976"/>
                  </a:lnTo>
                  <a:lnTo>
                    <a:pt x="1647" y="974"/>
                  </a:lnTo>
                  <a:lnTo>
                    <a:pt x="1647" y="970"/>
                  </a:lnTo>
                  <a:lnTo>
                    <a:pt x="1649" y="970"/>
                  </a:lnTo>
                  <a:lnTo>
                    <a:pt x="1649" y="968"/>
                  </a:lnTo>
                  <a:lnTo>
                    <a:pt x="1647" y="968"/>
                  </a:lnTo>
                  <a:lnTo>
                    <a:pt x="1647" y="970"/>
                  </a:lnTo>
                  <a:lnTo>
                    <a:pt x="1645" y="970"/>
                  </a:lnTo>
                  <a:lnTo>
                    <a:pt x="1645" y="968"/>
                  </a:lnTo>
                  <a:lnTo>
                    <a:pt x="1643" y="968"/>
                  </a:lnTo>
                  <a:lnTo>
                    <a:pt x="1643" y="970"/>
                  </a:lnTo>
                  <a:lnTo>
                    <a:pt x="1641" y="970"/>
                  </a:lnTo>
                  <a:lnTo>
                    <a:pt x="1641" y="968"/>
                  </a:lnTo>
                  <a:lnTo>
                    <a:pt x="1639" y="966"/>
                  </a:lnTo>
                  <a:lnTo>
                    <a:pt x="1637" y="966"/>
                  </a:lnTo>
                  <a:lnTo>
                    <a:pt x="1637" y="964"/>
                  </a:lnTo>
                  <a:lnTo>
                    <a:pt x="1635" y="964"/>
                  </a:lnTo>
                  <a:lnTo>
                    <a:pt x="1637" y="964"/>
                  </a:lnTo>
                  <a:lnTo>
                    <a:pt x="1635" y="964"/>
                  </a:lnTo>
                  <a:lnTo>
                    <a:pt x="1635" y="962"/>
                  </a:lnTo>
                  <a:lnTo>
                    <a:pt x="1633" y="962"/>
                  </a:lnTo>
                  <a:lnTo>
                    <a:pt x="1633" y="960"/>
                  </a:lnTo>
                  <a:lnTo>
                    <a:pt x="1633" y="958"/>
                  </a:lnTo>
                  <a:lnTo>
                    <a:pt x="1631" y="958"/>
                  </a:lnTo>
                  <a:lnTo>
                    <a:pt x="1629" y="958"/>
                  </a:lnTo>
                  <a:lnTo>
                    <a:pt x="1629" y="956"/>
                  </a:lnTo>
                  <a:lnTo>
                    <a:pt x="1629" y="954"/>
                  </a:lnTo>
                  <a:lnTo>
                    <a:pt x="1627" y="954"/>
                  </a:lnTo>
                  <a:lnTo>
                    <a:pt x="1627" y="956"/>
                  </a:lnTo>
                  <a:lnTo>
                    <a:pt x="1627" y="958"/>
                  </a:lnTo>
                  <a:lnTo>
                    <a:pt x="1625" y="956"/>
                  </a:lnTo>
                  <a:lnTo>
                    <a:pt x="1623" y="956"/>
                  </a:lnTo>
                  <a:lnTo>
                    <a:pt x="1621" y="956"/>
                  </a:lnTo>
                  <a:lnTo>
                    <a:pt x="1621" y="954"/>
                  </a:lnTo>
                  <a:lnTo>
                    <a:pt x="1619" y="954"/>
                  </a:lnTo>
                  <a:lnTo>
                    <a:pt x="1617" y="954"/>
                  </a:lnTo>
                  <a:lnTo>
                    <a:pt x="1617" y="952"/>
                  </a:lnTo>
                  <a:lnTo>
                    <a:pt x="1617" y="950"/>
                  </a:lnTo>
                  <a:lnTo>
                    <a:pt x="1615" y="950"/>
                  </a:lnTo>
                  <a:lnTo>
                    <a:pt x="1615" y="952"/>
                  </a:lnTo>
                  <a:lnTo>
                    <a:pt x="1613" y="950"/>
                  </a:lnTo>
                  <a:lnTo>
                    <a:pt x="1611" y="952"/>
                  </a:lnTo>
                  <a:lnTo>
                    <a:pt x="1611" y="952"/>
                  </a:lnTo>
                  <a:lnTo>
                    <a:pt x="1609" y="952"/>
                  </a:lnTo>
                  <a:lnTo>
                    <a:pt x="1607" y="952"/>
                  </a:lnTo>
                  <a:lnTo>
                    <a:pt x="1607" y="950"/>
                  </a:lnTo>
                  <a:lnTo>
                    <a:pt x="1605" y="950"/>
                  </a:lnTo>
                  <a:lnTo>
                    <a:pt x="1605" y="952"/>
                  </a:lnTo>
                  <a:lnTo>
                    <a:pt x="1603" y="950"/>
                  </a:lnTo>
                  <a:lnTo>
                    <a:pt x="1601" y="950"/>
                  </a:lnTo>
                  <a:lnTo>
                    <a:pt x="1601" y="948"/>
                  </a:lnTo>
                  <a:lnTo>
                    <a:pt x="1601" y="946"/>
                  </a:lnTo>
                  <a:lnTo>
                    <a:pt x="1599" y="946"/>
                  </a:lnTo>
                  <a:lnTo>
                    <a:pt x="1599" y="944"/>
                  </a:lnTo>
                  <a:lnTo>
                    <a:pt x="1599" y="942"/>
                  </a:lnTo>
                  <a:lnTo>
                    <a:pt x="1597" y="942"/>
                  </a:lnTo>
                  <a:lnTo>
                    <a:pt x="1599" y="940"/>
                  </a:lnTo>
                  <a:lnTo>
                    <a:pt x="1599" y="938"/>
                  </a:lnTo>
                  <a:lnTo>
                    <a:pt x="1599" y="936"/>
                  </a:lnTo>
                  <a:lnTo>
                    <a:pt x="1597" y="936"/>
                  </a:lnTo>
                  <a:lnTo>
                    <a:pt x="1595" y="934"/>
                  </a:lnTo>
                  <a:lnTo>
                    <a:pt x="1595" y="932"/>
                  </a:lnTo>
                  <a:lnTo>
                    <a:pt x="1595" y="930"/>
                  </a:lnTo>
                  <a:lnTo>
                    <a:pt x="1595" y="928"/>
                  </a:lnTo>
                  <a:lnTo>
                    <a:pt x="1595" y="926"/>
                  </a:lnTo>
                  <a:lnTo>
                    <a:pt x="1595" y="924"/>
                  </a:lnTo>
                  <a:lnTo>
                    <a:pt x="1595" y="922"/>
                  </a:lnTo>
                  <a:lnTo>
                    <a:pt x="1593" y="922"/>
                  </a:lnTo>
                  <a:lnTo>
                    <a:pt x="1593" y="918"/>
                  </a:lnTo>
                  <a:lnTo>
                    <a:pt x="1591" y="918"/>
                  </a:lnTo>
                  <a:lnTo>
                    <a:pt x="1591" y="916"/>
                  </a:lnTo>
                  <a:lnTo>
                    <a:pt x="1589" y="916"/>
                  </a:lnTo>
                  <a:lnTo>
                    <a:pt x="1589" y="914"/>
                  </a:lnTo>
                  <a:lnTo>
                    <a:pt x="1589" y="912"/>
                  </a:lnTo>
                  <a:lnTo>
                    <a:pt x="1589" y="910"/>
                  </a:lnTo>
                  <a:lnTo>
                    <a:pt x="1589" y="908"/>
                  </a:lnTo>
                  <a:lnTo>
                    <a:pt x="1587" y="908"/>
                  </a:lnTo>
                  <a:lnTo>
                    <a:pt x="1587" y="910"/>
                  </a:lnTo>
                  <a:lnTo>
                    <a:pt x="1587" y="908"/>
                  </a:lnTo>
                  <a:lnTo>
                    <a:pt x="1587" y="906"/>
                  </a:lnTo>
                  <a:lnTo>
                    <a:pt x="1589" y="906"/>
                  </a:lnTo>
                  <a:lnTo>
                    <a:pt x="1587" y="906"/>
                  </a:lnTo>
                  <a:lnTo>
                    <a:pt x="1587" y="904"/>
                  </a:lnTo>
                  <a:lnTo>
                    <a:pt x="1587" y="902"/>
                  </a:lnTo>
                  <a:lnTo>
                    <a:pt x="1585" y="902"/>
                  </a:lnTo>
                  <a:lnTo>
                    <a:pt x="1585" y="899"/>
                  </a:lnTo>
                  <a:lnTo>
                    <a:pt x="1585" y="897"/>
                  </a:lnTo>
                  <a:lnTo>
                    <a:pt x="1585" y="895"/>
                  </a:lnTo>
                  <a:lnTo>
                    <a:pt x="1583" y="895"/>
                  </a:lnTo>
                  <a:lnTo>
                    <a:pt x="1581" y="891"/>
                  </a:lnTo>
                  <a:lnTo>
                    <a:pt x="1581" y="889"/>
                  </a:lnTo>
                  <a:lnTo>
                    <a:pt x="1583" y="887"/>
                  </a:lnTo>
                  <a:lnTo>
                    <a:pt x="1581" y="887"/>
                  </a:lnTo>
                  <a:lnTo>
                    <a:pt x="1579" y="885"/>
                  </a:lnTo>
                  <a:lnTo>
                    <a:pt x="1579" y="883"/>
                  </a:lnTo>
                  <a:lnTo>
                    <a:pt x="1581" y="883"/>
                  </a:lnTo>
                  <a:lnTo>
                    <a:pt x="1579" y="883"/>
                  </a:lnTo>
                  <a:lnTo>
                    <a:pt x="1579" y="881"/>
                  </a:lnTo>
                  <a:lnTo>
                    <a:pt x="1579" y="879"/>
                  </a:lnTo>
                  <a:lnTo>
                    <a:pt x="1576" y="879"/>
                  </a:lnTo>
                  <a:lnTo>
                    <a:pt x="1576" y="877"/>
                  </a:lnTo>
                  <a:lnTo>
                    <a:pt x="1574" y="875"/>
                  </a:lnTo>
                  <a:lnTo>
                    <a:pt x="1572" y="875"/>
                  </a:lnTo>
                  <a:lnTo>
                    <a:pt x="1572" y="873"/>
                  </a:lnTo>
                  <a:lnTo>
                    <a:pt x="1574" y="873"/>
                  </a:lnTo>
                  <a:lnTo>
                    <a:pt x="1574" y="871"/>
                  </a:lnTo>
                  <a:lnTo>
                    <a:pt x="1572" y="871"/>
                  </a:lnTo>
                  <a:lnTo>
                    <a:pt x="1574" y="871"/>
                  </a:lnTo>
                  <a:lnTo>
                    <a:pt x="1574" y="869"/>
                  </a:lnTo>
                  <a:lnTo>
                    <a:pt x="1572" y="869"/>
                  </a:lnTo>
                  <a:lnTo>
                    <a:pt x="1570" y="867"/>
                  </a:lnTo>
                  <a:lnTo>
                    <a:pt x="1570" y="865"/>
                  </a:lnTo>
                  <a:lnTo>
                    <a:pt x="1568" y="867"/>
                  </a:lnTo>
                  <a:lnTo>
                    <a:pt x="1566" y="867"/>
                  </a:lnTo>
                  <a:lnTo>
                    <a:pt x="1566" y="865"/>
                  </a:lnTo>
                  <a:lnTo>
                    <a:pt x="1568" y="865"/>
                  </a:lnTo>
                  <a:lnTo>
                    <a:pt x="1568" y="863"/>
                  </a:lnTo>
                  <a:lnTo>
                    <a:pt x="1566" y="863"/>
                  </a:lnTo>
                  <a:lnTo>
                    <a:pt x="1566" y="861"/>
                  </a:lnTo>
                  <a:lnTo>
                    <a:pt x="1564" y="863"/>
                  </a:lnTo>
                  <a:lnTo>
                    <a:pt x="1564" y="861"/>
                  </a:lnTo>
                  <a:lnTo>
                    <a:pt x="1562" y="861"/>
                  </a:lnTo>
                  <a:lnTo>
                    <a:pt x="1560" y="857"/>
                  </a:lnTo>
                  <a:lnTo>
                    <a:pt x="1558" y="857"/>
                  </a:lnTo>
                  <a:lnTo>
                    <a:pt x="1556" y="857"/>
                  </a:lnTo>
                  <a:lnTo>
                    <a:pt x="1556" y="859"/>
                  </a:lnTo>
                  <a:lnTo>
                    <a:pt x="1556" y="861"/>
                  </a:lnTo>
                  <a:lnTo>
                    <a:pt x="1554" y="859"/>
                  </a:lnTo>
                  <a:lnTo>
                    <a:pt x="1552" y="859"/>
                  </a:lnTo>
                  <a:lnTo>
                    <a:pt x="1552" y="857"/>
                  </a:lnTo>
                  <a:lnTo>
                    <a:pt x="1550" y="857"/>
                  </a:lnTo>
                  <a:lnTo>
                    <a:pt x="1548" y="857"/>
                  </a:lnTo>
                  <a:lnTo>
                    <a:pt x="1546" y="857"/>
                  </a:lnTo>
                  <a:lnTo>
                    <a:pt x="1546" y="855"/>
                  </a:lnTo>
                  <a:lnTo>
                    <a:pt x="1546" y="853"/>
                  </a:lnTo>
                  <a:lnTo>
                    <a:pt x="1544" y="853"/>
                  </a:lnTo>
                  <a:lnTo>
                    <a:pt x="1542" y="853"/>
                  </a:lnTo>
                  <a:lnTo>
                    <a:pt x="1542" y="851"/>
                  </a:lnTo>
                  <a:lnTo>
                    <a:pt x="1540" y="851"/>
                  </a:lnTo>
                  <a:lnTo>
                    <a:pt x="1538" y="849"/>
                  </a:lnTo>
                  <a:lnTo>
                    <a:pt x="1536" y="849"/>
                  </a:lnTo>
                  <a:lnTo>
                    <a:pt x="1534" y="847"/>
                  </a:lnTo>
                  <a:lnTo>
                    <a:pt x="1534" y="849"/>
                  </a:lnTo>
                  <a:lnTo>
                    <a:pt x="1534" y="847"/>
                  </a:lnTo>
                  <a:lnTo>
                    <a:pt x="1532" y="847"/>
                  </a:lnTo>
                  <a:lnTo>
                    <a:pt x="1532" y="849"/>
                  </a:lnTo>
                  <a:lnTo>
                    <a:pt x="1530" y="849"/>
                  </a:lnTo>
                  <a:lnTo>
                    <a:pt x="1530" y="847"/>
                  </a:lnTo>
                  <a:lnTo>
                    <a:pt x="1528" y="847"/>
                  </a:lnTo>
                  <a:lnTo>
                    <a:pt x="1528" y="849"/>
                  </a:lnTo>
                  <a:lnTo>
                    <a:pt x="1526" y="849"/>
                  </a:lnTo>
                  <a:lnTo>
                    <a:pt x="1524" y="849"/>
                  </a:lnTo>
                  <a:lnTo>
                    <a:pt x="1522" y="851"/>
                  </a:lnTo>
                  <a:lnTo>
                    <a:pt x="1516" y="851"/>
                  </a:lnTo>
                  <a:lnTo>
                    <a:pt x="1514" y="851"/>
                  </a:lnTo>
                  <a:lnTo>
                    <a:pt x="1514" y="849"/>
                  </a:lnTo>
                  <a:lnTo>
                    <a:pt x="1514" y="849"/>
                  </a:lnTo>
                  <a:lnTo>
                    <a:pt x="1514" y="851"/>
                  </a:lnTo>
                  <a:lnTo>
                    <a:pt x="1512" y="851"/>
                  </a:lnTo>
                  <a:lnTo>
                    <a:pt x="1510" y="851"/>
                  </a:lnTo>
                  <a:lnTo>
                    <a:pt x="1508" y="851"/>
                  </a:lnTo>
                  <a:lnTo>
                    <a:pt x="1504" y="853"/>
                  </a:lnTo>
                  <a:lnTo>
                    <a:pt x="1502" y="855"/>
                  </a:lnTo>
                  <a:lnTo>
                    <a:pt x="1500" y="855"/>
                  </a:lnTo>
                  <a:lnTo>
                    <a:pt x="1498" y="855"/>
                  </a:lnTo>
                  <a:lnTo>
                    <a:pt x="1496" y="855"/>
                  </a:lnTo>
                  <a:lnTo>
                    <a:pt x="1494" y="855"/>
                  </a:lnTo>
                  <a:lnTo>
                    <a:pt x="1492" y="855"/>
                  </a:lnTo>
                  <a:lnTo>
                    <a:pt x="1490" y="855"/>
                  </a:lnTo>
                  <a:lnTo>
                    <a:pt x="1490" y="857"/>
                  </a:lnTo>
                  <a:lnTo>
                    <a:pt x="1488" y="859"/>
                  </a:lnTo>
                  <a:lnTo>
                    <a:pt x="1486" y="861"/>
                  </a:lnTo>
                  <a:lnTo>
                    <a:pt x="1484" y="863"/>
                  </a:lnTo>
                  <a:lnTo>
                    <a:pt x="1484" y="865"/>
                  </a:lnTo>
                  <a:lnTo>
                    <a:pt x="1482" y="865"/>
                  </a:lnTo>
                  <a:lnTo>
                    <a:pt x="1482" y="867"/>
                  </a:lnTo>
                  <a:lnTo>
                    <a:pt x="1480" y="867"/>
                  </a:lnTo>
                  <a:lnTo>
                    <a:pt x="1480" y="869"/>
                  </a:lnTo>
                  <a:lnTo>
                    <a:pt x="1478" y="869"/>
                  </a:lnTo>
                  <a:lnTo>
                    <a:pt x="1478" y="871"/>
                  </a:lnTo>
                  <a:lnTo>
                    <a:pt x="1478" y="873"/>
                  </a:lnTo>
                  <a:lnTo>
                    <a:pt x="1478" y="875"/>
                  </a:lnTo>
                  <a:lnTo>
                    <a:pt x="1480" y="875"/>
                  </a:lnTo>
                  <a:lnTo>
                    <a:pt x="1482" y="873"/>
                  </a:lnTo>
                  <a:lnTo>
                    <a:pt x="1484" y="873"/>
                  </a:lnTo>
                  <a:lnTo>
                    <a:pt x="1486" y="875"/>
                  </a:lnTo>
                  <a:lnTo>
                    <a:pt x="1488" y="875"/>
                  </a:lnTo>
                  <a:lnTo>
                    <a:pt x="1488" y="877"/>
                  </a:lnTo>
                  <a:lnTo>
                    <a:pt x="1488" y="879"/>
                  </a:lnTo>
                  <a:lnTo>
                    <a:pt x="1488" y="881"/>
                  </a:lnTo>
                  <a:lnTo>
                    <a:pt x="1488" y="883"/>
                  </a:lnTo>
                  <a:lnTo>
                    <a:pt x="1490" y="885"/>
                  </a:lnTo>
                  <a:lnTo>
                    <a:pt x="1490" y="887"/>
                  </a:lnTo>
                  <a:lnTo>
                    <a:pt x="1490" y="889"/>
                  </a:lnTo>
                  <a:lnTo>
                    <a:pt x="1488" y="889"/>
                  </a:lnTo>
                  <a:lnTo>
                    <a:pt x="1488" y="891"/>
                  </a:lnTo>
                  <a:lnTo>
                    <a:pt x="1488" y="893"/>
                  </a:lnTo>
                  <a:lnTo>
                    <a:pt x="1486" y="893"/>
                  </a:lnTo>
                  <a:lnTo>
                    <a:pt x="1484" y="893"/>
                  </a:lnTo>
                  <a:lnTo>
                    <a:pt x="1484" y="895"/>
                  </a:lnTo>
                  <a:lnTo>
                    <a:pt x="1482" y="895"/>
                  </a:lnTo>
                  <a:lnTo>
                    <a:pt x="1482" y="895"/>
                  </a:lnTo>
                  <a:lnTo>
                    <a:pt x="1480" y="897"/>
                  </a:lnTo>
                  <a:lnTo>
                    <a:pt x="1478" y="897"/>
                  </a:lnTo>
                  <a:lnTo>
                    <a:pt x="1478" y="899"/>
                  </a:lnTo>
                  <a:lnTo>
                    <a:pt x="1478" y="902"/>
                  </a:lnTo>
                  <a:lnTo>
                    <a:pt x="1476" y="902"/>
                  </a:lnTo>
                  <a:lnTo>
                    <a:pt x="1476" y="904"/>
                  </a:lnTo>
                  <a:lnTo>
                    <a:pt x="1476" y="906"/>
                  </a:lnTo>
                  <a:lnTo>
                    <a:pt x="1474" y="906"/>
                  </a:lnTo>
                  <a:lnTo>
                    <a:pt x="1476" y="906"/>
                  </a:lnTo>
                  <a:lnTo>
                    <a:pt x="1476" y="908"/>
                  </a:lnTo>
                  <a:lnTo>
                    <a:pt x="1474" y="908"/>
                  </a:lnTo>
                  <a:lnTo>
                    <a:pt x="1474" y="910"/>
                  </a:lnTo>
                  <a:lnTo>
                    <a:pt x="1472" y="910"/>
                  </a:lnTo>
                  <a:lnTo>
                    <a:pt x="1474" y="912"/>
                  </a:lnTo>
                  <a:lnTo>
                    <a:pt x="1472" y="912"/>
                  </a:lnTo>
                  <a:lnTo>
                    <a:pt x="1472" y="914"/>
                  </a:lnTo>
                  <a:lnTo>
                    <a:pt x="1472" y="916"/>
                  </a:lnTo>
                  <a:lnTo>
                    <a:pt x="1470" y="916"/>
                  </a:lnTo>
                  <a:lnTo>
                    <a:pt x="1470" y="918"/>
                  </a:lnTo>
                  <a:lnTo>
                    <a:pt x="1468" y="918"/>
                  </a:lnTo>
                  <a:lnTo>
                    <a:pt x="1468" y="920"/>
                  </a:lnTo>
                  <a:lnTo>
                    <a:pt x="1468" y="922"/>
                  </a:lnTo>
                  <a:lnTo>
                    <a:pt x="1468" y="924"/>
                  </a:lnTo>
                  <a:lnTo>
                    <a:pt x="1466" y="924"/>
                  </a:lnTo>
                  <a:lnTo>
                    <a:pt x="1466" y="926"/>
                  </a:lnTo>
                  <a:lnTo>
                    <a:pt x="1466" y="926"/>
                  </a:lnTo>
                  <a:lnTo>
                    <a:pt x="1466" y="928"/>
                  </a:lnTo>
                  <a:lnTo>
                    <a:pt x="1466" y="930"/>
                  </a:lnTo>
                  <a:lnTo>
                    <a:pt x="1466" y="932"/>
                  </a:lnTo>
                  <a:lnTo>
                    <a:pt x="1464" y="932"/>
                  </a:lnTo>
                  <a:lnTo>
                    <a:pt x="1466" y="932"/>
                  </a:lnTo>
                  <a:lnTo>
                    <a:pt x="1466" y="934"/>
                  </a:lnTo>
                  <a:lnTo>
                    <a:pt x="1466" y="934"/>
                  </a:lnTo>
                  <a:lnTo>
                    <a:pt x="1466" y="936"/>
                  </a:lnTo>
                  <a:lnTo>
                    <a:pt x="1466" y="938"/>
                  </a:lnTo>
                  <a:lnTo>
                    <a:pt x="1466" y="940"/>
                  </a:lnTo>
                  <a:lnTo>
                    <a:pt x="1466" y="940"/>
                  </a:lnTo>
                  <a:lnTo>
                    <a:pt x="1466" y="942"/>
                  </a:lnTo>
                  <a:lnTo>
                    <a:pt x="1464" y="942"/>
                  </a:lnTo>
                  <a:lnTo>
                    <a:pt x="1462" y="942"/>
                  </a:lnTo>
                  <a:lnTo>
                    <a:pt x="1460" y="942"/>
                  </a:lnTo>
                  <a:lnTo>
                    <a:pt x="1458" y="942"/>
                  </a:lnTo>
                  <a:lnTo>
                    <a:pt x="1456" y="942"/>
                  </a:lnTo>
                  <a:lnTo>
                    <a:pt x="1454" y="942"/>
                  </a:lnTo>
                  <a:lnTo>
                    <a:pt x="1454" y="944"/>
                  </a:lnTo>
                  <a:lnTo>
                    <a:pt x="1452" y="944"/>
                  </a:lnTo>
                  <a:lnTo>
                    <a:pt x="1452" y="946"/>
                  </a:lnTo>
                  <a:lnTo>
                    <a:pt x="1450" y="946"/>
                  </a:lnTo>
                  <a:lnTo>
                    <a:pt x="1450" y="948"/>
                  </a:lnTo>
                  <a:lnTo>
                    <a:pt x="1448" y="948"/>
                  </a:lnTo>
                  <a:lnTo>
                    <a:pt x="1448" y="950"/>
                  </a:lnTo>
                  <a:lnTo>
                    <a:pt x="1446" y="950"/>
                  </a:lnTo>
                  <a:lnTo>
                    <a:pt x="1444" y="952"/>
                  </a:lnTo>
                  <a:lnTo>
                    <a:pt x="1442" y="952"/>
                  </a:lnTo>
                  <a:lnTo>
                    <a:pt x="1436" y="950"/>
                  </a:lnTo>
                  <a:lnTo>
                    <a:pt x="1434" y="950"/>
                  </a:lnTo>
                  <a:lnTo>
                    <a:pt x="1430" y="948"/>
                  </a:lnTo>
                  <a:lnTo>
                    <a:pt x="1424" y="946"/>
                  </a:lnTo>
                  <a:lnTo>
                    <a:pt x="1424" y="944"/>
                  </a:lnTo>
                  <a:lnTo>
                    <a:pt x="1422" y="942"/>
                  </a:lnTo>
                  <a:lnTo>
                    <a:pt x="1418" y="942"/>
                  </a:lnTo>
                  <a:lnTo>
                    <a:pt x="1418" y="942"/>
                  </a:lnTo>
                  <a:lnTo>
                    <a:pt x="1416" y="942"/>
                  </a:lnTo>
                  <a:lnTo>
                    <a:pt x="1410" y="944"/>
                  </a:lnTo>
                  <a:lnTo>
                    <a:pt x="1408" y="942"/>
                  </a:lnTo>
                  <a:lnTo>
                    <a:pt x="1406" y="944"/>
                  </a:lnTo>
                  <a:lnTo>
                    <a:pt x="1404" y="944"/>
                  </a:lnTo>
                  <a:lnTo>
                    <a:pt x="1404" y="942"/>
                  </a:lnTo>
                  <a:lnTo>
                    <a:pt x="1402" y="942"/>
                  </a:lnTo>
                  <a:lnTo>
                    <a:pt x="1398" y="940"/>
                  </a:lnTo>
                  <a:lnTo>
                    <a:pt x="1398" y="938"/>
                  </a:lnTo>
                  <a:lnTo>
                    <a:pt x="1394" y="936"/>
                  </a:lnTo>
                  <a:lnTo>
                    <a:pt x="1392" y="936"/>
                  </a:lnTo>
                  <a:lnTo>
                    <a:pt x="1390" y="936"/>
                  </a:lnTo>
                  <a:lnTo>
                    <a:pt x="1388" y="936"/>
                  </a:lnTo>
                  <a:lnTo>
                    <a:pt x="1386" y="936"/>
                  </a:lnTo>
                  <a:lnTo>
                    <a:pt x="1384" y="936"/>
                  </a:lnTo>
                  <a:lnTo>
                    <a:pt x="1382" y="938"/>
                  </a:lnTo>
                  <a:lnTo>
                    <a:pt x="1380" y="938"/>
                  </a:lnTo>
                  <a:lnTo>
                    <a:pt x="1378" y="940"/>
                  </a:lnTo>
                  <a:lnTo>
                    <a:pt x="1374" y="942"/>
                  </a:lnTo>
                  <a:lnTo>
                    <a:pt x="1372" y="942"/>
                  </a:lnTo>
                  <a:lnTo>
                    <a:pt x="1370" y="944"/>
                  </a:lnTo>
                  <a:lnTo>
                    <a:pt x="1370" y="946"/>
                  </a:lnTo>
                  <a:lnTo>
                    <a:pt x="1368" y="948"/>
                  </a:lnTo>
                  <a:lnTo>
                    <a:pt x="1368" y="950"/>
                  </a:lnTo>
                  <a:lnTo>
                    <a:pt x="1366" y="950"/>
                  </a:lnTo>
                  <a:lnTo>
                    <a:pt x="1366" y="952"/>
                  </a:lnTo>
                  <a:lnTo>
                    <a:pt x="1364" y="952"/>
                  </a:lnTo>
                  <a:lnTo>
                    <a:pt x="1362" y="954"/>
                  </a:lnTo>
                  <a:lnTo>
                    <a:pt x="1360" y="952"/>
                  </a:lnTo>
                  <a:lnTo>
                    <a:pt x="1358" y="952"/>
                  </a:lnTo>
                  <a:lnTo>
                    <a:pt x="1352" y="954"/>
                  </a:lnTo>
                  <a:lnTo>
                    <a:pt x="1350" y="956"/>
                  </a:lnTo>
                  <a:lnTo>
                    <a:pt x="1344" y="956"/>
                  </a:lnTo>
                  <a:lnTo>
                    <a:pt x="1342" y="956"/>
                  </a:lnTo>
                  <a:lnTo>
                    <a:pt x="1342" y="958"/>
                  </a:lnTo>
                  <a:lnTo>
                    <a:pt x="1340" y="956"/>
                  </a:lnTo>
                  <a:lnTo>
                    <a:pt x="1338" y="956"/>
                  </a:lnTo>
                  <a:lnTo>
                    <a:pt x="1338" y="958"/>
                  </a:lnTo>
                  <a:lnTo>
                    <a:pt x="1336" y="958"/>
                  </a:lnTo>
                  <a:lnTo>
                    <a:pt x="1332" y="960"/>
                  </a:lnTo>
                  <a:lnTo>
                    <a:pt x="1330" y="962"/>
                  </a:lnTo>
                  <a:lnTo>
                    <a:pt x="1328" y="962"/>
                  </a:lnTo>
                  <a:lnTo>
                    <a:pt x="1326" y="962"/>
                  </a:lnTo>
                  <a:lnTo>
                    <a:pt x="1324" y="960"/>
                  </a:lnTo>
                  <a:lnTo>
                    <a:pt x="1322" y="960"/>
                  </a:lnTo>
                  <a:lnTo>
                    <a:pt x="1322" y="962"/>
                  </a:lnTo>
                  <a:lnTo>
                    <a:pt x="1322" y="962"/>
                  </a:lnTo>
                  <a:lnTo>
                    <a:pt x="1318" y="960"/>
                  </a:lnTo>
                  <a:lnTo>
                    <a:pt x="1316" y="960"/>
                  </a:lnTo>
                  <a:lnTo>
                    <a:pt x="1314" y="960"/>
                  </a:lnTo>
                  <a:lnTo>
                    <a:pt x="1310" y="960"/>
                  </a:lnTo>
                  <a:lnTo>
                    <a:pt x="1310" y="958"/>
                  </a:lnTo>
                  <a:lnTo>
                    <a:pt x="1308" y="958"/>
                  </a:lnTo>
                  <a:lnTo>
                    <a:pt x="1306" y="956"/>
                  </a:lnTo>
                  <a:lnTo>
                    <a:pt x="1304" y="958"/>
                  </a:lnTo>
                  <a:lnTo>
                    <a:pt x="1302" y="958"/>
                  </a:lnTo>
                  <a:lnTo>
                    <a:pt x="1302" y="956"/>
                  </a:lnTo>
                  <a:lnTo>
                    <a:pt x="1300" y="958"/>
                  </a:lnTo>
                  <a:lnTo>
                    <a:pt x="1298" y="958"/>
                  </a:lnTo>
                  <a:lnTo>
                    <a:pt x="1296" y="958"/>
                  </a:lnTo>
                  <a:lnTo>
                    <a:pt x="1294" y="958"/>
                  </a:lnTo>
                  <a:lnTo>
                    <a:pt x="1294" y="956"/>
                  </a:lnTo>
                  <a:lnTo>
                    <a:pt x="1292" y="954"/>
                  </a:lnTo>
                  <a:lnTo>
                    <a:pt x="1290" y="954"/>
                  </a:lnTo>
                  <a:lnTo>
                    <a:pt x="1290" y="952"/>
                  </a:lnTo>
                  <a:lnTo>
                    <a:pt x="1288" y="952"/>
                  </a:lnTo>
                  <a:lnTo>
                    <a:pt x="1286" y="950"/>
                  </a:lnTo>
                  <a:lnTo>
                    <a:pt x="1286" y="948"/>
                  </a:lnTo>
                  <a:lnTo>
                    <a:pt x="1284" y="948"/>
                  </a:lnTo>
                  <a:lnTo>
                    <a:pt x="1286" y="948"/>
                  </a:lnTo>
                  <a:lnTo>
                    <a:pt x="1286" y="946"/>
                  </a:lnTo>
                  <a:lnTo>
                    <a:pt x="1284" y="946"/>
                  </a:lnTo>
                  <a:lnTo>
                    <a:pt x="1284" y="944"/>
                  </a:lnTo>
                  <a:lnTo>
                    <a:pt x="1286" y="942"/>
                  </a:lnTo>
                  <a:lnTo>
                    <a:pt x="1284" y="942"/>
                  </a:lnTo>
                  <a:lnTo>
                    <a:pt x="1282" y="942"/>
                  </a:lnTo>
                  <a:lnTo>
                    <a:pt x="1282" y="942"/>
                  </a:lnTo>
                  <a:lnTo>
                    <a:pt x="1276" y="942"/>
                  </a:lnTo>
                  <a:lnTo>
                    <a:pt x="1274" y="942"/>
                  </a:lnTo>
                  <a:lnTo>
                    <a:pt x="1274" y="942"/>
                  </a:lnTo>
                  <a:lnTo>
                    <a:pt x="1274" y="940"/>
                  </a:lnTo>
                  <a:lnTo>
                    <a:pt x="1272" y="940"/>
                  </a:lnTo>
                  <a:lnTo>
                    <a:pt x="1272" y="938"/>
                  </a:lnTo>
                  <a:lnTo>
                    <a:pt x="1270" y="938"/>
                  </a:lnTo>
                  <a:lnTo>
                    <a:pt x="1270" y="936"/>
                  </a:lnTo>
                  <a:lnTo>
                    <a:pt x="1268" y="934"/>
                  </a:lnTo>
                  <a:lnTo>
                    <a:pt x="1266" y="934"/>
                  </a:lnTo>
                  <a:lnTo>
                    <a:pt x="1264" y="934"/>
                  </a:lnTo>
                  <a:lnTo>
                    <a:pt x="1262" y="934"/>
                  </a:lnTo>
                  <a:lnTo>
                    <a:pt x="1258" y="934"/>
                  </a:lnTo>
                  <a:lnTo>
                    <a:pt x="1256" y="934"/>
                  </a:lnTo>
                  <a:lnTo>
                    <a:pt x="1256" y="932"/>
                  </a:lnTo>
                  <a:lnTo>
                    <a:pt x="1254" y="932"/>
                  </a:lnTo>
                  <a:lnTo>
                    <a:pt x="1252" y="932"/>
                  </a:lnTo>
                  <a:lnTo>
                    <a:pt x="1250" y="932"/>
                  </a:lnTo>
                  <a:lnTo>
                    <a:pt x="1248" y="932"/>
                  </a:lnTo>
                  <a:lnTo>
                    <a:pt x="1244" y="930"/>
                  </a:lnTo>
                  <a:lnTo>
                    <a:pt x="1242" y="930"/>
                  </a:lnTo>
                  <a:lnTo>
                    <a:pt x="1240" y="932"/>
                  </a:lnTo>
                  <a:lnTo>
                    <a:pt x="1238" y="932"/>
                  </a:lnTo>
                  <a:lnTo>
                    <a:pt x="1236" y="932"/>
                  </a:lnTo>
                  <a:lnTo>
                    <a:pt x="1234" y="934"/>
                  </a:lnTo>
                  <a:lnTo>
                    <a:pt x="1232" y="934"/>
                  </a:lnTo>
                  <a:lnTo>
                    <a:pt x="1230" y="934"/>
                  </a:lnTo>
                  <a:lnTo>
                    <a:pt x="1228" y="934"/>
                  </a:lnTo>
                  <a:lnTo>
                    <a:pt x="1228" y="936"/>
                  </a:lnTo>
                  <a:lnTo>
                    <a:pt x="1226" y="936"/>
                  </a:lnTo>
                  <a:lnTo>
                    <a:pt x="1226" y="938"/>
                  </a:lnTo>
                  <a:lnTo>
                    <a:pt x="1224" y="938"/>
                  </a:lnTo>
                  <a:lnTo>
                    <a:pt x="1220" y="938"/>
                  </a:lnTo>
                  <a:lnTo>
                    <a:pt x="1218" y="938"/>
                  </a:lnTo>
                  <a:lnTo>
                    <a:pt x="1216" y="938"/>
                  </a:lnTo>
                  <a:lnTo>
                    <a:pt x="1214" y="938"/>
                  </a:lnTo>
                  <a:lnTo>
                    <a:pt x="1212" y="938"/>
                  </a:lnTo>
                  <a:lnTo>
                    <a:pt x="1212" y="936"/>
                  </a:lnTo>
                  <a:lnTo>
                    <a:pt x="1210" y="936"/>
                  </a:lnTo>
                  <a:lnTo>
                    <a:pt x="1210" y="934"/>
                  </a:lnTo>
                  <a:lnTo>
                    <a:pt x="1206" y="934"/>
                  </a:lnTo>
                  <a:lnTo>
                    <a:pt x="1202" y="932"/>
                  </a:lnTo>
                  <a:lnTo>
                    <a:pt x="1200" y="932"/>
                  </a:lnTo>
                  <a:lnTo>
                    <a:pt x="1198" y="930"/>
                  </a:lnTo>
                  <a:lnTo>
                    <a:pt x="1198" y="928"/>
                  </a:lnTo>
                  <a:lnTo>
                    <a:pt x="1196" y="928"/>
                  </a:lnTo>
                  <a:lnTo>
                    <a:pt x="1196" y="926"/>
                  </a:lnTo>
                  <a:lnTo>
                    <a:pt x="1194" y="926"/>
                  </a:lnTo>
                  <a:lnTo>
                    <a:pt x="1196" y="924"/>
                  </a:lnTo>
                  <a:lnTo>
                    <a:pt x="1196" y="922"/>
                  </a:lnTo>
                  <a:lnTo>
                    <a:pt x="1194" y="922"/>
                  </a:lnTo>
                  <a:lnTo>
                    <a:pt x="1194" y="920"/>
                  </a:lnTo>
                  <a:lnTo>
                    <a:pt x="1194" y="918"/>
                  </a:lnTo>
                  <a:lnTo>
                    <a:pt x="1194" y="916"/>
                  </a:lnTo>
                  <a:lnTo>
                    <a:pt x="1194" y="914"/>
                  </a:lnTo>
                  <a:lnTo>
                    <a:pt x="1192" y="914"/>
                  </a:lnTo>
                  <a:lnTo>
                    <a:pt x="1192" y="912"/>
                  </a:lnTo>
                  <a:lnTo>
                    <a:pt x="1192" y="910"/>
                  </a:lnTo>
                  <a:lnTo>
                    <a:pt x="1194" y="908"/>
                  </a:lnTo>
                  <a:lnTo>
                    <a:pt x="1192" y="906"/>
                  </a:lnTo>
                  <a:lnTo>
                    <a:pt x="1190" y="906"/>
                  </a:lnTo>
                  <a:lnTo>
                    <a:pt x="1188" y="906"/>
                  </a:lnTo>
                  <a:lnTo>
                    <a:pt x="1186" y="906"/>
                  </a:lnTo>
                  <a:lnTo>
                    <a:pt x="1186" y="904"/>
                  </a:lnTo>
                  <a:lnTo>
                    <a:pt x="1184" y="904"/>
                  </a:lnTo>
                  <a:lnTo>
                    <a:pt x="1182" y="904"/>
                  </a:lnTo>
                  <a:lnTo>
                    <a:pt x="1180" y="904"/>
                  </a:lnTo>
                  <a:lnTo>
                    <a:pt x="1178" y="904"/>
                  </a:lnTo>
                  <a:lnTo>
                    <a:pt x="1178" y="902"/>
                  </a:lnTo>
                  <a:lnTo>
                    <a:pt x="1178" y="902"/>
                  </a:lnTo>
                  <a:lnTo>
                    <a:pt x="1176" y="902"/>
                  </a:lnTo>
                  <a:lnTo>
                    <a:pt x="1170" y="897"/>
                  </a:lnTo>
                  <a:lnTo>
                    <a:pt x="1168" y="897"/>
                  </a:lnTo>
                  <a:lnTo>
                    <a:pt x="1168" y="895"/>
                  </a:lnTo>
                  <a:lnTo>
                    <a:pt x="1162" y="895"/>
                  </a:lnTo>
                  <a:lnTo>
                    <a:pt x="1160" y="895"/>
                  </a:lnTo>
                  <a:lnTo>
                    <a:pt x="1158" y="895"/>
                  </a:lnTo>
                  <a:lnTo>
                    <a:pt x="1156" y="895"/>
                  </a:lnTo>
                  <a:lnTo>
                    <a:pt x="1156" y="895"/>
                  </a:lnTo>
                  <a:lnTo>
                    <a:pt x="1154" y="893"/>
                  </a:lnTo>
                  <a:lnTo>
                    <a:pt x="1152" y="893"/>
                  </a:lnTo>
                  <a:lnTo>
                    <a:pt x="1148" y="893"/>
                  </a:lnTo>
                  <a:lnTo>
                    <a:pt x="1148" y="891"/>
                  </a:lnTo>
                  <a:lnTo>
                    <a:pt x="1146" y="891"/>
                  </a:lnTo>
                  <a:lnTo>
                    <a:pt x="1144" y="889"/>
                  </a:lnTo>
                  <a:lnTo>
                    <a:pt x="1142" y="889"/>
                  </a:lnTo>
                  <a:lnTo>
                    <a:pt x="1142" y="887"/>
                  </a:lnTo>
                  <a:lnTo>
                    <a:pt x="1140" y="887"/>
                  </a:lnTo>
                  <a:lnTo>
                    <a:pt x="1140" y="889"/>
                  </a:lnTo>
                  <a:lnTo>
                    <a:pt x="1140" y="891"/>
                  </a:lnTo>
                  <a:lnTo>
                    <a:pt x="1138" y="893"/>
                  </a:lnTo>
                  <a:lnTo>
                    <a:pt x="1138" y="895"/>
                  </a:lnTo>
                  <a:lnTo>
                    <a:pt x="1136" y="895"/>
                  </a:lnTo>
                  <a:lnTo>
                    <a:pt x="1136" y="895"/>
                  </a:lnTo>
                  <a:lnTo>
                    <a:pt x="1134" y="895"/>
                  </a:lnTo>
                  <a:lnTo>
                    <a:pt x="1132" y="897"/>
                  </a:lnTo>
                  <a:lnTo>
                    <a:pt x="1130" y="897"/>
                  </a:lnTo>
                  <a:lnTo>
                    <a:pt x="1130" y="899"/>
                  </a:lnTo>
                  <a:lnTo>
                    <a:pt x="1130" y="902"/>
                  </a:lnTo>
                  <a:lnTo>
                    <a:pt x="1130" y="904"/>
                  </a:lnTo>
                  <a:lnTo>
                    <a:pt x="1130" y="904"/>
                  </a:lnTo>
                  <a:lnTo>
                    <a:pt x="1128" y="904"/>
                  </a:lnTo>
                  <a:lnTo>
                    <a:pt x="1128" y="906"/>
                  </a:lnTo>
                  <a:lnTo>
                    <a:pt x="1126" y="908"/>
                  </a:lnTo>
                  <a:lnTo>
                    <a:pt x="1126" y="910"/>
                  </a:lnTo>
                  <a:lnTo>
                    <a:pt x="1126" y="912"/>
                  </a:lnTo>
                  <a:lnTo>
                    <a:pt x="1126" y="914"/>
                  </a:lnTo>
                  <a:lnTo>
                    <a:pt x="1124" y="916"/>
                  </a:lnTo>
                  <a:lnTo>
                    <a:pt x="1126" y="918"/>
                  </a:lnTo>
                  <a:lnTo>
                    <a:pt x="1126" y="920"/>
                  </a:lnTo>
                  <a:lnTo>
                    <a:pt x="1128" y="920"/>
                  </a:lnTo>
                  <a:lnTo>
                    <a:pt x="1128" y="922"/>
                  </a:lnTo>
                  <a:lnTo>
                    <a:pt x="1128" y="924"/>
                  </a:lnTo>
                  <a:lnTo>
                    <a:pt x="1128" y="926"/>
                  </a:lnTo>
                  <a:lnTo>
                    <a:pt x="1130" y="926"/>
                  </a:lnTo>
                  <a:lnTo>
                    <a:pt x="1130" y="928"/>
                  </a:lnTo>
                  <a:lnTo>
                    <a:pt x="1130" y="928"/>
                  </a:lnTo>
                  <a:lnTo>
                    <a:pt x="1132" y="930"/>
                  </a:lnTo>
                  <a:lnTo>
                    <a:pt x="1130" y="930"/>
                  </a:lnTo>
                  <a:lnTo>
                    <a:pt x="1130" y="932"/>
                  </a:lnTo>
                  <a:lnTo>
                    <a:pt x="1130" y="934"/>
                  </a:lnTo>
                  <a:lnTo>
                    <a:pt x="1130" y="940"/>
                  </a:lnTo>
                  <a:lnTo>
                    <a:pt x="1128" y="942"/>
                  </a:lnTo>
                  <a:lnTo>
                    <a:pt x="1126" y="942"/>
                  </a:lnTo>
                  <a:lnTo>
                    <a:pt x="1126" y="942"/>
                  </a:lnTo>
                  <a:lnTo>
                    <a:pt x="1124" y="942"/>
                  </a:lnTo>
                  <a:lnTo>
                    <a:pt x="1122" y="942"/>
                  </a:lnTo>
                  <a:lnTo>
                    <a:pt x="1120" y="942"/>
                  </a:lnTo>
                  <a:lnTo>
                    <a:pt x="1122" y="944"/>
                  </a:lnTo>
                  <a:lnTo>
                    <a:pt x="1120" y="944"/>
                  </a:lnTo>
                  <a:lnTo>
                    <a:pt x="1120" y="946"/>
                  </a:lnTo>
                  <a:lnTo>
                    <a:pt x="1118" y="946"/>
                  </a:lnTo>
                  <a:lnTo>
                    <a:pt x="1118" y="948"/>
                  </a:lnTo>
                  <a:lnTo>
                    <a:pt x="1116" y="948"/>
                  </a:lnTo>
                  <a:lnTo>
                    <a:pt x="1114" y="948"/>
                  </a:lnTo>
                  <a:lnTo>
                    <a:pt x="1114" y="946"/>
                  </a:lnTo>
                  <a:lnTo>
                    <a:pt x="1112" y="946"/>
                  </a:lnTo>
                  <a:lnTo>
                    <a:pt x="1112" y="944"/>
                  </a:lnTo>
                  <a:lnTo>
                    <a:pt x="1110" y="944"/>
                  </a:lnTo>
                  <a:lnTo>
                    <a:pt x="1106" y="942"/>
                  </a:lnTo>
                  <a:lnTo>
                    <a:pt x="1106" y="944"/>
                  </a:lnTo>
                  <a:lnTo>
                    <a:pt x="1104" y="944"/>
                  </a:lnTo>
                  <a:lnTo>
                    <a:pt x="1104" y="942"/>
                  </a:lnTo>
                  <a:lnTo>
                    <a:pt x="1102" y="942"/>
                  </a:lnTo>
                  <a:lnTo>
                    <a:pt x="1102" y="944"/>
                  </a:lnTo>
                  <a:lnTo>
                    <a:pt x="1100" y="944"/>
                  </a:lnTo>
                  <a:lnTo>
                    <a:pt x="1100" y="942"/>
                  </a:lnTo>
                  <a:lnTo>
                    <a:pt x="1098" y="942"/>
                  </a:lnTo>
                  <a:lnTo>
                    <a:pt x="1096" y="942"/>
                  </a:lnTo>
                  <a:lnTo>
                    <a:pt x="1094" y="942"/>
                  </a:lnTo>
                  <a:lnTo>
                    <a:pt x="1094" y="942"/>
                  </a:lnTo>
                  <a:lnTo>
                    <a:pt x="1094" y="942"/>
                  </a:lnTo>
                  <a:lnTo>
                    <a:pt x="1092" y="942"/>
                  </a:lnTo>
                  <a:lnTo>
                    <a:pt x="1090" y="942"/>
                  </a:lnTo>
                  <a:lnTo>
                    <a:pt x="1090" y="942"/>
                  </a:lnTo>
                  <a:lnTo>
                    <a:pt x="1088" y="942"/>
                  </a:lnTo>
                  <a:lnTo>
                    <a:pt x="1086" y="944"/>
                  </a:lnTo>
                  <a:lnTo>
                    <a:pt x="1086" y="942"/>
                  </a:lnTo>
                  <a:lnTo>
                    <a:pt x="1084" y="942"/>
                  </a:lnTo>
                  <a:lnTo>
                    <a:pt x="1082" y="942"/>
                  </a:lnTo>
                  <a:lnTo>
                    <a:pt x="1080" y="942"/>
                  </a:lnTo>
                  <a:lnTo>
                    <a:pt x="1080" y="942"/>
                  </a:lnTo>
                  <a:lnTo>
                    <a:pt x="1076" y="942"/>
                  </a:lnTo>
                  <a:lnTo>
                    <a:pt x="1074" y="942"/>
                  </a:lnTo>
                  <a:lnTo>
                    <a:pt x="1074" y="940"/>
                  </a:lnTo>
                  <a:lnTo>
                    <a:pt x="1072" y="940"/>
                  </a:lnTo>
                  <a:lnTo>
                    <a:pt x="1072" y="938"/>
                  </a:lnTo>
                  <a:lnTo>
                    <a:pt x="1070" y="938"/>
                  </a:lnTo>
                  <a:lnTo>
                    <a:pt x="1070" y="936"/>
                  </a:lnTo>
                  <a:lnTo>
                    <a:pt x="1070" y="934"/>
                  </a:lnTo>
                  <a:lnTo>
                    <a:pt x="1070" y="932"/>
                  </a:lnTo>
                  <a:lnTo>
                    <a:pt x="1068" y="930"/>
                  </a:lnTo>
                  <a:lnTo>
                    <a:pt x="1068" y="928"/>
                  </a:lnTo>
                  <a:lnTo>
                    <a:pt x="1062" y="928"/>
                  </a:lnTo>
                  <a:lnTo>
                    <a:pt x="1056" y="928"/>
                  </a:lnTo>
                  <a:lnTo>
                    <a:pt x="1054" y="926"/>
                  </a:lnTo>
                  <a:lnTo>
                    <a:pt x="1050" y="926"/>
                  </a:lnTo>
                  <a:lnTo>
                    <a:pt x="1048" y="926"/>
                  </a:lnTo>
                  <a:lnTo>
                    <a:pt x="1046" y="924"/>
                  </a:lnTo>
                  <a:lnTo>
                    <a:pt x="1046" y="922"/>
                  </a:lnTo>
                  <a:lnTo>
                    <a:pt x="1044" y="922"/>
                  </a:lnTo>
                  <a:lnTo>
                    <a:pt x="1042" y="924"/>
                  </a:lnTo>
                  <a:lnTo>
                    <a:pt x="1040" y="924"/>
                  </a:lnTo>
                  <a:lnTo>
                    <a:pt x="1040" y="922"/>
                  </a:lnTo>
                  <a:lnTo>
                    <a:pt x="1038" y="922"/>
                  </a:lnTo>
                  <a:lnTo>
                    <a:pt x="1038" y="920"/>
                  </a:lnTo>
                  <a:lnTo>
                    <a:pt x="1036" y="920"/>
                  </a:lnTo>
                  <a:lnTo>
                    <a:pt x="1036" y="922"/>
                  </a:lnTo>
                  <a:lnTo>
                    <a:pt x="1034" y="924"/>
                  </a:lnTo>
                  <a:lnTo>
                    <a:pt x="1034" y="924"/>
                  </a:lnTo>
                  <a:lnTo>
                    <a:pt x="1030" y="924"/>
                  </a:lnTo>
                  <a:lnTo>
                    <a:pt x="1028" y="924"/>
                  </a:lnTo>
                  <a:lnTo>
                    <a:pt x="1028" y="926"/>
                  </a:lnTo>
                  <a:lnTo>
                    <a:pt x="1026" y="926"/>
                  </a:lnTo>
                  <a:lnTo>
                    <a:pt x="1026" y="928"/>
                  </a:lnTo>
                  <a:lnTo>
                    <a:pt x="1024" y="928"/>
                  </a:lnTo>
                  <a:lnTo>
                    <a:pt x="1024" y="930"/>
                  </a:lnTo>
                  <a:lnTo>
                    <a:pt x="1022" y="930"/>
                  </a:lnTo>
                  <a:lnTo>
                    <a:pt x="1020" y="930"/>
                  </a:lnTo>
                  <a:lnTo>
                    <a:pt x="1018" y="932"/>
                  </a:lnTo>
                  <a:lnTo>
                    <a:pt x="1016" y="932"/>
                  </a:lnTo>
                  <a:lnTo>
                    <a:pt x="1014" y="934"/>
                  </a:lnTo>
                  <a:lnTo>
                    <a:pt x="1012" y="934"/>
                  </a:lnTo>
                  <a:lnTo>
                    <a:pt x="1012" y="936"/>
                  </a:lnTo>
                  <a:lnTo>
                    <a:pt x="1010" y="936"/>
                  </a:lnTo>
                  <a:lnTo>
                    <a:pt x="1008" y="936"/>
                  </a:lnTo>
                  <a:lnTo>
                    <a:pt x="1006" y="938"/>
                  </a:lnTo>
                  <a:lnTo>
                    <a:pt x="1004" y="940"/>
                  </a:lnTo>
                  <a:lnTo>
                    <a:pt x="1002" y="940"/>
                  </a:lnTo>
                  <a:lnTo>
                    <a:pt x="1000" y="940"/>
                  </a:lnTo>
                  <a:lnTo>
                    <a:pt x="1000" y="942"/>
                  </a:lnTo>
                  <a:lnTo>
                    <a:pt x="997" y="942"/>
                  </a:lnTo>
                  <a:lnTo>
                    <a:pt x="993" y="942"/>
                  </a:lnTo>
                  <a:lnTo>
                    <a:pt x="993" y="944"/>
                  </a:lnTo>
                  <a:lnTo>
                    <a:pt x="993" y="946"/>
                  </a:lnTo>
                  <a:lnTo>
                    <a:pt x="993" y="948"/>
                  </a:lnTo>
                  <a:lnTo>
                    <a:pt x="991" y="948"/>
                  </a:lnTo>
                  <a:lnTo>
                    <a:pt x="989" y="950"/>
                  </a:lnTo>
                  <a:lnTo>
                    <a:pt x="987" y="952"/>
                  </a:lnTo>
                  <a:lnTo>
                    <a:pt x="987" y="950"/>
                  </a:lnTo>
                  <a:lnTo>
                    <a:pt x="985" y="950"/>
                  </a:lnTo>
                  <a:lnTo>
                    <a:pt x="985" y="952"/>
                  </a:lnTo>
                  <a:lnTo>
                    <a:pt x="985" y="954"/>
                  </a:lnTo>
                  <a:lnTo>
                    <a:pt x="985" y="954"/>
                  </a:lnTo>
                  <a:lnTo>
                    <a:pt x="983" y="954"/>
                  </a:lnTo>
                  <a:lnTo>
                    <a:pt x="983" y="952"/>
                  </a:lnTo>
                  <a:lnTo>
                    <a:pt x="981" y="952"/>
                  </a:lnTo>
                  <a:lnTo>
                    <a:pt x="981" y="954"/>
                  </a:lnTo>
                  <a:lnTo>
                    <a:pt x="979" y="954"/>
                  </a:lnTo>
                  <a:lnTo>
                    <a:pt x="977" y="954"/>
                  </a:lnTo>
                  <a:lnTo>
                    <a:pt x="975" y="954"/>
                  </a:lnTo>
                  <a:lnTo>
                    <a:pt x="973" y="954"/>
                  </a:lnTo>
                  <a:lnTo>
                    <a:pt x="971" y="954"/>
                  </a:lnTo>
                  <a:lnTo>
                    <a:pt x="969" y="954"/>
                  </a:lnTo>
                  <a:lnTo>
                    <a:pt x="969" y="956"/>
                  </a:lnTo>
                  <a:lnTo>
                    <a:pt x="969" y="958"/>
                  </a:lnTo>
                  <a:lnTo>
                    <a:pt x="969" y="960"/>
                  </a:lnTo>
                  <a:lnTo>
                    <a:pt x="967" y="960"/>
                  </a:lnTo>
                  <a:lnTo>
                    <a:pt x="967" y="962"/>
                  </a:lnTo>
                  <a:lnTo>
                    <a:pt x="965" y="962"/>
                  </a:lnTo>
                  <a:lnTo>
                    <a:pt x="963" y="962"/>
                  </a:lnTo>
                  <a:lnTo>
                    <a:pt x="959" y="962"/>
                  </a:lnTo>
                  <a:lnTo>
                    <a:pt x="959" y="964"/>
                  </a:lnTo>
                  <a:lnTo>
                    <a:pt x="957" y="964"/>
                  </a:lnTo>
                  <a:lnTo>
                    <a:pt x="955" y="962"/>
                  </a:lnTo>
                  <a:lnTo>
                    <a:pt x="955" y="960"/>
                  </a:lnTo>
                  <a:lnTo>
                    <a:pt x="953" y="960"/>
                  </a:lnTo>
                  <a:lnTo>
                    <a:pt x="951" y="960"/>
                  </a:lnTo>
                  <a:lnTo>
                    <a:pt x="951" y="958"/>
                  </a:lnTo>
                  <a:lnTo>
                    <a:pt x="949" y="958"/>
                  </a:lnTo>
                  <a:lnTo>
                    <a:pt x="949" y="956"/>
                  </a:lnTo>
                  <a:lnTo>
                    <a:pt x="947" y="954"/>
                  </a:lnTo>
                  <a:lnTo>
                    <a:pt x="947" y="952"/>
                  </a:lnTo>
                  <a:lnTo>
                    <a:pt x="945" y="952"/>
                  </a:lnTo>
                  <a:lnTo>
                    <a:pt x="943" y="950"/>
                  </a:lnTo>
                  <a:lnTo>
                    <a:pt x="945" y="950"/>
                  </a:lnTo>
                  <a:lnTo>
                    <a:pt x="945" y="948"/>
                  </a:lnTo>
                  <a:lnTo>
                    <a:pt x="947" y="948"/>
                  </a:lnTo>
                  <a:lnTo>
                    <a:pt x="947" y="946"/>
                  </a:lnTo>
                  <a:lnTo>
                    <a:pt x="945" y="946"/>
                  </a:lnTo>
                  <a:lnTo>
                    <a:pt x="943" y="946"/>
                  </a:lnTo>
                  <a:lnTo>
                    <a:pt x="943" y="948"/>
                  </a:lnTo>
                  <a:lnTo>
                    <a:pt x="941" y="948"/>
                  </a:lnTo>
                  <a:lnTo>
                    <a:pt x="943" y="948"/>
                  </a:lnTo>
                  <a:lnTo>
                    <a:pt x="941" y="948"/>
                  </a:lnTo>
                  <a:lnTo>
                    <a:pt x="941" y="950"/>
                  </a:lnTo>
                  <a:lnTo>
                    <a:pt x="939" y="950"/>
                  </a:lnTo>
                  <a:lnTo>
                    <a:pt x="939" y="952"/>
                  </a:lnTo>
                  <a:lnTo>
                    <a:pt x="937" y="954"/>
                  </a:lnTo>
                  <a:lnTo>
                    <a:pt x="937" y="952"/>
                  </a:lnTo>
                  <a:lnTo>
                    <a:pt x="937" y="954"/>
                  </a:lnTo>
                  <a:lnTo>
                    <a:pt x="935" y="954"/>
                  </a:lnTo>
                  <a:lnTo>
                    <a:pt x="935" y="952"/>
                  </a:lnTo>
                  <a:lnTo>
                    <a:pt x="933" y="952"/>
                  </a:lnTo>
                  <a:lnTo>
                    <a:pt x="931" y="952"/>
                  </a:lnTo>
                  <a:lnTo>
                    <a:pt x="929" y="950"/>
                  </a:lnTo>
                  <a:lnTo>
                    <a:pt x="927" y="950"/>
                  </a:lnTo>
                  <a:lnTo>
                    <a:pt x="925" y="950"/>
                  </a:lnTo>
                  <a:lnTo>
                    <a:pt x="923" y="950"/>
                  </a:lnTo>
                  <a:lnTo>
                    <a:pt x="923" y="948"/>
                  </a:lnTo>
                  <a:lnTo>
                    <a:pt x="921" y="946"/>
                  </a:lnTo>
                  <a:lnTo>
                    <a:pt x="921" y="944"/>
                  </a:lnTo>
                  <a:lnTo>
                    <a:pt x="919" y="942"/>
                  </a:lnTo>
                  <a:lnTo>
                    <a:pt x="919" y="942"/>
                  </a:lnTo>
                  <a:lnTo>
                    <a:pt x="921" y="942"/>
                  </a:lnTo>
                  <a:lnTo>
                    <a:pt x="919" y="942"/>
                  </a:lnTo>
                  <a:lnTo>
                    <a:pt x="919" y="940"/>
                  </a:lnTo>
                  <a:lnTo>
                    <a:pt x="917" y="940"/>
                  </a:lnTo>
                  <a:lnTo>
                    <a:pt x="917" y="938"/>
                  </a:lnTo>
                  <a:lnTo>
                    <a:pt x="915" y="938"/>
                  </a:lnTo>
                  <a:lnTo>
                    <a:pt x="913" y="938"/>
                  </a:lnTo>
                  <a:lnTo>
                    <a:pt x="911" y="938"/>
                  </a:lnTo>
                  <a:lnTo>
                    <a:pt x="911" y="936"/>
                  </a:lnTo>
                  <a:lnTo>
                    <a:pt x="909" y="936"/>
                  </a:lnTo>
                  <a:lnTo>
                    <a:pt x="907" y="936"/>
                  </a:lnTo>
                  <a:lnTo>
                    <a:pt x="907" y="934"/>
                  </a:lnTo>
                  <a:lnTo>
                    <a:pt x="907" y="932"/>
                  </a:lnTo>
                  <a:lnTo>
                    <a:pt x="905" y="930"/>
                  </a:lnTo>
                  <a:lnTo>
                    <a:pt x="907" y="930"/>
                  </a:lnTo>
                  <a:lnTo>
                    <a:pt x="907" y="928"/>
                  </a:lnTo>
                  <a:lnTo>
                    <a:pt x="905" y="928"/>
                  </a:lnTo>
                  <a:lnTo>
                    <a:pt x="905" y="926"/>
                  </a:lnTo>
                  <a:lnTo>
                    <a:pt x="903" y="924"/>
                  </a:lnTo>
                  <a:lnTo>
                    <a:pt x="903" y="922"/>
                  </a:lnTo>
                  <a:lnTo>
                    <a:pt x="901" y="922"/>
                  </a:lnTo>
                  <a:lnTo>
                    <a:pt x="901" y="920"/>
                  </a:lnTo>
                  <a:lnTo>
                    <a:pt x="899" y="920"/>
                  </a:lnTo>
                  <a:lnTo>
                    <a:pt x="897" y="920"/>
                  </a:lnTo>
                  <a:lnTo>
                    <a:pt x="897" y="918"/>
                  </a:lnTo>
                  <a:lnTo>
                    <a:pt x="895" y="918"/>
                  </a:lnTo>
                  <a:lnTo>
                    <a:pt x="893" y="916"/>
                  </a:lnTo>
                  <a:lnTo>
                    <a:pt x="891" y="916"/>
                  </a:lnTo>
                  <a:lnTo>
                    <a:pt x="889" y="916"/>
                  </a:lnTo>
                  <a:lnTo>
                    <a:pt x="889" y="918"/>
                  </a:lnTo>
                  <a:lnTo>
                    <a:pt x="889" y="920"/>
                  </a:lnTo>
                  <a:lnTo>
                    <a:pt x="885" y="920"/>
                  </a:lnTo>
                  <a:lnTo>
                    <a:pt x="885" y="918"/>
                  </a:lnTo>
                  <a:lnTo>
                    <a:pt x="883" y="918"/>
                  </a:lnTo>
                  <a:lnTo>
                    <a:pt x="883" y="920"/>
                  </a:lnTo>
                  <a:lnTo>
                    <a:pt x="883" y="922"/>
                  </a:lnTo>
                  <a:lnTo>
                    <a:pt x="881" y="922"/>
                  </a:lnTo>
                  <a:lnTo>
                    <a:pt x="879" y="924"/>
                  </a:lnTo>
                  <a:lnTo>
                    <a:pt x="879" y="922"/>
                  </a:lnTo>
                  <a:lnTo>
                    <a:pt x="877" y="922"/>
                  </a:lnTo>
                  <a:lnTo>
                    <a:pt x="877" y="924"/>
                  </a:lnTo>
                  <a:lnTo>
                    <a:pt x="877" y="922"/>
                  </a:lnTo>
                  <a:lnTo>
                    <a:pt x="875" y="924"/>
                  </a:lnTo>
                  <a:lnTo>
                    <a:pt x="873" y="924"/>
                  </a:lnTo>
                  <a:lnTo>
                    <a:pt x="873" y="922"/>
                  </a:lnTo>
                  <a:lnTo>
                    <a:pt x="871" y="922"/>
                  </a:lnTo>
                  <a:lnTo>
                    <a:pt x="869" y="922"/>
                  </a:lnTo>
                  <a:lnTo>
                    <a:pt x="867" y="922"/>
                  </a:lnTo>
                  <a:lnTo>
                    <a:pt x="867" y="924"/>
                  </a:lnTo>
                  <a:lnTo>
                    <a:pt x="863" y="924"/>
                  </a:lnTo>
                  <a:lnTo>
                    <a:pt x="863" y="922"/>
                  </a:lnTo>
                  <a:lnTo>
                    <a:pt x="863" y="920"/>
                  </a:lnTo>
                  <a:lnTo>
                    <a:pt x="861" y="918"/>
                  </a:lnTo>
                  <a:lnTo>
                    <a:pt x="859" y="918"/>
                  </a:lnTo>
                  <a:lnTo>
                    <a:pt x="857" y="918"/>
                  </a:lnTo>
                  <a:lnTo>
                    <a:pt x="857" y="916"/>
                  </a:lnTo>
                  <a:lnTo>
                    <a:pt x="857" y="912"/>
                  </a:lnTo>
                  <a:lnTo>
                    <a:pt x="855" y="912"/>
                  </a:lnTo>
                  <a:lnTo>
                    <a:pt x="855" y="910"/>
                  </a:lnTo>
                  <a:lnTo>
                    <a:pt x="853" y="910"/>
                  </a:lnTo>
                  <a:lnTo>
                    <a:pt x="853" y="908"/>
                  </a:lnTo>
                  <a:lnTo>
                    <a:pt x="853" y="910"/>
                  </a:lnTo>
                  <a:lnTo>
                    <a:pt x="851" y="908"/>
                  </a:lnTo>
                  <a:lnTo>
                    <a:pt x="849" y="908"/>
                  </a:lnTo>
                  <a:lnTo>
                    <a:pt x="849" y="910"/>
                  </a:lnTo>
                  <a:lnTo>
                    <a:pt x="847" y="910"/>
                  </a:lnTo>
                  <a:lnTo>
                    <a:pt x="845" y="910"/>
                  </a:lnTo>
                  <a:lnTo>
                    <a:pt x="845" y="912"/>
                  </a:lnTo>
                  <a:lnTo>
                    <a:pt x="845" y="914"/>
                  </a:lnTo>
                  <a:lnTo>
                    <a:pt x="847" y="914"/>
                  </a:lnTo>
                  <a:lnTo>
                    <a:pt x="847" y="916"/>
                  </a:lnTo>
                  <a:lnTo>
                    <a:pt x="845" y="918"/>
                  </a:lnTo>
                  <a:lnTo>
                    <a:pt x="843" y="918"/>
                  </a:lnTo>
                  <a:lnTo>
                    <a:pt x="841" y="920"/>
                  </a:lnTo>
                  <a:lnTo>
                    <a:pt x="841" y="922"/>
                  </a:lnTo>
                  <a:lnTo>
                    <a:pt x="841" y="920"/>
                  </a:lnTo>
                  <a:lnTo>
                    <a:pt x="841" y="920"/>
                  </a:lnTo>
                  <a:lnTo>
                    <a:pt x="841" y="922"/>
                  </a:lnTo>
                  <a:lnTo>
                    <a:pt x="841" y="922"/>
                  </a:lnTo>
                  <a:lnTo>
                    <a:pt x="841" y="922"/>
                  </a:lnTo>
                  <a:lnTo>
                    <a:pt x="839" y="920"/>
                  </a:lnTo>
                  <a:lnTo>
                    <a:pt x="839" y="918"/>
                  </a:lnTo>
                  <a:lnTo>
                    <a:pt x="837" y="916"/>
                  </a:lnTo>
                  <a:lnTo>
                    <a:pt x="837" y="912"/>
                  </a:lnTo>
                  <a:lnTo>
                    <a:pt x="835" y="910"/>
                  </a:lnTo>
                  <a:lnTo>
                    <a:pt x="833" y="906"/>
                  </a:lnTo>
                  <a:lnTo>
                    <a:pt x="831" y="904"/>
                  </a:lnTo>
                  <a:lnTo>
                    <a:pt x="831" y="899"/>
                  </a:lnTo>
                  <a:lnTo>
                    <a:pt x="829" y="897"/>
                  </a:lnTo>
                  <a:lnTo>
                    <a:pt x="829" y="895"/>
                  </a:lnTo>
                  <a:lnTo>
                    <a:pt x="827" y="895"/>
                  </a:lnTo>
                  <a:lnTo>
                    <a:pt x="825" y="891"/>
                  </a:lnTo>
                  <a:lnTo>
                    <a:pt x="823" y="887"/>
                  </a:lnTo>
                  <a:lnTo>
                    <a:pt x="821" y="883"/>
                  </a:lnTo>
                  <a:lnTo>
                    <a:pt x="817" y="877"/>
                  </a:lnTo>
                  <a:lnTo>
                    <a:pt x="815" y="873"/>
                  </a:lnTo>
                  <a:lnTo>
                    <a:pt x="813" y="871"/>
                  </a:lnTo>
                  <a:lnTo>
                    <a:pt x="811" y="867"/>
                  </a:lnTo>
                  <a:lnTo>
                    <a:pt x="811" y="863"/>
                  </a:lnTo>
                  <a:lnTo>
                    <a:pt x="809" y="861"/>
                  </a:lnTo>
                  <a:lnTo>
                    <a:pt x="807" y="859"/>
                  </a:lnTo>
                  <a:lnTo>
                    <a:pt x="805" y="855"/>
                  </a:lnTo>
                  <a:lnTo>
                    <a:pt x="803" y="855"/>
                  </a:lnTo>
                  <a:lnTo>
                    <a:pt x="803" y="853"/>
                  </a:lnTo>
                  <a:lnTo>
                    <a:pt x="801" y="851"/>
                  </a:lnTo>
                  <a:lnTo>
                    <a:pt x="799" y="849"/>
                  </a:lnTo>
                  <a:lnTo>
                    <a:pt x="795" y="847"/>
                  </a:lnTo>
                  <a:lnTo>
                    <a:pt x="793" y="847"/>
                  </a:lnTo>
                  <a:lnTo>
                    <a:pt x="791" y="843"/>
                  </a:lnTo>
                  <a:lnTo>
                    <a:pt x="789" y="841"/>
                  </a:lnTo>
                  <a:lnTo>
                    <a:pt x="787" y="839"/>
                  </a:lnTo>
                  <a:lnTo>
                    <a:pt x="785" y="839"/>
                  </a:lnTo>
                  <a:lnTo>
                    <a:pt x="785" y="837"/>
                  </a:lnTo>
                  <a:lnTo>
                    <a:pt x="783" y="833"/>
                  </a:lnTo>
                  <a:lnTo>
                    <a:pt x="785" y="833"/>
                  </a:lnTo>
                  <a:lnTo>
                    <a:pt x="787" y="833"/>
                  </a:lnTo>
                  <a:lnTo>
                    <a:pt x="789" y="833"/>
                  </a:lnTo>
                  <a:lnTo>
                    <a:pt x="789" y="831"/>
                  </a:lnTo>
                  <a:lnTo>
                    <a:pt x="791" y="829"/>
                  </a:lnTo>
                  <a:lnTo>
                    <a:pt x="791" y="827"/>
                  </a:lnTo>
                  <a:lnTo>
                    <a:pt x="789" y="827"/>
                  </a:lnTo>
                  <a:lnTo>
                    <a:pt x="789" y="825"/>
                  </a:lnTo>
                  <a:lnTo>
                    <a:pt x="791" y="825"/>
                  </a:lnTo>
                  <a:lnTo>
                    <a:pt x="789" y="825"/>
                  </a:lnTo>
                  <a:lnTo>
                    <a:pt x="787" y="825"/>
                  </a:lnTo>
                  <a:lnTo>
                    <a:pt x="787" y="827"/>
                  </a:lnTo>
                  <a:lnTo>
                    <a:pt x="785" y="827"/>
                  </a:lnTo>
                  <a:lnTo>
                    <a:pt x="785" y="829"/>
                  </a:lnTo>
                  <a:lnTo>
                    <a:pt x="783" y="829"/>
                  </a:lnTo>
                  <a:lnTo>
                    <a:pt x="781" y="827"/>
                  </a:lnTo>
                  <a:lnTo>
                    <a:pt x="779" y="827"/>
                  </a:lnTo>
                  <a:lnTo>
                    <a:pt x="779" y="829"/>
                  </a:lnTo>
                  <a:lnTo>
                    <a:pt x="779" y="831"/>
                  </a:lnTo>
                  <a:lnTo>
                    <a:pt x="777" y="831"/>
                  </a:lnTo>
                  <a:lnTo>
                    <a:pt x="775" y="833"/>
                  </a:lnTo>
                  <a:lnTo>
                    <a:pt x="773" y="833"/>
                  </a:lnTo>
                  <a:lnTo>
                    <a:pt x="771" y="835"/>
                  </a:lnTo>
                  <a:lnTo>
                    <a:pt x="769" y="835"/>
                  </a:lnTo>
                  <a:lnTo>
                    <a:pt x="767" y="835"/>
                  </a:lnTo>
                  <a:lnTo>
                    <a:pt x="765" y="835"/>
                  </a:lnTo>
                  <a:lnTo>
                    <a:pt x="767" y="837"/>
                  </a:lnTo>
                  <a:lnTo>
                    <a:pt x="765" y="839"/>
                  </a:lnTo>
                  <a:lnTo>
                    <a:pt x="763" y="841"/>
                  </a:lnTo>
                  <a:lnTo>
                    <a:pt x="761" y="843"/>
                  </a:lnTo>
                  <a:lnTo>
                    <a:pt x="759" y="843"/>
                  </a:lnTo>
                  <a:lnTo>
                    <a:pt x="757" y="843"/>
                  </a:lnTo>
                  <a:lnTo>
                    <a:pt x="755" y="843"/>
                  </a:lnTo>
                  <a:lnTo>
                    <a:pt x="755" y="845"/>
                  </a:lnTo>
                  <a:lnTo>
                    <a:pt x="753" y="845"/>
                  </a:lnTo>
                  <a:lnTo>
                    <a:pt x="753" y="847"/>
                  </a:lnTo>
                  <a:lnTo>
                    <a:pt x="751" y="847"/>
                  </a:lnTo>
                  <a:lnTo>
                    <a:pt x="751" y="847"/>
                  </a:lnTo>
                  <a:lnTo>
                    <a:pt x="751" y="851"/>
                  </a:lnTo>
                  <a:lnTo>
                    <a:pt x="749" y="851"/>
                  </a:lnTo>
                  <a:lnTo>
                    <a:pt x="749" y="849"/>
                  </a:lnTo>
                  <a:lnTo>
                    <a:pt x="747" y="849"/>
                  </a:lnTo>
                  <a:lnTo>
                    <a:pt x="747" y="847"/>
                  </a:lnTo>
                  <a:lnTo>
                    <a:pt x="745" y="847"/>
                  </a:lnTo>
                  <a:lnTo>
                    <a:pt x="745" y="847"/>
                  </a:lnTo>
                  <a:lnTo>
                    <a:pt x="745" y="847"/>
                  </a:lnTo>
                  <a:lnTo>
                    <a:pt x="743" y="847"/>
                  </a:lnTo>
                  <a:lnTo>
                    <a:pt x="741" y="847"/>
                  </a:lnTo>
                  <a:lnTo>
                    <a:pt x="739" y="847"/>
                  </a:lnTo>
                  <a:lnTo>
                    <a:pt x="739" y="849"/>
                  </a:lnTo>
                  <a:lnTo>
                    <a:pt x="737" y="849"/>
                  </a:lnTo>
                  <a:lnTo>
                    <a:pt x="737" y="851"/>
                  </a:lnTo>
                  <a:lnTo>
                    <a:pt x="735" y="851"/>
                  </a:lnTo>
                  <a:lnTo>
                    <a:pt x="735" y="849"/>
                  </a:lnTo>
                  <a:lnTo>
                    <a:pt x="733" y="847"/>
                  </a:lnTo>
                  <a:lnTo>
                    <a:pt x="733" y="847"/>
                  </a:lnTo>
                  <a:lnTo>
                    <a:pt x="735" y="843"/>
                  </a:lnTo>
                  <a:lnTo>
                    <a:pt x="735" y="841"/>
                  </a:lnTo>
                  <a:lnTo>
                    <a:pt x="737" y="841"/>
                  </a:lnTo>
                  <a:lnTo>
                    <a:pt x="739" y="841"/>
                  </a:lnTo>
                  <a:lnTo>
                    <a:pt x="741" y="841"/>
                  </a:lnTo>
                  <a:lnTo>
                    <a:pt x="741" y="835"/>
                  </a:lnTo>
                  <a:lnTo>
                    <a:pt x="741" y="837"/>
                  </a:lnTo>
                  <a:lnTo>
                    <a:pt x="739" y="837"/>
                  </a:lnTo>
                  <a:lnTo>
                    <a:pt x="739" y="835"/>
                  </a:lnTo>
                  <a:lnTo>
                    <a:pt x="739" y="837"/>
                  </a:lnTo>
                  <a:lnTo>
                    <a:pt x="737" y="837"/>
                  </a:lnTo>
                  <a:lnTo>
                    <a:pt x="737" y="839"/>
                  </a:lnTo>
                  <a:lnTo>
                    <a:pt x="735" y="839"/>
                  </a:lnTo>
                  <a:lnTo>
                    <a:pt x="731" y="839"/>
                  </a:lnTo>
                  <a:lnTo>
                    <a:pt x="729" y="839"/>
                  </a:lnTo>
                  <a:lnTo>
                    <a:pt x="729" y="837"/>
                  </a:lnTo>
                  <a:lnTo>
                    <a:pt x="729" y="835"/>
                  </a:lnTo>
                  <a:lnTo>
                    <a:pt x="727" y="835"/>
                  </a:lnTo>
                  <a:lnTo>
                    <a:pt x="725" y="833"/>
                  </a:lnTo>
                  <a:lnTo>
                    <a:pt x="723" y="833"/>
                  </a:lnTo>
                  <a:lnTo>
                    <a:pt x="721" y="833"/>
                  </a:lnTo>
                  <a:lnTo>
                    <a:pt x="721" y="835"/>
                  </a:lnTo>
                  <a:lnTo>
                    <a:pt x="721" y="837"/>
                  </a:lnTo>
                  <a:lnTo>
                    <a:pt x="721" y="835"/>
                  </a:lnTo>
                  <a:lnTo>
                    <a:pt x="723" y="835"/>
                  </a:lnTo>
                  <a:lnTo>
                    <a:pt x="723" y="837"/>
                  </a:lnTo>
                  <a:lnTo>
                    <a:pt x="723" y="839"/>
                  </a:lnTo>
                  <a:lnTo>
                    <a:pt x="721" y="839"/>
                  </a:lnTo>
                  <a:lnTo>
                    <a:pt x="719" y="839"/>
                  </a:lnTo>
                  <a:lnTo>
                    <a:pt x="719" y="841"/>
                  </a:lnTo>
                  <a:lnTo>
                    <a:pt x="719" y="839"/>
                  </a:lnTo>
                  <a:lnTo>
                    <a:pt x="719" y="837"/>
                  </a:lnTo>
                  <a:lnTo>
                    <a:pt x="719" y="835"/>
                  </a:lnTo>
                  <a:lnTo>
                    <a:pt x="719" y="833"/>
                  </a:lnTo>
                  <a:lnTo>
                    <a:pt x="721" y="833"/>
                  </a:lnTo>
                  <a:lnTo>
                    <a:pt x="719" y="833"/>
                  </a:lnTo>
                  <a:lnTo>
                    <a:pt x="717" y="833"/>
                  </a:lnTo>
                  <a:lnTo>
                    <a:pt x="717" y="831"/>
                  </a:lnTo>
                  <a:lnTo>
                    <a:pt x="717" y="829"/>
                  </a:lnTo>
                  <a:lnTo>
                    <a:pt x="715" y="829"/>
                  </a:lnTo>
                  <a:lnTo>
                    <a:pt x="715" y="827"/>
                  </a:lnTo>
                  <a:lnTo>
                    <a:pt x="713" y="827"/>
                  </a:lnTo>
                  <a:lnTo>
                    <a:pt x="713" y="829"/>
                  </a:lnTo>
                  <a:lnTo>
                    <a:pt x="713" y="831"/>
                  </a:lnTo>
                  <a:lnTo>
                    <a:pt x="715" y="831"/>
                  </a:lnTo>
                  <a:lnTo>
                    <a:pt x="715" y="833"/>
                  </a:lnTo>
                  <a:lnTo>
                    <a:pt x="713" y="833"/>
                  </a:lnTo>
                  <a:lnTo>
                    <a:pt x="713" y="831"/>
                  </a:lnTo>
                  <a:lnTo>
                    <a:pt x="711" y="831"/>
                  </a:lnTo>
                  <a:lnTo>
                    <a:pt x="709" y="831"/>
                  </a:lnTo>
                  <a:lnTo>
                    <a:pt x="707" y="831"/>
                  </a:lnTo>
                  <a:lnTo>
                    <a:pt x="707" y="833"/>
                  </a:lnTo>
                  <a:lnTo>
                    <a:pt x="707" y="835"/>
                  </a:lnTo>
                  <a:lnTo>
                    <a:pt x="705" y="835"/>
                  </a:lnTo>
                  <a:lnTo>
                    <a:pt x="705" y="833"/>
                  </a:lnTo>
                  <a:lnTo>
                    <a:pt x="703" y="835"/>
                  </a:lnTo>
                  <a:lnTo>
                    <a:pt x="703" y="833"/>
                  </a:lnTo>
                  <a:lnTo>
                    <a:pt x="701" y="833"/>
                  </a:lnTo>
                  <a:lnTo>
                    <a:pt x="701" y="831"/>
                  </a:lnTo>
                  <a:lnTo>
                    <a:pt x="701" y="833"/>
                  </a:lnTo>
                  <a:lnTo>
                    <a:pt x="699" y="833"/>
                  </a:lnTo>
                  <a:lnTo>
                    <a:pt x="699" y="835"/>
                  </a:lnTo>
                  <a:lnTo>
                    <a:pt x="697" y="835"/>
                  </a:lnTo>
                  <a:lnTo>
                    <a:pt x="697" y="833"/>
                  </a:lnTo>
                  <a:lnTo>
                    <a:pt x="697" y="831"/>
                  </a:lnTo>
                  <a:lnTo>
                    <a:pt x="697" y="829"/>
                  </a:lnTo>
                  <a:lnTo>
                    <a:pt x="697" y="829"/>
                  </a:lnTo>
                  <a:lnTo>
                    <a:pt x="697" y="829"/>
                  </a:lnTo>
                  <a:lnTo>
                    <a:pt x="699" y="829"/>
                  </a:lnTo>
                  <a:lnTo>
                    <a:pt x="699" y="827"/>
                  </a:lnTo>
                  <a:lnTo>
                    <a:pt x="699" y="825"/>
                  </a:lnTo>
                  <a:lnTo>
                    <a:pt x="697" y="823"/>
                  </a:lnTo>
                  <a:lnTo>
                    <a:pt x="697" y="821"/>
                  </a:lnTo>
                  <a:lnTo>
                    <a:pt x="699" y="821"/>
                  </a:lnTo>
                  <a:lnTo>
                    <a:pt x="699" y="819"/>
                  </a:lnTo>
                  <a:lnTo>
                    <a:pt x="699" y="817"/>
                  </a:lnTo>
                  <a:lnTo>
                    <a:pt x="697" y="817"/>
                  </a:lnTo>
                  <a:lnTo>
                    <a:pt x="697" y="815"/>
                  </a:lnTo>
                  <a:lnTo>
                    <a:pt x="697" y="813"/>
                  </a:lnTo>
                  <a:lnTo>
                    <a:pt x="697" y="811"/>
                  </a:lnTo>
                  <a:lnTo>
                    <a:pt x="697" y="809"/>
                  </a:lnTo>
                  <a:lnTo>
                    <a:pt x="697" y="807"/>
                  </a:lnTo>
                  <a:lnTo>
                    <a:pt x="697" y="805"/>
                  </a:lnTo>
                  <a:lnTo>
                    <a:pt x="695" y="803"/>
                  </a:lnTo>
                  <a:lnTo>
                    <a:pt x="693" y="801"/>
                  </a:lnTo>
                  <a:lnTo>
                    <a:pt x="695" y="801"/>
                  </a:lnTo>
                  <a:lnTo>
                    <a:pt x="693" y="801"/>
                  </a:lnTo>
                  <a:lnTo>
                    <a:pt x="693" y="799"/>
                  </a:lnTo>
                  <a:lnTo>
                    <a:pt x="691" y="799"/>
                  </a:lnTo>
                  <a:lnTo>
                    <a:pt x="691" y="801"/>
                  </a:lnTo>
                  <a:lnTo>
                    <a:pt x="689" y="801"/>
                  </a:lnTo>
                  <a:lnTo>
                    <a:pt x="687" y="801"/>
                  </a:lnTo>
                  <a:lnTo>
                    <a:pt x="687" y="803"/>
                  </a:lnTo>
                  <a:lnTo>
                    <a:pt x="685" y="803"/>
                  </a:lnTo>
                  <a:lnTo>
                    <a:pt x="685" y="805"/>
                  </a:lnTo>
                  <a:lnTo>
                    <a:pt x="681" y="803"/>
                  </a:lnTo>
                  <a:lnTo>
                    <a:pt x="679" y="803"/>
                  </a:lnTo>
                  <a:lnTo>
                    <a:pt x="679" y="801"/>
                  </a:lnTo>
                  <a:lnTo>
                    <a:pt x="677" y="801"/>
                  </a:lnTo>
                  <a:lnTo>
                    <a:pt x="675" y="799"/>
                  </a:lnTo>
                  <a:lnTo>
                    <a:pt x="673" y="799"/>
                  </a:lnTo>
                  <a:lnTo>
                    <a:pt x="669" y="799"/>
                  </a:lnTo>
                  <a:lnTo>
                    <a:pt x="669" y="799"/>
                  </a:lnTo>
                  <a:lnTo>
                    <a:pt x="667" y="799"/>
                  </a:lnTo>
                  <a:lnTo>
                    <a:pt x="667" y="799"/>
                  </a:lnTo>
                  <a:lnTo>
                    <a:pt x="663" y="799"/>
                  </a:lnTo>
                  <a:lnTo>
                    <a:pt x="663" y="799"/>
                  </a:lnTo>
                  <a:lnTo>
                    <a:pt x="665" y="799"/>
                  </a:lnTo>
                  <a:lnTo>
                    <a:pt x="665" y="801"/>
                  </a:lnTo>
                  <a:lnTo>
                    <a:pt x="663" y="801"/>
                  </a:lnTo>
                  <a:lnTo>
                    <a:pt x="663" y="799"/>
                  </a:lnTo>
                  <a:lnTo>
                    <a:pt x="661" y="799"/>
                  </a:lnTo>
                  <a:lnTo>
                    <a:pt x="659" y="799"/>
                  </a:lnTo>
                  <a:lnTo>
                    <a:pt x="659" y="801"/>
                  </a:lnTo>
                  <a:lnTo>
                    <a:pt x="657" y="801"/>
                  </a:lnTo>
                  <a:lnTo>
                    <a:pt x="657" y="803"/>
                  </a:lnTo>
                  <a:lnTo>
                    <a:pt x="659" y="803"/>
                  </a:lnTo>
                  <a:lnTo>
                    <a:pt x="657" y="803"/>
                  </a:lnTo>
                  <a:lnTo>
                    <a:pt x="655" y="803"/>
                  </a:lnTo>
                  <a:lnTo>
                    <a:pt x="653" y="803"/>
                  </a:lnTo>
                  <a:lnTo>
                    <a:pt x="651" y="803"/>
                  </a:lnTo>
                  <a:lnTo>
                    <a:pt x="651" y="805"/>
                  </a:lnTo>
                  <a:lnTo>
                    <a:pt x="653" y="807"/>
                  </a:lnTo>
                  <a:lnTo>
                    <a:pt x="651" y="807"/>
                  </a:lnTo>
                  <a:lnTo>
                    <a:pt x="651" y="809"/>
                  </a:lnTo>
                  <a:lnTo>
                    <a:pt x="651" y="811"/>
                  </a:lnTo>
                  <a:lnTo>
                    <a:pt x="649" y="811"/>
                  </a:lnTo>
                  <a:lnTo>
                    <a:pt x="649" y="809"/>
                  </a:lnTo>
                  <a:lnTo>
                    <a:pt x="647" y="809"/>
                  </a:lnTo>
                  <a:lnTo>
                    <a:pt x="647" y="811"/>
                  </a:lnTo>
                  <a:lnTo>
                    <a:pt x="645" y="811"/>
                  </a:lnTo>
                  <a:lnTo>
                    <a:pt x="645" y="813"/>
                  </a:lnTo>
                  <a:lnTo>
                    <a:pt x="643" y="813"/>
                  </a:lnTo>
                  <a:lnTo>
                    <a:pt x="641" y="813"/>
                  </a:lnTo>
                  <a:lnTo>
                    <a:pt x="639" y="813"/>
                  </a:lnTo>
                  <a:lnTo>
                    <a:pt x="637" y="813"/>
                  </a:lnTo>
                  <a:lnTo>
                    <a:pt x="637" y="815"/>
                  </a:lnTo>
                  <a:lnTo>
                    <a:pt x="635" y="815"/>
                  </a:lnTo>
                  <a:lnTo>
                    <a:pt x="633" y="815"/>
                  </a:lnTo>
                  <a:lnTo>
                    <a:pt x="629" y="815"/>
                  </a:lnTo>
                  <a:lnTo>
                    <a:pt x="629" y="817"/>
                  </a:lnTo>
                  <a:lnTo>
                    <a:pt x="627" y="817"/>
                  </a:lnTo>
                  <a:lnTo>
                    <a:pt x="625" y="817"/>
                  </a:lnTo>
                  <a:lnTo>
                    <a:pt x="619" y="819"/>
                  </a:lnTo>
                  <a:lnTo>
                    <a:pt x="617" y="821"/>
                  </a:lnTo>
                  <a:lnTo>
                    <a:pt x="615" y="819"/>
                  </a:lnTo>
                  <a:lnTo>
                    <a:pt x="615" y="817"/>
                  </a:lnTo>
                  <a:lnTo>
                    <a:pt x="613" y="819"/>
                  </a:lnTo>
                  <a:lnTo>
                    <a:pt x="613" y="821"/>
                  </a:lnTo>
                  <a:lnTo>
                    <a:pt x="611" y="821"/>
                  </a:lnTo>
                  <a:lnTo>
                    <a:pt x="609" y="819"/>
                  </a:lnTo>
                  <a:lnTo>
                    <a:pt x="607" y="819"/>
                  </a:lnTo>
                  <a:lnTo>
                    <a:pt x="607" y="821"/>
                  </a:lnTo>
                  <a:lnTo>
                    <a:pt x="605" y="821"/>
                  </a:lnTo>
                  <a:lnTo>
                    <a:pt x="603" y="823"/>
                  </a:lnTo>
                  <a:lnTo>
                    <a:pt x="603" y="825"/>
                  </a:lnTo>
                  <a:lnTo>
                    <a:pt x="603" y="827"/>
                  </a:lnTo>
                  <a:lnTo>
                    <a:pt x="603" y="829"/>
                  </a:lnTo>
                  <a:lnTo>
                    <a:pt x="601" y="829"/>
                  </a:lnTo>
                  <a:lnTo>
                    <a:pt x="601" y="827"/>
                  </a:lnTo>
                  <a:lnTo>
                    <a:pt x="599" y="827"/>
                  </a:lnTo>
                  <a:lnTo>
                    <a:pt x="597" y="829"/>
                  </a:lnTo>
                  <a:lnTo>
                    <a:pt x="597" y="827"/>
                  </a:lnTo>
                  <a:lnTo>
                    <a:pt x="595" y="827"/>
                  </a:lnTo>
                  <a:lnTo>
                    <a:pt x="593" y="827"/>
                  </a:lnTo>
                  <a:lnTo>
                    <a:pt x="591" y="827"/>
                  </a:lnTo>
                  <a:lnTo>
                    <a:pt x="589" y="827"/>
                  </a:lnTo>
                  <a:lnTo>
                    <a:pt x="589" y="829"/>
                  </a:lnTo>
                  <a:lnTo>
                    <a:pt x="587" y="829"/>
                  </a:lnTo>
                  <a:lnTo>
                    <a:pt x="585" y="829"/>
                  </a:lnTo>
                  <a:lnTo>
                    <a:pt x="585" y="831"/>
                  </a:lnTo>
                  <a:lnTo>
                    <a:pt x="583" y="831"/>
                  </a:lnTo>
                  <a:lnTo>
                    <a:pt x="581" y="831"/>
                  </a:lnTo>
                  <a:lnTo>
                    <a:pt x="577" y="831"/>
                  </a:lnTo>
                  <a:lnTo>
                    <a:pt x="575" y="833"/>
                  </a:lnTo>
                  <a:lnTo>
                    <a:pt x="573" y="833"/>
                  </a:lnTo>
                  <a:lnTo>
                    <a:pt x="571" y="833"/>
                  </a:lnTo>
                  <a:lnTo>
                    <a:pt x="571" y="835"/>
                  </a:lnTo>
                  <a:lnTo>
                    <a:pt x="569" y="835"/>
                  </a:lnTo>
                  <a:lnTo>
                    <a:pt x="567" y="835"/>
                  </a:lnTo>
                  <a:lnTo>
                    <a:pt x="565" y="835"/>
                  </a:lnTo>
                  <a:lnTo>
                    <a:pt x="563" y="835"/>
                  </a:lnTo>
                  <a:lnTo>
                    <a:pt x="561" y="835"/>
                  </a:lnTo>
                  <a:lnTo>
                    <a:pt x="561" y="837"/>
                  </a:lnTo>
                  <a:lnTo>
                    <a:pt x="563" y="839"/>
                  </a:lnTo>
                  <a:lnTo>
                    <a:pt x="561" y="839"/>
                  </a:lnTo>
                  <a:lnTo>
                    <a:pt x="561" y="841"/>
                  </a:lnTo>
                  <a:lnTo>
                    <a:pt x="559" y="841"/>
                  </a:lnTo>
                  <a:lnTo>
                    <a:pt x="559" y="839"/>
                  </a:lnTo>
                  <a:lnTo>
                    <a:pt x="559" y="837"/>
                  </a:lnTo>
                  <a:lnTo>
                    <a:pt x="553" y="837"/>
                  </a:lnTo>
                  <a:lnTo>
                    <a:pt x="553" y="839"/>
                  </a:lnTo>
                  <a:lnTo>
                    <a:pt x="553" y="839"/>
                  </a:lnTo>
                  <a:lnTo>
                    <a:pt x="551" y="839"/>
                  </a:lnTo>
                  <a:lnTo>
                    <a:pt x="551" y="837"/>
                  </a:lnTo>
                  <a:lnTo>
                    <a:pt x="549" y="837"/>
                  </a:lnTo>
                  <a:lnTo>
                    <a:pt x="547" y="839"/>
                  </a:lnTo>
                  <a:lnTo>
                    <a:pt x="547" y="837"/>
                  </a:lnTo>
                  <a:lnTo>
                    <a:pt x="545" y="837"/>
                  </a:lnTo>
                  <a:lnTo>
                    <a:pt x="545" y="835"/>
                  </a:lnTo>
                  <a:lnTo>
                    <a:pt x="543" y="835"/>
                  </a:lnTo>
                  <a:lnTo>
                    <a:pt x="543" y="837"/>
                  </a:lnTo>
                  <a:lnTo>
                    <a:pt x="541" y="837"/>
                  </a:lnTo>
                  <a:lnTo>
                    <a:pt x="541" y="839"/>
                  </a:lnTo>
                  <a:lnTo>
                    <a:pt x="541" y="841"/>
                  </a:lnTo>
                  <a:lnTo>
                    <a:pt x="541" y="839"/>
                  </a:lnTo>
                  <a:lnTo>
                    <a:pt x="539" y="839"/>
                  </a:lnTo>
                  <a:lnTo>
                    <a:pt x="537" y="839"/>
                  </a:lnTo>
                  <a:lnTo>
                    <a:pt x="537" y="841"/>
                  </a:lnTo>
                  <a:lnTo>
                    <a:pt x="539" y="841"/>
                  </a:lnTo>
                  <a:lnTo>
                    <a:pt x="541" y="841"/>
                  </a:lnTo>
                  <a:lnTo>
                    <a:pt x="541" y="843"/>
                  </a:lnTo>
                  <a:lnTo>
                    <a:pt x="541" y="845"/>
                  </a:lnTo>
                  <a:lnTo>
                    <a:pt x="539" y="845"/>
                  </a:lnTo>
                  <a:lnTo>
                    <a:pt x="539" y="847"/>
                  </a:lnTo>
                  <a:lnTo>
                    <a:pt x="537" y="847"/>
                  </a:lnTo>
                  <a:lnTo>
                    <a:pt x="535" y="847"/>
                  </a:lnTo>
                  <a:lnTo>
                    <a:pt x="537" y="847"/>
                  </a:lnTo>
                  <a:lnTo>
                    <a:pt x="539" y="847"/>
                  </a:lnTo>
                  <a:lnTo>
                    <a:pt x="541" y="847"/>
                  </a:lnTo>
                  <a:lnTo>
                    <a:pt x="543" y="849"/>
                  </a:lnTo>
                  <a:lnTo>
                    <a:pt x="543" y="847"/>
                  </a:lnTo>
                  <a:lnTo>
                    <a:pt x="545" y="847"/>
                  </a:lnTo>
                  <a:lnTo>
                    <a:pt x="547" y="847"/>
                  </a:lnTo>
                  <a:lnTo>
                    <a:pt x="547" y="849"/>
                  </a:lnTo>
                  <a:lnTo>
                    <a:pt x="545" y="851"/>
                  </a:lnTo>
                  <a:lnTo>
                    <a:pt x="543" y="851"/>
                  </a:lnTo>
                  <a:lnTo>
                    <a:pt x="543" y="849"/>
                  </a:lnTo>
                  <a:lnTo>
                    <a:pt x="541" y="849"/>
                  </a:lnTo>
                  <a:lnTo>
                    <a:pt x="541" y="851"/>
                  </a:lnTo>
                  <a:lnTo>
                    <a:pt x="541" y="853"/>
                  </a:lnTo>
                  <a:lnTo>
                    <a:pt x="539" y="853"/>
                  </a:lnTo>
                  <a:lnTo>
                    <a:pt x="541" y="855"/>
                  </a:lnTo>
                  <a:lnTo>
                    <a:pt x="543" y="855"/>
                  </a:lnTo>
                  <a:lnTo>
                    <a:pt x="545" y="857"/>
                  </a:lnTo>
                  <a:lnTo>
                    <a:pt x="547" y="857"/>
                  </a:lnTo>
                  <a:lnTo>
                    <a:pt x="549" y="857"/>
                  </a:lnTo>
                  <a:lnTo>
                    <a:pt x="551" y="859"/>
                  </a:lnTo>
                  <a:lnTo>
                    <a:pt x="553" y="859"/>
                  </a:lnTo>
                  <a:lnTo>
                    <a:pt x="553" y="861"/>
                  </a:lnTo>
                  <a:lnTo>
                    <a:pt x="555" y="861"/>
                  </a:lnTo>
                  <a:lnTo>
                    <a:pt x="555" y="863"/>
                  </a:lnTo>
                  <a:lnTo>
                    <a:pt x="553" y="863"/>
                  </a:lnTo>
                  <a:lnTo>
                    <a:pt x="553" y="865"/>
                  </a:lnTo>
                  <a:lnTo>
                    <a:pt x="553" y="865"/>
                  </a:lnTo>
                  <a:lnTo>
                    <a:pt x="551" y="865"/>
                  </a:lnTo>
                  <a:lnTo>
                    <a:pt x="551" y="863"/>
                  </a:lnTo>
                  <a:lnTo>
                    <a:pt x="549" y="865"/>
                  </a:lnTo>
                  <a:lnTo>
                    <a:pt x="547" y="865"/>
                  </a:lnTo>
                  <a:lnTo>
                    <a:pt x="547" y="863"/>
                  </a:lnTo>
                  <a:lnTo>
                    <a:pt x="545" y="863"/>
                  </a:lnTo>
                  <a:lnTo>
                    <a:pt x="543" y="863"/>
                  </a:lnTo>
                  <a:lnTo>
                    <a:pt x="541" y="863"/>
                  </a:lnTo>
                  <a:lnTo>
                    <a:pt x="539" y="863"/>
                  </a:lnTo>
                  <a:lnTo>
                    <a:pt x="539" y="865"/>
                  </a:lnTo>
                  <a:lnTo>
                    <a:pt x="537" y="865"/>
                  </a:lnTo>
                  <a:lnTo>
                    <a:pt x="539" y="865"/>
                  </a:lnTo>
                  <a:lnTo>
                    <a:pt x="535" y="869"/>
                  </a:lnTo>
                  <a:lnTo>
                    <a:pt x="533" y="871"/>
                  </a:lnTo>
                  <a:lnTo>
                    <a:pt x="533" y="873"/>
                  </a:lnTo>
                  <a:lnTo>
                    <a:pt x="535" y="873"/>
                  </a:lnTo>
                  <a:lnTo>
                    <a:pt x="535" y="875"/>
                  </a:lnTo>
                  <a:lnTo>
                    <a:pt x="535" y="877"/>
                  </a:lnTo>
                  <a:lnTo>
                    <a:pt x="537" y="877"/>
                  </a:lnTo>
                  <a:lnTo>
                    <a:pt x="537" y="879"/>
                  </a:lnTo>
                  <a:lnTo>
                    <a:pt x="537" y="881"/>
                  </a:lnTo>
                  <a:lnTo>
                    <a:pt x="539" y="881"/>
                  </a:lnTo>
                  <a:lnTo>
                    <a:pt x="537" y="883"/>
                  </a:lnTo>
                  <a:lnTo>
                    <a:pt x="535" y="883"/>
                  </a:lnTo>
                  <a:lnTo>
                    <a:pt x="535" y="885"/>
                  </a:lnTo>
                  <a:lnTo>
                    <a:pt x="533" y="885"/>
                  </a:lnTo>
                  <a:lnTo>
                    <a:pt x="533" y="887"/>
                  </a:lnTo>
                  <a:lnTo>
                    <a:pt x="531" y="887"/>
                  </a:lnTo>
                  <a:lnTo>
                    <a:pt x="529" y="887"/>
                  </a:lnTo>
                  <a:lnTo>
                    <a:pt x="527" y="889"/>
                  </a:lnTo>
                  <a:lnTo>
                    <a:pt x="525" y="891"/>
                  </a:lnTo>
                  <a:lnTo>
                    <a:pt x="521" y="891"/>
                  </a:lnTo>
                  <a:lnTo>
                    <a:pt x="521" y="893"/>
                  </a:lnTo>
                  <a:lnTo>
                    <a:pt x="521" y="895"/>
                  </a:lnTo>
                  <a:lnTo>
                    <a:pt x="523" y="895"/>
                  </a:lnTo>
                  <a:lnTo>
                    <a:pt x="523" y="893"/>
                  </a:lnTo>
                  <a:lnTo>
                    <a:pt x="525" y="893"/>
                  </a:lnTo>
                  <a:lnTo>
                    <a:pt x="525" y="895"/>
                  </a:lnTo>
                  <a:lnTo>
                    <a:pt x="529" y="895"/>
                  </a:lnTo>
                  <a:lnTo>
                    <a:pt x="529" y="895"/>
                  </a:lnTo>
                  <a:lnTo>
                    <a:pt x="529" y="897"/>
                  </a:lnTo>
                  <a:lnTo>
                    <a:pt x="527" y="897"/>
                  </a:lnTo>
                  <a:lnTo>
                    <a:pt x="529" y="897"/>
                  </a:lnTo>
                  <a:lnTo>
                    <a:pt x="529" y="899"/>
                  </a:lnTo>
                  <a:lnTo>
                    <a:pt x="537" y="899"/>
                  </a:lnTo>
                  <a:lnTo>
                    <a:pt x="537" y="902"/>
                  </a:lnTo>
                  <a:lnTo>
                    <a:pt x="537" y="904"/>
                  </a:lnTo>
                  <a:lnTo>
                    <a:pt x="539" y="904"/>
                  </a:lnTo>
                  <a:lnTo>
                    <a:pt x="541" y="904"/>
                  </a:lnTo>
                  <a:lnTo>
                    <a:pt x="543" y="904"/>
                  </a:lnTo>
                  <a:lnTo>
                    <a:pt x="545" y="904"/>
                  </a:lnTo>
                  <a:lnTo>
                    <a:pt x="545" y="906"/>
                  </a:lnTo>
                  <a:lnTo>
                    <a:pt x="547" y="906"/>
                  </a:lnTo>
                  <a:lnTo>
                    <a:pt x="547" y="908"/>
                  </a:lnTo>
                  <a:lnTo>
                    <a:pt x="549" y="910"/>
                  </a:lnTo>
                  <a:lnTo>
                    <a:pt x="547" y="910"/>
                  </a:lnTo>
                  <a:lnTo>
                    <a:pt x="547" y="912"/>
                  </a:lnTo>
                  <a:lnTo>
                    <a:pt x="545" y="916"/>
                  </a:lnTo>
                  <a:lnTo>
                    <a:pt x="545" y="918"/>
                  </a:lnTo>
                  <a:lnTo>
                    <a:pt x="545" y="920"/>
                  </a:lnTo>
                  <a:lnTo>
                    <a:pt x="545" y="922"/>
                  </a:lnTo>
                  <a:lnTo>
                    <a:pt x="543" y="922"/>
                  </a:lnTo>
                  <a:lnTo>
                    <a:pt x="539" y="924"/>
                  </a:lnTo>
                  <a:lnTo>
                    <a:pt x="535" y="926"/>
                  </a:lnTo>
                  <a:lnTo>
                    <a:pt x="533" y="926"/>
                  </a:lnTo>
                  <a:lnTo>
                    <a:pt x="527" y="924"/>
                  </a:lnTo>
                  <a:lnTo>
                    <a:pt x="525" y="924"/>
                  </a:lnTo>
                  <a:lnTo>
                    <a:pt x="525" y="922"/>
                  </a:lnTo>
                  <a:lnTo>
                    <a:pt x="523" y="922"/>
                  </a:lnTo>
                  <a:lnTo>
                    <a:pt x="523" y="920"/>
                  </a:lnTo>
                  <a:lnTo>
                    <a:pt x="521" y="920"/>
                  </a:lnTo>
                  <a:lnTo>
                    <a:pt x="519" y="922"/>
                  </a:lnTo>
                  <a:lnTo>
                    <a:pt x="519" y="924"/>
                  </a:lnTo>
                  <a:lnTo>
                    <a:pt x="519" y="926"/>
                  </a:lnTo>
                  <a:lnTo>
                    <a:pt x="519" y="928"/>
                  </a:lnTo>
                  <a:lnTo>
                    <a:pt x="517" y="928"/>
                  </a:lnTo>
                  <a:lnTo>
                    <a:pt x="515" y="928"/>
                  </a:lnTo>
                  <a:lnTo>
                    <a:pt x="515" y="930"/>
                  </a:lnTo>
                  <a:lnTo>
                    <a:pt x="513" y="930"/>
                  </a:lnTo>
                  <a:lnTo>
                    <a:pt x="513" y="928"/>
                  </a:lnTo>
                  <a:lnTo>
                    <a:pt x="513" y="926"/>
                  </a:lnTo>
                  <a:lnTo>
                    <a:pt x="511" y="926"/>
                  </a:lnTo>
                  <a:lnTo>
                    <a:pt x="509" y="926"/>
                  </a:lnTo>
                  <a:lnTo>
                    <a:pt x="507" y="926"/>
                  </a:lnTo>
                  <a:lnTo>
                    <a:pt x="505" y="924"/>
                  </a:lnTo>
                  <a:lnTo>
                    <a:pt x="503" y="924"/>
                  </a:lnTo>
                  <a:lnTo>
                    <a:pt x="503" y="922"/>
                  </a:lnTo>
                  <a:lnTo>
                    <a:pt x="501" y="922"/>
                  </a:lnTo>
                  <a:lnTo>
                    <a:pt x="501" y="920"/>
                  </a:lnTo>
                  <a:lnTo>
                    <a:pt x="499" y="920"/>
                  </a:lnTo>
                  <a:lnTo>
                    <a:pt x="499" y="918"/>
                  </a:lnTo>
                  <a:lnTo>
                    <a:pt x="501" y="916"/>
                  </a:lnTo>
                  <a:lnTo>
                    <a:pt x="499" y="916"/>
                  </a:lnTo>
                  <a:lnTo>
                    <a:pt x="499" y="914"/>
                  </a:lnTo>
                  <a:lnTo>
                    <a:pt x="497" y="914"/>
                  </a:lnTo>
                  <a:lnTo>
                    <a:pt x="495" y="912"/>
                  </a:lnTo>
                  <a:lnTo>
                    <a:pt x="493" y="912"/>
                  </a:lnTo>
                  <a:lnTo>
                    <a:pt x="493" y="914"/>
                  </a:lnTo>
                  <a:lnTo>
                    <a:pt x="491" y="914"/>
                  </a:lnTo>
                  <a:lnTo>
                    <a:pt x="489" y="914"/>
                  </a:lnTo>
                  <a:lnTo>
                    <a:pt x="487" y="914"/>
                  </a:lnTo>
                  <a:lnTo>
                    <a:pt x="487" y="912"/>
                  </a:lnTo>
                  <a:lnTo>
                    <a:pt x="487" y="914"/>
                  </a:lnTo>
                  <a:lnTo>
                    <a:pt x="485" y="914"/>
                  </a:lnTo>
                  <a:lnTo>
                    <a:pt x="485" y="916"/>
                  </a:lnTo>
                  <a:lnTo>
                    <a:pt x="485" y="918"/>
                  </a:lnTo>
                  <a:lnTo>
                    <a:pt x="483" y="918"/>
                  </a:lnTo>
                  <a:lnTo>
                    <a:pt x="481" y="920"/>
                  </a:lnTo>
                  <a:lnTo>
                    <a:pt x="479" y="920"/>
                  </a:lnTo>
                  <a:lnTo>
                    <a:pt x="479" y="918"/>
                  </a:lnTo>
                  <a:lnTo>
                    <a:pt x="479" y="916"/>
                  </a:lnTo>
                  <a:lnTo>
                    <a:pt x="477" y="916"/>
                  </a:lnTo>
                  <a:lnTo>
                    <a:pt x="477" y="914"/>
                  </a:lnTo>
                  <a:lnTo>
                    <a:pt x="475" y="914"/>
                  </a:lnTo>
                  <a:lnTo>
                    <a:pt x="473" y="914"/>
                  </a:lnTo>
                  <a:lnTo>
                    <a:pt x="471" y="914"/>
                  </a:lnTo>
                  <a:lnTo>
                    <a:pt x="469" y="914"/>
                  </a:lnTo>
                  <a:lnTo>
                    <a:pt x="469" y="916"/>
                  </a:lnTo>
                  <a:lnTo>
                    <a:pt x="467" y="916"/>
                  </a:lnTo>
                  <a:lnTo>
                    <a:pt x="465" y="914"/>
                  </a:lnTo>
                  <a:lnTo>
                    <a:pt x="463" y="916"/>
                  </a:lnTo>
                  <a:lnTo>
                    <a:pt x="465" y="916"/>
                  </a:lnTo>
                  <a:lnTo>
                    <a:pt x="463" y="918"/>
                  </a:lnTo>
                  <a:lnTo>
                    <a:pt x="463" y="920"/>
                  </a:lnTo>
                  <a:lnTo>
                    <a:pt x="461" y="920"/>
                  </a:lnTo>
                  <a:lnTo>
                    <a:pt x="459" y="918"/>
                  </a:lnTo>
                  <a:lnTo>
                    <a:pt x="459" y="920"/>
                  </a:lnTo>
                  <a:lnTo>
                    <a:pt x="459" y="922"/>
                  </a:lnTo>
                  <a:lnTo>
                    <a:pt x="459" y="924"/>
                  </a:lnTo>
                  <a:lnTo>
                    <a:pt x="457" y="926"/>
                  </a:lnTo>
                  <a:lnTo>
                    <a:pt x="455" y="928"/>
                  </a:lnTo>
                  <a:lnTo>
                    <a:pt x="453" y="928"/>
                  </a:lnTo>
                  <a:lnTo>
                    <a:pt x="451" y="926"/>
                  </a:lnTo>
                  <a:lnTo>
                    <a:pt x="449" y="926"/>
                  </a:lnTo>
                  <a:lnTo>
                    <a:pt x="447" y="926"/>
                  </a:lnTo>
                  <a:lnTo>
                    <a:pt x="447" y="924"/>
                  </a:lnTo>
                  <a:lnTo>
                    <a:pt x="443" y="922"/>
                  </a:lnTo>
                  <a:lnTo>
                    <a:pt x="443" y="920"/>
                  </a:lnTo>
                  <a:lnTo>
                    <a:pt x="441" y="918"/>
                  </a:lnTo>
                  <a:lnTo>
                    <a:pt x="439" y="918"/>
                  </a:lnTo>
                  <a:lnTo>
                    <a:pt x="439" y="916"/>
                  </a:lnTo>
                  <a:lnTo>
                    <a:pt x="437" y="916"/>
                  </a:lnTo>
                  <a:lnTo>
                    <a:pt x="435" y="916"/>
                  </a:lnTo>
                  <a:lnTo>
                    <a:pt x="435" y="918"/>
                  </a:lnTo>
                  <a:lnTo>
                    <a:pt x="437" y="920"/>
                  </a:lnTo>
                  <a:lnTo>
                    <a:pt x="437" y="922"/>
                  </a:lnTo>
                  <a:lnTo>
                    <a:pt x="437" y="924"/>
                  </a:lnTo>
                  <a:lnTo>
                    <a:pt x="437" y="926"/>
                  </a:lnTo>
                  <a:lnTo>
                    <a:pt x="437" y="928"/>
                  </a:lnTo>
                  <a:lnTo>
                    <a:pt x="435" y="928"/>
                  </a:lnTo>
                  <a:lnTo>
                    <a:pt x="433" y="928"/>
                  </a:lnTo>
                  <a:lnTo>
                    <a:pt x="433" y="926"/>
                  </a:lnTo>
                  <a:lnTo>
                    <a:pt x="433" y="924"/>
                  </a:lnTo>
                  <a:lnTo>
                    <a:pt x="433" y="922"/>
                  </a:lnTo>
                  <a:lnTo>
                    <a:pt x="433" y="920"/>
                  </a:lnTo>
                  <a:lnTo>
                    <a:pt x="431" y="918"/>
                  </a:lnTo>
                  <a:lnTo>
                    <a:pt x="429" y="918"/>
                  </a:lnTo>
                  <a:lnTo>
                    <a:pt x="429" y="916"/>
                  </a:lnTo>
                  <a:lnTo>
                    <a:pt x="427" y="916"/>
                  </a:lnTo>
                  <a:lnTo>
                    <a:pt x="427" y="914"/>
                  </a:lnTo>
                  <a:lnTo>
                    <a:pt x="425" y="912"/>
                  </a:lnTo>
                  <a:lnTo>
                    <a:pt x="423" y="912"/>
                  </a:lnTo>
                  <a:lnTo>
                    <a:pt x="421" y="910"/>
                  </a:lnTo>
                  <a:lnTo>
                    <a:pt x="418" y="910"/>
                  </a:lnTo>
                  <a:lnTo>
                    <a:pt x="418" y="908"/>
                  </a:lnTo>
                  <a:lnTo>
                    <a:pt x="418" y="906"/>
                  </a:lnTo>
                  <a:lnTo>
                    <a:pt x="416" y="904"/>
                  </a:lnTo>
                  <a:lnTo>
                    <a:pt x="414" y="904"/>
                  </a:lnTo>
                  <a:lnTo>
                    <a:pt x="414" y="902"/>
                  </a:lnTo>
                  <a:lnTo>
                    <a:pt x="414" y="904"/>
                  </a:lnTo>
                  <a:lnTo>
                    <a:pt x="412" y="902"/>
                  </a:lnTo>
                  <a:lnTo>
                    <a:pt x="412" y="904"/>
                  </a:lnTo>
                  <a:lnTo>
                    <a:pt x="412" y="902"/>
                  </a:lnTo>
                  <a:lnTo>
                    <a:pt x="410" y="902"/>
                  </a:lnTo>
                  <a:lnTo>
                    <a:pt x="410" y="904"/>
                  </a:lnTo>
                  <a:lnTo>
                    <a:pt x="408" y="904"/>
                  </a:lnTo>
                  <a:lnTo>
                    <a:pt x="408" y="904"/>
                  </a:lnTo>
                  <a:lnTo>
                    <a:pt x="406" y="902"/>
                  </a:lnTo>
                  <a:lnTo>
                    <a:pt x="406" y="904"/>
                  </a:lnTo>
                  <a:lnTo>
                    <a:pt x="404" y="904"/>
                  </a:lnTo>
                  <a:lnTo>
                    <a:pt x="402" y="904"/>
                  </a:lnTo>
                  <a:lnTo>
                    <a:pt x="402" y="902"/>
                  </a:lnTo>
                  <a:lnTo>
                    <a:pt x="400" y="899"/>
                  </a:lnTo>
                  <a:lnTo>
                    <a:pt x="400" y="897"/>
                  </a:lnTo>
                  <a:lnTo>
                    <a:pt x="400" y="895"/>
                  </a:lnTo>
                  <a:lnTo>
                    <a:pt x="398" y="895"/>
                  </a:lnTo>
                  <a:lnTo>
                    <a:pt x="398" y="897"/>
                  </a:lnTo>
                  <a:lnTo>
                    <a:pt x="396" y="895"/>
                  </a:lnTo>
                  <a:lnTo>
                    <a:pt x="396" y="897"/>
                  </a:lnTo>
                  <a:lnTo>
                    <a:pt x="394" y="897"/>
                  </a:lnTo>
                  <a:lnTo>
                    <a:pt x="392" y="897"/>
                  </a:lnTo>
                  <a:lnTo>
                    <a:pt x="390" y="899"/>
                  </a:lnTo>
                  <a:lnTo>
                    <a:pt x="390" y="902"/>
                  </a:lnTo>
                  <a:lnTo>
                    <a:pt x="390" y="904"/>
                  </a:lnTo>
                  <a:lnTo>
                    <a:pt x="388" y="904"/>
                  </a:lnTo>
                  <a:lnTo>
                    <a:pt x="388" y="902"/>
                  </a:lnTo>
                  <a:lnTo>
                    <a:pt x="386" y="902"/>
                  </a:lnTo>
                  <a:lnTo>
                    <a:pt x="386" y="904"/>
                  </a:lnTo>
                  <a:lnTo>
                    <a:pt x="384" y="904"/>
                  </a:lnTo>
                  <a:lnTo>
                    <a:pt x="382" y="904"/>
                  </a:lnTo>
                  <a:lnTo>
                    <a:pt x="382" y="902"/>
                  </a:lnTo>
                  <a:lnTo>
                    <a:pt x="380" y="902"/>
                  </a:lnTo>
                  <a:lnTo>
                    <a:pt x="382" y="902"/>
                  </a:lnTo>
                  <a:lnTo>
                    <a:pt x="384" y="902"/>
                  </a:lnTo>
                  <a:lnTo>
                    <a:pt x="384" y="899"/>
                  </a:lnTo>
                  <a:lnTo>
                    <a:pt x="382" y="899"/>
                  </a:lnTo>
                  <a:lnTo>
                    <a:pt x="382" y="897"/>
                  </a:lnTo>
                  <a:lnTo>
                    <a:pt x="380" y="897"/>
                  </a:lnTo>
                  <a:lnTo>
                    <a:pt x="376" y="897"/>
                  </a:lnTo>
                  <a:lnTo>
                    <a:pt x="374" y="897"/>
                  </a:lnTo>
                  <a:lnTo>
                    <a:pt x="374" y="895"/>
                  </a:lnTo>
                  <a:lnTo>
                    <a:pt x="372" y="895"/>
                  </a:lnTo>
                  <a:lnTo>
                    <a:pt x="372" y="897"/>
                  </a:lnTo>
                  <a:lnTo>
                    <a:pt x="374" y="899"/>
                  </a:lnTo>
                  <a:lnTo>
                    <a:pt x="372" y="902"/>
                  </a:lnTo>
                  <a:lnTo>
                    <a:pt x="372" y="899"/>
                  </a:lnTo>
                  <a:lnTo>
                    <a:pt x="370" y="899"/>
                  </a:lnTo>
                  <a:lnTo>
                    <a:pt x="370" y="902"/>
                  </a:lnTo>
                  <a:lnTo>
                    <a:pt x="370" y="904"/>
                  </a:lnTo>
                  <a:lnTo>
                    <a:pt x="368" y="904"/>
                  </a:lnTo>
                  <a:lnTo>
                    <a:pt x="366" y="906"/>
                  </a:lnTo>
                  <a:lnTo>
                    <a:pt x="366" y="908"/>
                  </a:lnTo>
                  <a:lnTo>
                    <a:pt x="364" y="910"/>
                  </a:lnTo>
                  <a:lnTo>
                    <a:pt x="360" y="910"/>
                  </a:lnTo>
                  <a:lnTo>
                    <a:pt x="360" y="912"/>
                  </a:lnTo>
                  <a:lnTo>
                    <a:pt x="360" y="914"/>
                  </a:lnTo>
                  <a:lnTo>
                    <a:pt x="358" y="914"/>
                  </a:lnTo>
                  <a:lnTo>
                    <a:pt x="354" y="914"/>
                  </a:lnTo>
                  <a:lnTo>
                    <a:pt x="352" y="914"/>
                  </a:lnTo>
                  <a:lnTo>
                    <a:pt x="352" y="916"/>
                  </a:lnTo>
                  <a:lnTo>
                    <a:pt x="352" y="918"/>
                  </a:lnTo>
                  <a:lnTo>
                    <a:pt x="352" y="920"/>
                  </a:lnTo>
                  <a:lnTo>
                    <a:pt x="350" y="922"/>
                  </a:lnTo>
                  <a:lnTo>
                    <a:pt x="348" y="922"/>
                  </a:lnTo>
                  <a:lnTo>
                    <a:pt x="346" y="924"/>
                  </a:lnTo>
                  <a:lnTo>
                    <a:pt x="344" y="926"/>
                  </a:lnTo>
                  <a:lnTo>
                    <a:pt x="342" y="926"/>
                  </a:lnTo>
                  <a:lnTo>
                    <a:pt x="340" y="926"/>
                  </a:lnTo>
                  <a:lnTo>
                    <a:pt x="338" y="926"/>
                  </a:lnTo>
                  <a:lnTo>
                    <a:pt x="340" y="926"/>
                  </a:lnTo>
                  <a:lnTo>
                    <a:pt x="340" y="928"/>
                  </a:lnTo>
                  <a:lnTo>
                    <a:pt x="340" y="930"/>
                  </a:lnTo>
                  <a:lnTo>
                    <a:pt x="340" y="934"/>
                  </a:lnTo>
                  <a:lnTo>
                    <a:pt x="342" y="936"/>
                  </a:lnTo>
                  <a:lnTo>
                    <a:pt x="342" y="938"/>
                  </a:lnTo>
                  <a:lnTo>
                    <a:pt x="342" y="940"/>
                  </a:lnTo>
                  <a:lnTo>
                    <a:pt x="344" y="940"/>
                  </a:lnTo>
                  <a:lnTo>
                    <a:pt x="344" y="942"/>
                  </a:lnTo>
                  <a:lnTo>
                    <a:pt x="342" y="942"/>
                  </a:lnTo>
                  <a:lnTo>
                    <a:pt x="340" y="942"/>
                  </a:lnTo>
                  <a:lnTo>
                    <a:pt x="338" y="944"/>
                  </a:lnTo>
                  <a:lnTo>
                    <a:pt x="336" y="946"/>
                  </a:lnTo>
                  <a:lnTo>
                    <a:pt x="336" y="944"/>
                  </a:lnTo>
                  <a:lnTo>
                    <a:pt x="334" y="944"/>
                  </a:lnTo>
                  <a:lnTo>
                    <a:pt x="332" y="942"/>
                  </a:lnTo>
                  <a:lnTo>
                    <a:pt x="332" y="942"/>
                  </a:lnTo>
                  <a:lnTo>
                    <a:pt x="332" y="940"/>
                  </a:lnTo>
                  <a:lnTo>
                    <a:pt x="330" y="940"/>
                  </a:lnTo>
                  <a:lnTo>
                    <a:pt x="330" y="938"/>
                  </a:lnTo>
                  <a:lnTo>
                    <a:pt x="328" y="936"/>
                  </a:lnTo>
                  <a:lnTo>
                    <a:pt x="326" y="934"/>
                  </a:lnTo>
                  <a:lnTo>
                    <a:pt x="326" y="932"/>
                  </a:lnTo>
                  <a:lnTo>
                    <a:pt x="324" y="932"/>
                  </a:lnTo>
                  <a:lnTo>
                    <a:pt x="324" y="930"/>
                  </a:lnTo>
                  <a:lnTo>
                    <a:pt x="322" y="930"/>
                  </a:lnTo>
                  <a:lnTo>
                    <a:pt x="320" y="932"/>
                  </a:lnTo>
                  <a:lnTo>
                    <a:pt x="320" y="934"/>
                  </a:lnTo>
                  <a:lnTo>
                    <a:pt x="318" y="934"/>
                  </a:lnTo>
                  <a:lnTo>
                    <a:pt x="318" y="936"/>
                  </a:lnTo>
                  <a:lnTo>
                    <a:pt x="318" y="938"/>
                  </a:lnTo>
                  <a:lnTo>
                    <a:pt x="318" y="940"/>
                  </a:lnTo>
                  <a:lnTo>
                    <a:pt x="318" y="942"/>
                  </a:lnTo>
                  <a:lnTo>
                    <a:pt x="316" y="942"/>
                  </a:lnTo>
                  <a:lnTo>
                    <a:pt x="316" y="942"/>
                  </a:lnTo>
                  <a:lnTo>
                    <a:pt x="312" y="944"/>
                  </a:lnTo>
                  <a:lnTo>
                    <a:pt x="312" y="952"/>
                  </a:lnTo>
                  <a:lnTo>
                    <a:pt x="310" y="958"/>
                  </a:lnTo>
                  <a:lnTo>
                    <a:pt x="312" y="958"/>
                  </a:lnTo>
                  <a:lnTo>
                    <a:pt x="312" y="960"/>
                  </a:lnTo>
                  <a:lnTo>
                    <a:pt x="314" y="960"/>
                  </a:lnTo>
                  <a:lnTo>
                    <a:pt x="314" y="962"/>
                  </a:lnTo>
                  <a:lnTo>
                    <a:pt x="314" y="964"/>
                  </a:lnTo>
                  <a:lnTo>
                    <a:pt x="312" y="964"/>
                  </a:lnTo>
                  <a:lnTo>
                    <a:pt x="312" y="966"/>
                  </a:lnTo>
                  <a:lnTo>
                    <a:pt x="312" y="966"/>
                  </a:lnTo>
                  <a:lnTo>
                    <a:pt x="312" y="968"/>
                  </a:lnTo>
                  <a:lnTo>
                    <a:pt x="310" y="968"/>
                  </a:lnTo>
                  <a:lnTo>
                    <a:pt x="308" y="974"/>
                  </a:lnTo>
                  <a:lnTo>
                    <a:pt x="306" y="980"/>
                  </a:lnTo>
                  <a:lnTo>
                    <a:pt x="310" y="982"/>
                  </a:lnTo>
                  <a:lnTo>
                    <a:pt x="312" y="984"/>
                  </a:lnTo>
                  <a:lnTo>
                    <a:pt x="314" y="984"/>
                  </a:lnTo>
                  <a:lnTo>
                    <a:pt x="314" y="986"/>
                  </a:lnTo>
                  <a:lnTo>
                    <a:pt x="314" y="988"/>
                  </a:lnTo>
                  <a:lnTo>
                    <a:pt x="316" y="988"/>
                  </a:lnTo>
                  <a:lnTo>
                    <a:pt x="316" y="990"/>
                  </a:lnTo>
                  <a:lnTo>
                    <a:pt x="314" y="990"/>
                  </a:lnTo>
                  <a:lnTo>
                    <a:pt x="314" y="990"/>
                  </a:lnTo>
                  <a:lnTo>
                    <a:pt x="316" y="992"/>
                  </a:lnTo>
                  <a:lnTo>
                    <a:pt x="314" y="992"/>
                  </a:lnTo>
                  <a:lnTo>
                    <a:pt x="314" y="994"/>
                  </a:lnTo>
                  <a:lnTo>
                    <a:pt x="316" y="994"/>
                  </a:lnTo>
                  <a:lnTo>
                    <a:pt x="318" y="996"/>
                  </a:lnTo>
                  <a:lnTo>
                    <a:pt x="320" y="996"/>
                  </a:lnTo>
                  <a:lnTo>
                    <a:pt x="320" y="994"/>
                  </a:lnTo>
                  <a:lnTo>
                    <a:pt x="320" y="992"/>
                  </a:lnTo>
                  <a:lnTo>
                    <a:pt x="324" y="994"/>
                  </a:lnTo>
                  <a:lnTo>
                    <a:pt x="330" y="994"/>
                  </a:lnTo>
                  <a:lnTo>
                    <a:pt x="332" y="994"/>
                  </a:lnTo>
                  <a:lnTo>
                    <a:pt x="332" y="996"/>
                  </a:lnTo>
                  <a:lnTo>
                    <a:pt x="336" y="1002"/>
                  </a:lnTo>
                  <a:lnTo>
                    <a:pt x="338" y="1004"/>
                  </a:lnTo>
                  <a:lnTo>
                    <a:pt x="340" y="1010"/>
                  </a:lnTo>
                  <a:lnTo>
                    <a:pt x="346" y="1018"/>
                  </a:lnTo>
                  <a:lnTo>
                    <a:pt x="346" y="1020"/>
                  </a:lnTo>
                  <a:lnTo>
                    <a:pt x="344" y="1020"/>
                  </a:lnTo>
                  <a:lnTo>
                    <a:pt x="342" y="1022"/>
                  </a:lnTo>
                  <a:lnTo>
                    <a:pt x="342" y="1020"/>
                  </a:lnTo>
                  <a:lnTo>
                    <a:pt x="340" y="1020"/>
                  </a:lnTo>
                  <a:lnTo>
                    <a:pt x="340" y="1018"/>
                  </a:lnTo>
                  <a:lnTo>
                    <a:pt x="338" y="1020"/>
                  </a:lnTo>
                  <a:lnTo>
                    <a:pt x="336" y="1022"/>
                  </a:lnTo>
                  <a:lnTo>
                    <a:pt x="338" y="1022"/>
                  </a:lnTo>
                  <a:lnTo>
                    <a:pt x="338" y="1024"/>
                  </a:lnTo>
                  <a:lnTo>
                    <a:pt x="340" y="1024"/>
                  </a:lnTo>
                  <a:lnTo>
                    <a:pt x="342" y="1024"/>
                  </a:lnTo>
                  <a:lnTo>
                    <a:pt x="342" y="1026"/>
                  </a:lnTo>
                  <a:lnTo>
                    <a:pt x="344" y="1026"/>
                  </a:lnTo>
                  <a:lnTo>
                    <a:pt x="346" y="1026"/>
                  </a:lnTo>
                  <a:lnTo>
                    <a:pt x="346" y="1028"/>
                  </a:lnTo>
                  <a:lnTo>
                    <a:pt x="350" y="1030"/>
                  </a:lnTo>
                  <a:lnTo>
                    <a:pt x="350" y="1032"/>
                  </a:lnTo>
                  <a:lnTo>
                    <a:pt x="350" y="1030"/>
                  </a:lnTo>
                  <a:lnTo>
                    <a:pt x="348" y="1030"/>
                  </a:lnTo>
                  <a:lnTo>
                    <a:pt x="346" y="1032"/>
                  </a:lnTo>
                  <a:lnTo>
                    <a:pt x="348" y="1032"/>
                  </a:lnTo>
                  <a:lnTo>
                    <a:pt x="348" y="1034"/>
                  </a:lnTo>
                  <a:lnTo>
                    <a:pt x="348" y="1032"/>
                  </a:lnTo>
                  <a:lnTo>
                    <a:pt x="346" y="1032"/>
                  </a:lnTo>
                  <a:lnTo>
                    <a:pt x="346" y="1034"/>
                  </a:lnTo>
                  <a:lnTo>
                    <a:pt x="344" y="1034"/>
                  </a:lnTo>
                  <a:lnTo>
                    <a:pt x="346" y="1034"/>
                  </a:lnTo>
                  <a:lnTo>
                    <a:pt x="346" y="1036"/>
                  </a:lnTo>
                  <a:lnTo>
                    <a:pt x="344" y="1036"/>
                  </a:lnTo>
                  <a:lnTo>
                    <a:pt x="344" y="1034"/>
                  </a:lnTo>
                  <a:lnTo>
                    <a:pt x="344" y="1036"/>
                  </a:lnTo>
                  <a:lnTo>
                    <a:pt x="344" y="1034"/>
                  </a:lnTo>
                  <a:lnTo>
                    <a:pt x="342" y="1034"/>
                  </a:lnTo>
                  <a:lnTo>
                    <a:pt x="344" y="1036"/>
                  </a:lnTo>
                  <a:lnTo>
                    <a:pt x="342" y="1036"/>
                  </a:lnTo>
                  <a:lnTo>
                    <a:pt x="342" y="1034"/>
                  </a:lnTo>
                  <a:lnTo>
                    <a:pt x="340" y="1034"/>
                  </a:lnTo>
                  <a:lnTo>
                    <a:pt x="340" y="1036"/>
                  </a:lnTo>
                  <a:lnTo>
                    <a:pt x="342" y="1036"/>
                  </a:lnTo>
                  <a:lnTo>
                    <a:pt x="342" y="1038"/>
                  </a:lnTo>
                  <a:lnTo>
                    <a:pt x="340" y="1038"/>
                  </a:lnTo>
                  <a:lnTo>
                    <a:pt x="342" y="1038"/>
                  </a:lnTo>
                  <a:lnTo>
                    <a:pt x="342" y="1038"/>
                  </a:lnTo>
                  <a:lnTo>
                    <a:pt x="342" y="1040"/>
                  </a:lnTo>
                  <a:lnTo>
                    <a:pt x="342" y="1038"/>
                  </a:lnTo>
                  <a:lnTo>
                    <a:pt x="342" y="1040"/>
                  </a:lnTo>
                  <a:lnTo>
                    <a:pt x="340" y="1040"/>
                  </a:lnTo>
                  <a:lnTo>
                    <a:pt x="340" y="1038"/>
                  </a:lnTo>
                  <a:lnTo>
                    <a:pt x="342" y="1038"/>
                  </a:lnTo>
                  <a:lnTo>
                    <a:pt x="340" y="1038"/>
                  </a:lnTo>
                  <a:lnTo>
                    <a:pt x="340" y="1038"/>
                  </a:lnTo>
                  <a:lnTo>
                    <a:pt x="338" y="1038"/>
                  </a:lnTo>
                  <a:lnTo>
                    <a:pt x="336" y="1038"/>
                  </a:lnTo>
                  <a:lnTo>
                    <a:pt x="336" y="1040"/>
                  </a:lnTo>
                  <a:lnTo>
                    <a:pt x="334" y="1040"/>
                  </a:lnTo>
                  <a:lnTo>
                    <a:pt x="332" y="1040"/>
                  </a:lnTo>
                  <a:lnTo>
                    <a:pt x="332" y="1042"/>
                  </a:lnTo>
                  <a:lnTo>
                    <a:pt x="334" y="1042"/>
                  </a:lnTo>
                  <a:lnTo>
                    <a:pt x="332" y="1042"/>
                  </a:lnTo>
                  <a:lnTo>
                    <a:pt x="330" y="1042"/>
                  </a:lnTo>
                  <a:lnTo>
                    <a:pt x="328" y="1042"/>
                  </a:lnTo>
                  <a:lnTo>
                    <a:pt x="326" y="1042"/>
                  </a:lnTo>
                  <a:lnTo>
                    <a:pt x="326" y="1044"/>
                  </a:lnTo>
                  <a:lnTo>
                    <a:pt x="326" y="1042"/>
                  </a:lnTo>
                  <a:lnTo>
                    <a:pt x="324" y="1042"/>
                  </a:lnTo>
                  <a:lnTo>
                    <a:pt x="322" y="1042"/>
                  </a:lnTo>
                  <a:lnTo>
                    <a:pt x="322" y="1040"/>
                  </a:lnTo>
                  <a:lnTo>
                    <a:pt x="322" y="1042"/>
                  </a:lnTo>
                  <a:lnTo>
                    <a:pt x="324" y="1042"/>
                  </a:lnTo>
                  <a:lnTo>
                    <a:pt x="324" y="1044"/>
                  </a:lnTo>
                  <a:lnTo>
                    <a:pt x="322" y="1044"/>
                  </a:lnTo>
                  <a:lnTo>
                    <a:pt x="324" y="1044"/>
                  </a:lnTo>
                  <a:lnTo>
                    <a:pt x="324" y="1046"/>
                  </a:lnTo>
                  <a:lnTo>
                    <a:pt x="322" y="1046"/>
                  </a:lnTo>
                  <a:lnTo>
                    <a:pt x="322" y="1044"/>
                  </a:lnTo>
                  <a:lnTo>
                    <a:pt x="320" y="1044"/>
                  </a:lnTo>
                  <a:lnTo>
                    <a:pt x="320" y="1042"/>
                  </a:lnTo>
                  <a:lnTo>
                    <a:pt x="322" y="1042"/>
                  </a:lnTo>
                  <a:lnTo>
                    <a:pt x="320" y="1042"/>
                  </a:lnTo>
                  <a:lnTo>
                    <a:pt x="320" y="1044"/>
                  </a:lnTo>
                  <a:lnTo>
                    <a:pt x="322" y="1044"/>
                  </a:lnTo>
                  <a:lnTo>
                    <a:pt x="322" y="1046"/>
                  </a:lnTo>
                  <a:lnTo>
                    <a:pt x="320" y="1046"/>
                  </a:lnTo>
                  <a:lnTo>
                    <a:pt x="322" y="1046"/>
                  </a:lnTo>
                  <a:lnTo>
                    <a:pt x="322" y="1048"/>
                  </a:lnTo>
                  <a:lnTo>
                    <a:pt x="320" y="1048"/>
                  </a:lnTo>
                  <a:lnTo>
                    <a:pt x="320" y="1050"/>
                  </a:lnTo>
                  <a:lnTo>
                    <a:pt x="320" y="1052"/>
                  </a:lnTo>
                  <a:lnTo>
                    <a:pt x="320" y="1054"/>
                  </a:lnTo>
                  <a:lnTo>
                    <a:pt x="318" y="1054"/>
                  </a:lnTo>
                  <a:lnTo>
                    <a:pt x="318" y="1056"/>
                  </a:lnTo>
                  <a:lnTo>
                    <a:pt x="318" y="1058"/>
                  </a:lnTo>
                  <a:lnTo>
                    <a:pt x="316" y="1058"/>
                  </a:lnTo>
                  <a:lnTo>
                    <a:pt x="316" y="1060"/>
                  </a:lnTo>
                  <a:lnTo>
                    <a:pt x="314" y="1060"/>
                  </a:lnTo>
                  <a:lnTo>
                    <a:pt x="314" y="1062"/>
                  </a:lnTo>
                  <a:lnTo>
                    <a:pt x="314" y="1064"/>
                  </a:lnTo>
                  <a:lnTo>
                    <a:pt x="314" y="1062"/>
                  </a:lnTo>
                  <a:lnTo>
                    <a:pt x="312" y="1062"/>
                  </a:lnTo>
                  <a:lnTo>
                    <a:pt x="312" y="1060"/>
                  </a:lnTo>
                  <a:lnTo>
                    <a:pt x="312" y="1062"/>
                  </a:lnTo>
                  <a:lnTo>
                    <a:pt x="312" y="1064"/>
                  </a:lnTo>
                  <a:lnTo>
                    <a:pt x="312" y="1064"/>
                  </a:lnTo>
                  <a:lnTo>
                    <a:pt x="312" y="1066"/>
                  </a:lnTo>
                  <a:lnTo>
                    <a:pt x="310" y="1066"/>
                  </a:lnTo>
                  <a:lnTo>
                    <a:pt x="310" y="1068"/>
                  </a:lnTo>
                  <a:lnTo>
                    <a:pt x="310" y="1070"/>
                  </a:lnTo>
                  <a:lnTo>
                    <a:pt x="310" y="1072"/>
                  </a:lnTo>
                  <a:lnTo>
                    <a:pt x="310" y="1074"/>
                  </a:lnTo>
                  <a:lnTo>
                    <a:pt x="312" y="1074"/>
                  </a:lnTo>
                  <a:lnTo>
                    <a:pt x="312" y="1074"/>
                  </a:lnTo>
                  <a:lnTo>
                    <a:pt x="314" y="1074"/>
                  </a:lnTo>
                  <a:lnTo>
                    <a:pt x="314" y="1076"/>
                  </a:lnTo>
                  <a:lnTo>
                    <a:pt x="314" y="1078"/>
                  </a:lnTo>
                  <a:lnTo>
                    <a:pt x="316" y="1078"/>
                  </a:lnTo>
                  <a:lnTo>
                    <a:pt x="316" y="1076"/>
                  </a:lnTo>
                  <a:lnTo>
                    <a:pt x="316" y="1078"/>
                  </a:lnTo>
                  <a:lnTo>
                    <a:pt x="318" y="1078"/>
                  </a:lnTo>
                  <a:lnTo>
                    <a:pt x="318" y="1080"/>
                  </a:lnTo>
                  <a:lnTo>
                    <a:pt x="318" y="1082"/>
                  </a:lnTo>
                  <a:lnTo>
                    <a:pt x="320" y="1084"/>
                  </a:lnTo>
                  <a:lnTo>
                    <a:pt x="320" y="1086"/>
                  </a:lnTo>
                  <a:lnTo>
                    <a:pt x="322" y="1086"/>
                  </a:lnTo>
                  <a:lnTo>
                    <a:pt x="320" y="1086"/>
                  </a:lnTo>
                  <a:lnTo>
                    <a:pt x="320" y="1088"/>
                  </a:lnTo>
                  <a:lnTo>
                    <a:pt x="320" y="1090"/>
                  </a:lnTo>
                  <a:lnTo>
                    <a:pt x="318" y="1090"/>
                  </a:lnTo>
                  <a:lnTo>
                    <a:pt x="318" y="1088"/>
                  </a:lnTo>
                  <a:lnTo>
                    <a:pt x="318" y="1090"/>
                  </a:lnTo>
                  <a:lnTo>
                    <a:pt x="320" y="1090"/>
                  </a:lnTo>
                  <a:lnTo>
                    <a:pt x="320" y="1092"/>
                  </a:lnTo>
                  <a:lnTo>
                    <a:pt x="320" y="1090"/>
                  </a:lnTo>
                  <a:lnTo>
                    <a:pt x="320" y="1088"/>
                  </a:lnTo>
                  <a:lnTo>
                    <a:pt x="322" y="1088"/>
                  </a:lnTo>
                  <a:lnTo>
                    <a:pt x="322" y="1086"/>
                  </a:lnTo>
                  <a:lnTo>
                    <a:pt x="322" y="1086"/>
                  </a:lnTo>
                  <a:lnTo>
                    <a:pt x="322" y="1084"/>
                  </a:lnTo>
                  <a:lnTo>
                    <a:pt x="324" y="1084"/>
                  </a:lnTo>
                  <a:lnTo>
                    <a:pt x="324" y="1086"/>
                  </a:lnTo>
                  <a:lnTo>
                    <a:pt x="322" y="1086"/>
                  </a:lnTo>
                  <a:lnTo>
                    <a:pt x="322" y="1088"/>
                  </a:lnTo>
                  <a:lnTo>
                    <a:pt x="322" y="1092"/>
                  </a:lnTo>
                  <a:lnTo>
                    <a:pt x="320" y="1092"/>
                  </a:lnTo>
                  <a:lnTo>
                    <a:pt x="320" y="1094"/>
                  </a:lnTo>
                  <a:lnTo>
                    <a:pt x="320" y="1096"/>
                  </a:lnTo>
                  <a:lnTo>
                    <a:pt x="322" y="1096"/>
                  </a:lnTo>
                  <a:lnTo>
                    <a:pt x="322" y="1098"/>
                  </a:lnTo>
                  <a:lnTo>
                    <a:pt x="320" y="1098"/>
                  </a:lnTo>
                  <a:lnTo>
                    <a:pt x="320" y="1100"/>
                  </a:lnTo>
                  <a:lnTo>
                    <a:pt x="320" y="1102"/>
                  </a:lnTo>
                  <a:lnTo>
                    <a:pt x="322" y="1104"/>
                  </a:lnTo>
                  <a:lnTo>
                    <a:pt x="322" y="1106"/>
                  </a:lnTo>
                  <a:lnTo>
                    <a:pt x="324" y="1106"/>
                  </a:lnTo>
                  <a:lnTo>
                    <a:pt x="324" y="1108"/>
                  </a:lnTo>
                  <a:lnTo>
                    <a:pt x="324" y="1110"/>
                  </a:lnTo>
                  <a:lnTo>
                    <a:pt x="326" y="1112"/>
                  </a:lnTo>
                  <a:lnTo>
                    <a:pt x="328" y="1112"/>
                  </a:lnTo>
                  <a:lnTo>
                    <a:pt x="328" y="1114"/>
                  </a:lnTo>
                  <a:lnTo>
                    <a:pt x="330" y="1116"/>
                  </a:lnTo>
                  <a:lnTo>
                    <a:pt x="330" y="1118"/>
                  </a:lnTo>
                  <a:lnTo>
                    <a:pt x="332" y="1122"/>
                  </a:lnTo>
                  <a:lnTo>
                    <a:pt x="334" y="1122"/>
                  </a:lnTo>
                  <a:lnTo>
                    <a:pt x="334" y="1124"/>
                  </a:lnTo>
                  <a:lnTo>
                    <a:pt x="336" y="1128"/>
                  </a:lnTo>
                  <a:lnTo>
                    <a:pt x="338" y="1128"/>
                  </a:lnTo>
                  <a:lnTo>
                    <a:pt x="338" y="1130"/>
                  </a:lnTo>
                  <a:lnTo>
                    <a:pt x="336" y="1132"/>
                  </a:lnTo>
                  <a:lnTo>
                    <a:pt x="336" y="1134"/>
                  </a:lnTo>
                  <a:lnTo>
                    <a:pt x="334" y="1134"/>
                  </a:lnTo>
                  <a:lnTo>
                    <a:pt x="332" y="1134"/>
                  </a:lnTo>
                  <a:lnTo>
                    <a:pt x="330" y="1136"/>
                  </a:lnTo>
                  <a:lnTo>
                    <a:pt x="330" y="1138"/>
                  </a:lnTo>
                  <a:lnTo>
                    <a:pt x="328" y="1138"/>
                  </a:lnTo>
                  <a:lnTo>
                    <a:pt x="328" y="1140"/>
                  </a:lnTo>
                  <a:lnTo>
                    <a:pt x="328" y="1142"/>
                  </a:lnTo>
                  <a:lnTo>
                    <a:pt x="326" y="1142"/>
                  </a:lnTo>
                  <a:lnTo>
                    <a:pt x="324" y="1142"/>
                  </a:lnTo>
                  <a:lnTo>
                    <a:pt x="324" y="1140"/>
                  </a:lnTo>
                  <a:lnTo>
                    <a:pt x="322" y="1140"/>
                  </a:lnTo>
                  <a:lnTo>
                    <a:pt x="322" y="1142"/>
                  </a:lnTo>
                  <a:lnTo>
                    <a:pt x="322" y="1140"/>
                  </a:lnTo>
                  <a:lnTo>
                    <a:pt x="320" y="1140"/>
                  </a:lnTo>
                  <a:lnTo>
                    <a:pt x="318" y="1140"/>
                  </a:lnTo>
                  <a:lnTo>
                    <a:pt x="316" y="1138"/>
                  </a:lnTo>
                  <a:lnTo>
                    <a:pt x="316" y="1136"/>
                  </a:lnTo>
                  <a:lnTo>
                    <a:pt x="316" y="1134"/>
                  </a:lnTo>
                  <a:lnTo>
                    <a:pt x="314" y="1134"/>
                  </a:lnTo>
                  <a:lnTo>
                    <a:pt x="312" y="1134"/>
                  </a:lnTo>
                  <a:lnTo>
                    <a:pt x="312" y="1134"/>
                  </a:lnTo>
                  <a:lnTo>
                    <a:pt x="312" y="1132"/>
                  </a:lnTo>
                  <a:lnTo>
                    <a:pt x="312" y="1132"/>
                  </a:lnTo>
                  <a:lnTo>
                    <a:pt x="310" y="1130"/>
                  </a:lnTo>
                  <a:lnTo>
                    <a:pt x="310" y="1128"/>
                  </a:lnTo>
                  <a:lnTo>
                    <a:pt x="310" y="1130"/>
                  </a:lnTo>
                  <a:lnTo>
                    <a:pt x="308" y="1130"/>
                  </a:lnTo>
                  <a:lnTo>
                    <a:pt x="308" y="1128"/>
                  </a:lnTo>
                  <a:lnTo>
                    <a:pt x="306" y="1128"/>
                  </a:lnTo>
                  <a:lnTo>
                    <a:pt x="304" y="1128"/>
                  </a:lnTo>
                  <a:lnTo>
                    <a:pt x="304" y="1126"/>
                  </a:lnTo>
                  <a:lnTo>
                    <a:pt x="302" y="1126"/>
                  </a:lnTo>
                  <a:lnTo>
                    <a:pt x="300" y="1126"/>
                  </a:lnTo>
                  <a:lnTo>
                    <a:pt x="298" y="1126"/>
                  </a:lnTo>
                  <a:lnTo>
                    <a:pt x="298" y="1124"/>
                  </a:lnTo>
                  <a:lnTo>
                    <a:pt x="298" y="1126"/>
                  </a:lnTo>
                  <a:lnTo>
                    <a:pt x="298" y="1124"/>
                  </a:lnTo>
                  <a:lnTo>
                    <a:pt x="296" y="1124"/>
                  </a:lnTo>
                  <a:lnTo>
                    <a:pt x="294" y="1122"/>
                  </a:lnTo>
                  <a:lnTo>
                    <a:pt x="292" y="1122"/>
                  </a:lnTo>
                  <a:lnTo>
                    <a:pt x="292" y="1120"/>
                  </a:lnTo>
                  <a:lnTo>
                    <a:pt x="294" y="1116"/>
                  </a:lnTo>
                  <a:lnTo>
                    <a:pt x="294" y="1114"/>
                  </a:lnTo>
                  <a:lnTo>
                    <a:pt x="292" y="1114"/>
                  </a:lnTo>
                  <a:lnTo>
                    <a:pt x="290" y="1114"/>
                  </a:lnTo>
                  <a:lnTo>
                    <a:pt x="288" y="1114"/>
                  </a:lnTo>
                  <a:lnTo>
                    <a:pt x="286" y="1114"/>
                  </a:lnTo>
                  <a:lnTo>
                    <a:pt x="286" y="1112"/>
                  </a:lnTo>
                  <a:lnTo>
                    <a:pt x="284" y="1110"/>
                  </a:lnTo>
                  <a:lnTo>
                    <a:pt x="282" y="1110"/>
                  </a:lnTo>
                  <a:lnTo>
                    <a:pt x="280" y="1108"/>
                  </a:lnTo>
                  <a:lnTo>
                    <a:pt x="278" y="1110"/>
                  </a:lnTo>
                  <a:lnTo>
                    <a:pt x="278" y="1112"/>
                  </a:lnTo>
                  <a:lnTo>
                    <a:pt x="278" y="1110"/>
                  </a:lnTo>
                  <a:lnTo>
                    <a:pt x="276" y="1110"/>
                  </a:lnTo>
                  <a:lnTo>
                    <a:pt x="274" y="1108"/>
                  </a:lnTo>
                  <a:lnTo>
                    <a:pt x="272" y="1108"/>
                  </a:lnTo>
                  <a:lnTo>
                    <a:pt x="272" y="1110"/>
                  </a:lnTo>
                  <a:lnTo>
                    <a:pt x="270" y="1110"/>
                  </a:lnTo>
                  <a:lnTo>
                    <a:pt x="268" y="1110"/>
                  </a:lnTo>
                  <a:lnTo>
                    <a:pt x="268" y="1112"/>
                  </a:lnTo>
                  <a:lnTo>
                    <a:pt x="266" y="1112"/>
                  </a:lnTo>
                  <a:lnTo>
                    <a:pt x="264" y="1112"/>
                  </a:lnTo>
                  <a:lnTo>
                    <a:pt x="264" y="1114"/>
                  </a:lnTo>
                  <a:lnTo>
                    <a:pt x="264" y="1112"/>
                  </a:lnTo>
                  <a:lnTo>
                    <a:pt x="264" y="1112"/>
                  </a:lnTo>
                  <a:lnTo>
                    <a:pt x="262" y="1112"/>
                  </a:lnTo>
                  <a:lnTo>
                    <a:pt x="262" y="1110"/>
                  </a:lnTo>
                  <a:lnTo>
                    <a:pt x="264" y="1110"/>
                  </a:lnTo>
                  <a:lnTo>
                    <a:pt x="264" y="1108"/>
                  </a:lnTo>
                  <a:lnTo>
                    <a:pt x="262" y="1108"/>
                  </a:lnTo>
                  <a:lnTo>
                    <a:pt x="260" y="1108"/>
                  </a:lnTo>
                  <a:lnTo>
                    <a:pt x="260" y="1106"/>
                  </a:lnTo>
                  <a:lnTo>
                    <a:pt x="258" y="1106"/>
                  </a:lnTo>
                  <a:lnTo>
                    <a:pt x="256" y="1106"/>
                  </a:lnTo>
                  <a:lnTo>
                    <a:pt x="254" y="1104"/>
                  </a:lnTo>
                  <a:lnTo>
                    <a:pt x="252" y="1102"/>
                  </a:lnTo>
                  <a:lnTo>
                    <a:pt x="250" y="1102"/>
                  </a:lnTo>
                  <a:lnTo>
                    <a:pt x="250" y="1100"/>
                  </a:lnTo>
                  <a:lnTo>
                    <a:pt x="248" y="1100"/>
                  </a:lnTo>
                  <a:lnTo>
                    <a:pt x="246" y="1100"/>
                  </a:lnTo>
                  <a:lnTo>
                    <a:pt x="244" y="1100"/>
                  </a:lnTo>
                  <a:lnTo>
                    <a:pt x="242" y="1100"/>
                  </a:lnTo>
                  <a:lnTo>
                    <a:pt x="242" y="1098"/>
                  </a:lnTo>
                  <a:lnTo>
                    <a:pt x="240" y="1098"/>
                  </a:lnTo>
                  <a:lnTo>
                    <a:pt x="236" y="1098"/>
                  </a:lnTo>
                  <a:lnTo>
                    <a:pt x="234" y="1100"/>
                  </a:lnTo>
                  <a:lnTo>
                    <a:pt x="234" y="1098"/>
                  </a:lnTo>
                  <a:lnTo>
                    <a:pt x="232" y="1098"/>
                  </a:lnTo>
                  <a:lnTo>
                    <a:pt x="230" y="1098"/>
                  </a:lnTo>
                  <a:lnTo>
                    <a:pt x="228" y="1098"/>
                  </a:lnTo>
                  <a:lnTo>
                    <a:pt x="226" y="1098"/>
                  </a:lnTo>
                  <a:lnTo>
                    <a:pt x="226" y="1096"/>
                  </a:lnTo>
                  <a:lnTo>
                    <a:pt x="224" y="1096"/>
                  </a:lnTo>
                  <a:lnTo>
                    <a:pt x="222" y="1096"/>
                  </a:lnTo>
                  <a:lnTo>
                    <a:pt x="220" y="1094"/>
                  </a:lnTo>
                  <a:lnTo>
                    <a:pt x="218" y="1094"/>
                  </a:lnTo>
                  <a:lnTo>
                    <a:pt x="216" y="1092"/>
                  </a:lnTo>
                  <a:lnTo>
                    <a:pt x="216" y="1092"/>
                  </a:lnTo>
                  <a:lnTo>
                    <a:pt x="214" y="1092"/>
                  </a:lnTo>
                  <a:lnTo>
                    <a:pt x="214" y="1090"/>
                  </a:lnTo>
                  <a:lnTo>
                    <a:pt x="212" y="1090"/>
                  </a:lnTo>
                  <a:lnTo>
                    <a:pt x="212" y="1092"/>
                  </a:lnTo>
                  <a:lnTo>
                    <a:pt x="210" y="1092"/>
                  </a:lnTo>
                  <a:lnTo>
                    <a:pt x="206" y="1090"/>
                  </a:lnTo>
                  <a:lnTo>
                    <a:pt x="204" y="1090"/>
                  </a:lnTo>
                  <a:lnTo>
                    <a:pt x="202" y="1094"/>
                  </a:lnTo>
                  <a:lnTo>
                    <a:pt x="200" y="1092"/>
                  </a:lnTo>
                  <a:lnTo>
                    <a:pt x="198" y="1090"/>
                  </a:lnTo>
                  <a:lnTo>
                    <a:pt x="198" y="1088"/>
                  </a:lnTo>
                  <a:lnTo>
                    <a:pt x="196" y="1088"/>
                  </a:lnTo>
                  <a:lnTo>
                    <a:pt x="194" y="1086"/>
                  </a:lnTo>
                  <a:lnTo>
                    <a:pt x="192" y="1086"/>
                  </a:lnTo>
                  <a:lnTo>
                    <a:pt x="192" y="1084"/>
                  </a:lnTo>
                  <a:lnTo>
                    <a:pt x="188" y="1082"/>
                  </a:lnTo>
                  <a:lnTo>
                    <a:pt x="188" y="1080"/>
                  </a:lnTo>
                  <a:lnTo>
                    <a:pt x="186" y="1080"/>
                  </a:lnTo>
                  <a:lnTo>
                    <a:pt x="186" y="1078"/>
                  </a:lnTo>
                  <a:lnTo>
                    <a:pt x="184" y="1078"/>
                  </a:lnTo>
                  <a:lnTo>
                    <a:pt x="182" y="1076"/>
                  </a:lnTo>
                  <a:lnTo>
                    <a:pt x="180" y="1074"/>
                  </a:lnTo>
                  <a:lnTo>
                    <a:pt x="174" y="1074"/>
                  </a:lnTo>
                  <a:lnTo>
                    <a:pt x="172" y="1072"/>
                  </a:lnTo>
                  <a:lnTo>
                    <a:pt x="172" y="1070"/>
                  </a:lnTo>
                  <a:lnTo>
                    <a:pt x="170" y="1070"/>
                  </a:lnTo>
                  <a:lnTo>
                    <a:pt x="168" y="1068"/>
                  </a:lnTo>
                  <a:lnTo>
                    <a:pt x="168" y="1066"/>
                  </a:lnTo>
                  <a:lnTo>
                    <a:pt x="168" y="1066"/>
                  </a:lnTo>
                  <a:lnTo>
                    <a:pt x="168" y="1068"/>
                  </a:lnTo>
                  <a:lnTo>
                    <a:pt x="166" y="1068"/>
                  </a:lnTo>
                  <a:lnTo>
                    <a:pt x="166" y="1066"/>
                  </a:lnTo>
                  <a:lnTo>
                    <a:pt x="164" y="1066"/>
                  </a:lnTo>
                  <a:lnTo>
                    <a:pt x="164" y="1068"/>
                  </a:lnTo>
                  <a:lnTo>
                    <a:pt x="164" y="1066"/>
                  </a:lnTo>
                  <a:lnTo>
                    <a:pt x="162" y="1066"/>
                  </a:lnTo>
                  <a:lnTo>
                    <a:pt x="162" y="1064"/>
                  </a:lnTo>
                  <a:lnTo>
                    <a:pt x="160" y="1064"/>
                  </a:lnTo>
                  <a:lnTo>
                    <a:pt x="160" y="1062"/>
                  </a:lnTo>
                  <a:lnTo>
                    <a:pt x="160" y="1060"/>
                  </a:lnTo>
                  <a:lnTo>
                    <a:pt x="158" y="1060"/>
                  </a:lnTo>
                  <a:lnTo>
                    <a:pt x="158" y="1058"/>
                  </a:lnTo>
                  <a:lnTo>
                    <a:pt x="156" y="1058"/>
                  </a:lnTo>
                  <a:lnTo>
                    <a:pt x="154" y="1058"/>
                  </a:lnTo>
                  <a:lnTo>
                    <a:pt x="152" y="1056"/>
                  </a:lnTo>
                  <a:lnTo>
                    <a:pt x="150" y="1056"/>
                  </a:lnTo>
                  <a:lnTo>
                    <a:pt x="148" y="1056"/>
                  </a:lnTo>
                  <a:lnTo>
                    <a:pt x="148" y="1054"/>
                  </a:lnTo>
                  <a:lnTo>
                    <a:pt x="150" y="1054"/>
                  </a:lnTo>
                  <a:lnTo>
                    <a:pt x="152" y="1054"/>
                  </a:lnTo>
                  <a:lnTo>
                    <a:pt x="154" y="1052"/>
                  </a:lnTo>
                  <a:lnTo>
                    <a:pt x="152" y="1052"/>
                  </a:lnTo>
                  <a:lnTo>
                    <a:pt x="150" y="1052"/>
                  </a:lnTo>
                  <a:lnTo>
                    <a:pt x="150" y="1050"/>
                  </a:lnTo>
                  <a:lnTo>
                    <a:pt x="152" y="1050"/>
                  </a:lnTo>
                  <a:lnTo>
                    <a:pt x="152" y="1052"/>
                  </a:lnTo>
                  <a:lnTo>
                    <a:pt x="152" y="1050"/>
                  </a:lnTo>
                  <a:lnTo>
                    <a:pt x="150" y="1050"/>
                  </a:lnTo>
                  <a:lnTo>
                    <a:pt x="150" y="1052"/>
                  </a:lnTo>
                  <a:lnTo>
                    <a:pt x="150" y="1050"/>
                  </a:lnTo>
                  <a:lnTo>
                    <a:pt x="152" y="1048"/>
                  </a:lnTo>
                  <a:lnTo>
                    <a:pt x="154" y="1048"/>
                  </a:lnTo>
                  <a:lnTo>
                    <a:pt x="156" y="1050"/>
                  </a:lnTo>
                  <a:lnTo>
                    <a:pt x="158" y="1052"/>
                  </a:lnTo>
                  <a:lnTo>
                    <a:pt x="156" y="1052"/>
                  </a:lnTo>
                  <a:lnTo>
                    <a:pt x="156" y="1054"/>
                  </a:lnTo>
                  <a:lnTo>
                    <a:pt x="158" y="1054"/>
                  </a:lnTo>
                  <a:lnTo>
                    <a:pt x="160" y="1052"/>
                  </a:lnTo>
                  <a:lnTo>
                    <a:pt x="158" y="1052"/>
                  </a:lnTo>
                  <a:lnTo>
                    <a:pt x="160" y="1052"/>
                  </a:lnTo>
                  <a:lnTo>
                    <a:pt x="162" y="1052"/>
                  </a:lnTo>
                  <a:lnTo>
                    <a:pt x="164" y="1050"/>
                  </a:lnTo>
                  <a:lnTo>
                    <a:pt x="164" y="1052"/>
                  </a:lnTo>
                  <a:lnTo>
                    <a:pt x="164" y="1050"/>
                  </a:lnTo>
                  <a:lnTo>
                    <a:pt x="164" y="1052"/>
                  </a:lnTo>
                  <a:lnTo>
                    <a:pt x="166" y="1052"/>
                  </a:lnTo>
                  <a:lnTo>
                    <a:pt x="164" y="1052"/>
                  </a:lnTo>
                  <a:lnTo>
                    <a:pt x="166" y="1052"/>
                  </a:lnTo>
                  <a:lnTo>
                    <a:pt x="168" y="1052"/>
                  </a:lnTo>
                  <a:lnTo>
                    <a:pt x="166" y="1052"/>
                  </a:lnTo>
                  <a:lnTo>
                    <a:pt x="166" y="1050"/>
                  </a:lnTo>
                  <a:lnTo>
                    <a:pt x="168" y="1050"/>
                  </a:lnTo>
                  <a:lnTo>
                    <a:pt x="166" y="1050"/>
                  </a:lnTo>
                  <a:lnTo>
                    <a:pt x="166" y="1048"/>
                  </a:lnTo>
                  <a:lnTo>
                    <a:pt x="168" y="1048"/>
                  </a:lnTo>
                  <a:lnTo>
                    <a:pt x="166" y="1048"/>
                  </a:lnTo>
                  <a:lnTo>
                    <a:pt x="166" y="1046"/>
                  </a:lnTo>
                  <a:lnTo>
                    <a:pt x="166" y="1044"/>
                  </a:lnTo>
                  <a:lnTo>
                    <a:pt x="166" y="1046"/>
                  </a:lnTo>
                  <a:lnTo>
                    <a:pt x="166" y="1048"/>
                  </a:lnTo>
                  <a:lnTo>
                    <a:pt x="166" y="1050"/>
                  </a:lnTo>
                  <a:lnTo>
                    <a:pt x="164" y="1050"/>
                  </a:lnTo>
                  <a:lnTo>
                    <a:pt x="164" y="1048"/>
                  </a:lnTo>
                  <a:lnTo>
                    <a:pt x="164" y="1046"/>
                  </a:lnTo>
                  <a:lnTo>
                    <a:pt x="164" y="1044"/>
                  </a:lnTo>
                  <a:lnTo>
                    <a:pt x="166" y="1044"/>
                  </a:lnTo>
                  <a:lnTo>
                    <a:pt x="168" y="1042"/>
                  </a:lnTo>
                  <a:lnTo>
                    <a:pt x="168" y="1040"/>
                  </a:lnTo>
                  <a:lnTo>
                    <a:pt x="168" y="1040"/>
                  </a:lnTo>
                  <a:lnTo>
                    <a:pt x="168" y="1038"/>
                  </a:lnTo>
                  <a:lnTo>
                    <a:pt x="168" y="1036"/>
                  </a:lnTo>
                  <a:lnTo>
                    <a:pt x="170" y="1036"/>
                  </a:lnTo>
                  <a:lnTo>
                    <a:pt x="172" y="1036"/>
                  </a:lnTo>
                  <a:lnTo>
                    <a:pt x="170" y="1036"/>
                  </a:lnTo>
                  <a:lnTo>
                    <a:pt x="170" y="1038"/>
                  </a:lnTo>
                  <a:lnTo>
                    <a:pt x="170" y="1038"/>
                  </a:lnTo>
                  <a:lnTo>
                    <a:pt x="170" y="1040"/>
                  </a:lnTo>
                  <a:lnTo>
                    <a:pt x="170" y="1038"/>
                  </a:lnTo>
                  <a:lnTo>
                    <a:pt x="172" y="1038"/>
                  </a:lnTo>
                  <a:lnTo>
                    <a:pt x="172" y="1036"/>
                  </a:lnTo>
                  <a:lnTo>
                    <a:pt x="172" y="1034"/>
                  </a:lnTo>
                  <a:lnTo>
                    <a:pt x="174" y="1034"/>
                  </a:lnTo>
                  <a:lnTo>
                    <a:pt x="174" y="1036"/>
                  </a:lnTo>
                  <a:lnTo>
                    <a:pt x="176" y="1036"/>
                  </a:lnTo>
                  <a:lnTo>
                    <a:pt x="178" y="1036"/>
                  </a:lnTo>
                  <a:lnTo>
                    <a:pt x="180" y="1036"/>
                  </a:lnTo>
                  <a:lnTo>
                    <a:pt x="180" y="1034"/>
                  </a:lnTo>
                  <a:lnTo>
                    <a:pt x="178" y="1034"/>
                  </a:lnTo>
                  <a:lnTo>
                    <a:pt x="174" y="1032"/>
                  </a:lnTo>
                  <a:lnTo>
                    <a:pt x="174" y="1030"/>
                  </a:lnTo>
                  <a:lnTo>
                    <a:pt x="172" y="1028"/>
                  </a:lnTo>
                  <a:lnTo>
                    <a:pt x="170" y="1028"/>
                  </a:lnTo>
                  <a:lnTo>
                    <a:pt x="168" y="1028"/>
                  </a:lnTo>
                  <a:lnTo>
                    <a:pt x="168" y="1026"/>
                  </a:lnTo>
                  <a:lnTo>
                    <a:pt x="168" y="1026"/>
                  </a:lnTo>
                  <a:lnTo>
                    <a:pt x="168" y="1024"/>
                  </a:lnTo>
                  <a:lnTo>
                    <a:pt x="168" y="1022"/>
                  </a:lnTo>
                  <a:lnTo>
                    <a:pt x="168" y="1022"/>
                  </a:lnTo>
                  <a:lnTo>
                    <a:pt x="170" y="1022"/>
                  </a:lnTo>
                  <a:lnTo>
                    <a:pt x="172" y="1022"/>
                  </a:lnTo>
                  <a:lnTo>
                    <a:pt x="172" y="1020"/>
                  </a:lnTo>
                  <a:lnTo>
                    <a:pt x="174" y="1020"/>
                  </a:lnTo>
                  <a:lnTo>
                    <a:pt x="174" y="1022"/>
                  </a:lnTo>
                  <a:lnTo>
                    <a:pt x="178" y="1022"/>
                  </a:lnTo>
                  <a:lnTo>
                    <a:pt x="180" y="1022"/>
                  </a:lnTo>
                  <a:lnTo>
                    <a:pt x="180" y="1020"/>
                  </a:lnTo>
                  <a:lnTo>
                    <a:pt x="178" y="1020"/>
                  </a:lnTo>
                  <a:lnTo>
                    <a:pt x="176" y="1020"/>
                  </a:lnTo>
                  <a:lnTo>
                    <a:pt x="176" y="1018"/>
                  </a:lnTo>
                  <a:lnTo>
                    <a:pt x="178" y="1016"/>
                  </a:lnTo>
                  <a:lnTo>
                    <a:pt x="180" y="1016"/>
                  </a:lnTo>
                  <a:lnTo>
                    <a:pt x="182" y="1016"/>
                  </a:lnTo>
                  <a:lnTo>
                    <a:pt x="184" y="1016"/>
                  </a:lnTo>
                  <a:lnTo>
                    <a:pt x="184" y="1014"/>
                  </a:lnTo>
                  <a:lnTo>
                    <a:pt x="186" y="1014"/>
                  </a:lnTo>
                  <a:lnTo>
                    <a:pt x="186" y="1012"/>
                  </a:lnTo>
                  <a:lnTo>
                    <a:pt x="188" y="1012"/>
                  </a:lnTo>
                  <a:lnTo>
                    <a:pt x="188" y="1014"/>
                  </a:lnTo>
                  <a:lnTo>
                    <a:pt x="188" y="1012"/>
                  </a:lnTo>
                  <a:lnTo>
                    <a:pt x="190" y="1014"/>
                  </a:lnTo>
                  <a:lnTo>
                    <a:pt x="190" y="1012"/>
                  </a:lnTo>
                  <a:lnTo>
                    <a:pt x="192" y="1012"/>
                  </a:lnTo>
                  <a:lnTo>
                    <a:pt x="192" y="1010"/>
                  </a:lnTo>
                  <a:lnTo>
                    <a:pt x="190" y="1012"/>
                  </a:lnTo>
                  <a:lnTo>
                    <a:pt x="190" y="1010"/>
                  </a:lnTo>
                  <a:lnTo>
                    <a:pt x="190" y="1008"/>
                  </a:lnTo>
                  <a:lnTo>
                    <a:pt x="190" y="1006"/>
                  </a:lnTo>
                  <a:lnTo>
                    <a:pt x="188" y="1006"/>
                  </a:lnTo>
                  <a:lnTo>
                    <a:pt x="186" y="1006"/>
                  </a:lnTo>
                  <a:lnTo>
                    <a:pt x="186" y="1008"/>
                  </a:lnTo>
                  <a:lnTo>
                    <a:pt x="184" y="1008"/>
                  </a:lnTo>
                  <a:lnTo>
                    <a:pt x="186" y="1008"/>
                  </a:lnTo>
                  <a:lnTo>
                    <a:pt x="184" y="1008"/>
                  </a:lnTo>
                  <a:lnTo>
                    <a:pt x="184" y="1010"/>
                  </a:lnTo>
                  <a:lnTo>
                    <a:pt x="182" y="1010"/>
                  </a:lnTo>
                  <a:lnTo>
                    <a:pt x="180" y="1010"/>
                  </a:lnTo>
                  <a:lnTo>
                    <a:pt x="178" y="1010"/>
                  </a:lnTo>
                  <a:lnTo>
                    <a:pt x="178" y="1008"/>
                  </a:lnTo>
                  <a:lnTo>
                    <a:pt x="180" y="1008"/>
                  </a:lnTo>
                  <a:lnTo>
                    <a:pt x="182" y="1008"/>
                  </a:lnTo>
                  <a:lnTo>
                    <a:pt x="182" y="1006"/>
                  </a:lnTo>
                  <a:lnTo>
                    <a:pt x="184" y="1006"/>
                  </a:lnTo>
                  <a:lnTo>
                    <a:pt x="182" y="1006"/>
                  </a:lnTo>
                  <a:lnTo>
                    <a:pt x="182" y="1008"/>
                  </a:lnTo>
                  <a:lnTo>
                    <a:pt x="180" y="1008"/>
                  </a:lnTo>
                  <a:lnTo>
                    <a:pt x="178" y="1008"/>
                  </a:lnTo>
                  <a:lnTo>
                    <a:pt x="178" y="1010"/>
                  </a:lnTo>
                  <a:lnTo>
                    <a:pt x="176" y="1010"/>
                  </a:lnTo>
                  <a:lnTo>
                    <a:pt x="174" y="1010"/>
                  </a:lnTo>
                  <a:lnTo>
                    <a:pt x="172" y="1010"/>
                  </a:lnTo>
                  <a:lnTo>
                    <a:pt x="172" y="1008"/>
                  </a:lnTo>
                  <a:lnTo>
                    <a:pt x="174" y="1008"/>
                  </a:lnTo>
                  <a:lnTo>
                    <a:pt x="174" y="1006"/>
                  </a:lnTo>
                  <a:lnTo>
                    <a:pt x="172" y="1006"/>
                  </a:lnTo>
                  <a:lnTo>
                    <a:pt x="174" y="1004"/>
                  </a:lnTo>
                  <a:lnTo>
                    <a:pt x="174" y="1002"/>
                  </a:lnTo>
                  <a:lnTo>
                    <a:pt x="174" y="1000"/>
                  </a:lnTo>
                  <a:lnTo>
                    <a:pt x="174" y="998"/>
                  </a:lnTo>
                  <a:lnTo>
                    <a:pt x="176" y="998"/>
                  </a:lnTo>
                  <a:lnTo>
                    <a:pt x="178" y="998"/>
                  </a:lnTo>
                  <a:lnTo>
                    <a:pt x="180" y="998"/>
                  </a:lnTo>
                  <a:lnTo>
                    <a:pt x="180" y="996"/>
                  </a:lnTo>
                  <a:lnTo>
                    <a:pt x="182" y="996"/>
                  </a:lnTo>
                  <a:lnTo>
                    <a:pt x="182" y="994"/>
                  </a:lnTo>
                  <a:lnTo>
                    <a:pt x="184" y="992"/>
                  </a:lnTo>
                  <a:lnTo>
                    <a:pt x="186" y="992"/>
                  </a:lnTo>
                  <a:lnTo>
                    <a:pt x="188" y="992"/>
                  </a:lnTo>
                  <a:lnTo>
                    <a:pt x="188" y="994"/>
                  </a:lnTo>
                  <a:lnTo>
                    <a:pt x="188" y="992"/>
                  </a:lnTo>
                  <a:lnTo>
                    <a:pt x="192" y="992"/>
                  </a:lnTo>
                  <a:lnTo>
                    <a:pt x="192" y="994"/>
                  </a:lnTo>
                  <a:lnTo>
                    <a:pt x="194" y="992"/>
                  </a:lnTo>
                  <a:lnTo>
                    <a:pt x="194" y="994"/>
                  </a:lnTo>
                  <a:lnTo>
                    <a:pt x="196" y="992"/>
                  </a:lnTo>
                  <a:lnTo>
                    <a:pt x="198" y="994"/>
                  </a:lnTo>
                  <a:lnTo>
                    <a:pt x="198" y="992"/>
                  </a:lnTo>
                  <a:lnTo>
                    <a:pt x="200" y="992"/>
                  </a:lnTo>
                  <a:lnTo>
                    <a:pt x="200" y="990"/>
                  </a:lnTo>
                  <a:lnTo>
                    <a:pt x="200" y="990"/>
                  </a:lnTo>
                  <a:lnTo>
                    <a:pt x="198" y="990"/>
                  </a:lnTo>
                  <a:lnTo>
                    <a:pt x="200" y="990"/>
                  </a:lnTo>
                  <a:lnTo>
                    <a:pt x="200" y="988"/>
                  </a:lnTo>
                  <a:lnTo>
                    <a:pt x="200" y="986"/>
                  </a:lnTo>
                  <a:lnTo>
                    <a:pt x="202" y="986"/>
                  </a:lnTo>
                  <a:lnTo>
                    <a:pt x="202" y="984"/>
                  </a:lnTo>
                  <a:lnTo>
                    <a:pt x="200" y="984"/>
                  </a:lnTo>
                  <a:lnTo>
                    <a:pt x="200" y="982"/>
                  </a:lnTo>
                  <a:lnTo>
                    <a:pt x="202" y="982"/>
                  </a:lnTo>
                  <a:lnTo>
                    <a:pt x="202" y="980"/>
                  </a:lnTo>
                  <a:lnTo>
                    <a:pt x="200" y="980"/>
                  </a:lnTo>
                  <a:lnTo>
                    <a:pt x="200" y="978"/>
                  </a:lnTo>
                  <a:lnTo>
                    <a:pt x="200" y="976"/>
                  </a:lnTo>
                  <a:lnTo>
                    <a:pt x="198" y="976"/>
                  </a:lnTo>
                  <a:lnTo>
                    <a:pt x="196" y="976"/>
                  </a:lnTo>
                  <a:lnTo>
                    <a:pt x="198" y="972"/>
                  </a:lnTo>
                  <a:lnTo>
                    <a:pt x="198" y="970"/>
                  </a:lnTo>
                  <a:lnTo>
                    <a:pt x="200" y="970"/>
                  </a:lnTo>
                  <a:lnTo>
                    <a:pt x="202" y="972"/>
                  </a:lnTo>
                  <a:lnTo>
                    <a:pt x="204" y="970"/>
                  </a:lnTo>
                  <a:lnTo>
                    <a:pt x="204" y="968"/>
                  </a:lnTo>
                  <a:lnTo>
                    <a:pt x="202" y="968"/>
                  </a:lnTo>
                  <a:lnTo>
                    <a:pt x="202" y="970"/>
                  </a:lnTo>
                  <a:lnTo>
                    <a:pt x="202" y="968"/>
                  </a:lnTo>
                  <a:lnTo>
                    <a:pt x="200" y="968"/>
                  </a:lnTo>
                  <a:lnTo>
                    <a:pt x="198" y="968"/>
                  </a:lnTo>
                  <a:lnTo>
                    <a:pt x="198" y="966"/>
                  </a:lnTo>
                  <a:lnTo>
                    <a:pt x="200" y="964"/>
                  </a:lnTo>
                  <a:lnTo>
                    <a:pt x="202" y="964"/>
                  </a:lnTo>
                  <a:lnTo>
                    <a:pt x="202" y="962"/>
                  </a:lnTo>
                  <a:lnTo>
                    <a:pt x="204" y="962"/>
                  </a:lnTo>
                  <a:lnTo>
                    <a:pt x="204" y="960"/>
                  </a:lnTo>
                  <a:lnTo>
                    <a:pt x="206" y="960"/>
                  </a:lnTo>
                  <a:lnTo>
                    <a:pt x="206" y="958"/>
                  </a:lnTo>
                  <a:lnTo>
                    <a:pt x="206" y="956"/>
                  </a:lnTo>
                  <a:lnTo>
                    <a:pt x="204" y="956"/>
                  </a:lnTo>
                  <a:lnTo>
                    <a:pt x="204" y="954"/>
                  </a:lnTo>
                  <a:lnTo>
                    <a:pt x="204" y="952"/>
                  </a:lnTo>
                  <a:lnTo>
                    <a:pt x="204" y="950"/>
                  </a:lnTo>
                  <a:lnTo>
                    <a:pt x="202" y="950"/>
                  </a:lnTo>
                  <a:lnTo>
                    <a:pt x="202" y="952"/>
                  </a:lnTo>
                  <a:lnTo>
                    <a:pt x="200" y="952"/>
                  </a:lnTo>
                  <a:lnTo>
                    <a:pt x="198" y="952"/>
                  </a:lnTo>
                  <a:lnTo>
                    <a:pt x="198" y="950"/>
                  </a:lnTo>
                  <a:lnTo>
                    <a:pt x="196" y="950"/>
                  </a:lnTo>
                  <a:lnTo>
                    <a:pt x="196" y="948"/>
                  </a:lnTo>
                  <a:lnTo>
                    <a:pt x="194" y="948"/>
                  </a:lnTo>
                  <a:lnTo>
                    <a:pt x="194" y="946"/>
                  </a:lnTo>
                  <a:lnTo>
                    <a:pt x="192" y="946"/>
                  </a:lnTo>
                  <a:lnTo>
                    <a:pt x="192" y="948"/>
                  </a:lnTo>
                  <a:lnTo>
                    <a:pt x="190" y="948"/>
                  </a:lnTo>
                  <a:lnTo>
                    <a:pt x="190" y="946"/>
                  </a:lnTo>
                  <a:lnTo>
                    <a:pt x="190" y="944"/>
                  </a:lnTo>
                  <a:lnTo>
                    <a:pt x="188" y="944"/>
                  </a:lnTo>
                  <a:lnTo>
                    <a:pt x="186" y="946"/>
                  </a:lnTo>
                  <a:lnTo>
                    <a:pt x="184" y="944"/>
                  </a:lnTo>
                  <a:lnTo>
                    <a:pt x="182" y="944"/>
                  </a:lnTo>
                  <a:lnTo>
                    <a:pt x="180" y="942"/>
                  </a:lnTo>
                  <a:lnTo>
                    <a:pt x="178" y="942"/>
                  </a:lnTo>
                  <a:lnTo>
                    <a:pt x="176" y="942"/>
                  </a:lnTo>
                  <a:lnTo>
                    <a:pt x="176" y="942"/>
                  </a:lnTo>
                  <a:lnTo>
                    <a:pt x="174" y="940"/>
                  </a:lnTo>
                  <a:lnTo>
                    <a:pt x="172" y="940"/>
                  </a:lnTo>
                  <a:lnTo>
                    <a:pt x="172" y="942"/>
                  </a:lnTo>
                  <a:lnTo>
                    <a:pt x="172" y="942"/>
                  </a:lnTo>
                  <a:lnTo>
                    <a:pt x="170" y="942"/>
                  </a:lnTo>
                  <a:lnTo>
                    <a:pt x="168" y="942"/>
                  </a:lnTo>
                  <a:lnTo>
                    <a:pt x="168" y="942"/>
                  </a:lnTo>
                  <a:lnTo>
                    <a:pt x="168" y="940"/>
                  </a:lnTo>
                  <a:lnTo>
                    <a:pt x="166" y="938"/>
                  </a:lnTo>
                  <a:lnTo>
                    <a:pt x="164" y="938"/>
                  </a:lnTo>
                  <a:lnTo>
                    <a:pt x="164" y="936"/>
                  </a:lnTo>
                  <a:lnTo>
                    <a:pt x="164" y="934"/>
                  </a:lnTo>
                  <a:lnTo>
                    <a:pt x="162" y="934"/>
                  </a:lnTo>
                  <a:lnTo>
                    <a:pt x="162" y="932"/>
                  </a:lnTo>
                  <a:lnTo>
                    <a:pt x="160" y="932"/>
                  </a:lnTo>
                  <a:lnTo>
                    <a:pt x="158" y="932"/>
                  </a:lnTo>
                  <a:lnTo>
                    <a:pt x="156" y="934"/>
                  </a:lnTo>
                  <a:lnTo>
                    <a:pt x="154" y="934"/>
                  </a:lnTo>
                  <a:lnTo>
                    <a:pt x="152" y="934"/>
                  </a:lnTo>
                  <a:lnTo>
                    <a:pt x="150" y="936"/>
                  </a:lnTo>
                  <a:lnTo>
                    <a:pt x="148" y="936"/>
                  </a:lnTo>
                  <a:lnTo>
                    <a:pt x="146" y="936"/>
                  </a:lnTo>
                  <a:lnTo>
                    <a:pt x="146" y="934"/>
                  </a:lnTo>
                  <a:lnTo>
                    <a:pt x="144" y="934"/>
                  </a:lnTo>
                  <a:lnTo>
                    <a:pt x="144" y="936"/>
                  </a:lnTo>
                  <a:lnTo>
                    <a:pt x="142" y="934"/>
                  </a:lnTo>
                  <a:lnTo>
                    <a:pt x="142" y="932"/>
                  </a:lnTo>
                  <a:lnTo>
                    <a:pt x="140" y="932"/>
                  </a:lnTo>
                  <a:lnTo>
                    <a:pt x="138" y="932"/>
                  </a:lnTo>
                  <a:lnTo>
                    <a:pt x="136" y="932"/>
                  </a:lnTo>
                  <a:lnTo>
                    <a:pt x="134" y="932"/>
                  </a:lnTo>
                  <a:lnTo>
                    <a:pt x="134" y="934"/>
                  </a:lnTo>
                  <a:lnTo>
                    <a:pt x="132" y="934"/>
                  </a:lnTo>
                  <a:lnTo>
                    <a:pt x="132" y="932"/>
                  </a:lnTo>
                  <a:lnTo>
                    <a:pt x="130" y="930"/>
                  </a:lnTo>
                  <a:lnTo>
                    <a:pt x="128" y="930"/>
                  </a:lnTo>
                  <a:lnTo>
                    <a:pt x="128" y="926"/>
                  </a:lnTo>
                  <a:lnTo>
                    <a:pt x="130" y="924"/>
                  </a:lnTo>
                  <a:lnTo>
                    <a:pt x="130" y="922"/>
                  </a:lnTo>
                  <a:lnTo>
                    <a:pt x="128" y="922"/>
                  </a:lnTo>
                  <a:lnTo>
                    <a:pt x="128" y="920"/>
                  </a:lnTo>
                  <a:lnTo>
                    <a:pt x="128" y="918"/>
                  </a:lnTo>
                  <a:lnTo>
                    <a:pt x="126" y="918"/>
                  </a:lnTo>
                  <a:lnTo>
                    <a:pt x="126" y="916"/>
                  </a:lnTo>
                  <a:lnTo>
                    <a:pt x="128" y="916"/>
                  </a:lnTo>
                  <a:lnTo>
                    <a:pt x="126" y="914"/>
                  </a:lnTo>
                  <a:lnTo>
                    <a:pt x="126" y="916"/>
                  </a:lnTo>
                  <a:lnTo>
                    <a:pt x="124" y="916"/>
                  </a:lnTo>
                  <a:lnTo>
                    <a:pt x="124" y="914"/>
                  </a:lnTo>
                  <a:lnTo>
                    <a:pt x="124" y="912"/>
                  </a:lnTo>
                  <a:lnTo>
                    <a:pt x="124" y="910"/>
                  </a:lnTo>
                  <a:lnTo>
                    <a:pt x="122" y="910"/>
                  </a:lnTo>
                  <a:lnTo>
                    <a:pt x="120" y="910"/>
                  </a:lnTo>
                  <a:lnTo>
                    <a:pt x="120" y="912"/>
                  </a:lnTo>
                  <a:lnTo>
                    <a:pt x="118" y="912"/>
                  </a:lnTo>
                  <a:lnTo>
                    <a:pt x="118" y="910"/>
                  </a:lnTo>
                  <a:lnTo>
                    <a:pt x="116" y="910"/>
                  </a:lnTo>
                  <a:lnTo>
                    <a:pt x="114" y="910"/>
                  </a:lnTo>
                  <a:lnTo>
                    <a:pt x="112" y="910"/>
                  </a:lnTo>
                  <a:lnTo>
                    <a:pt x="110" y="910"/>
                  </a:lnTo>
                  <a:lnTo>
                    <a:pt x="112" y="908"/>
                  </a:lnTo>
                  <a:lnTo>
                    <a:pt x="112" y="906"/>
                  </a:lnTo>
                  <a:lnTo>
                    <a:pt x="110" y="906"/>
                  </a:lnTo>
                  <a:lnTo>
                    <a:pt x="110" y="904"/>
                  </a:lnTo>
                  <a:lnTo>
                    <a:pt x="110" y="902"/>
                  </a:lnTo>
                  <a:lnTo>
                    <a:pt x="110" y="899"/>
                  </a:lnTo>
                  <a:lnTo>
                    <a:pt x="108" y="899"/>
                  </a:lnTo>
                  <a:lnTo>
                    <a:pt x="108" y="897"/>
                  </a:lnTo>
                  <a:lnTo>
                    <a:pt x="110" y="897"/>
                  </a:lnTo>
                  <a:lnTo>
                    <a:pt x="112" y="897"/>
                  </a:lnTo>
                  <a:lnTo>
                    <a:pt x="114" y="897"/>
                  </a:lnTo>
                  <a:lnTo>
                    <a:pt x="114" y="895"/>
                  </a:lnTo>
                  <a:lnTo>
                    <a:pt x="114" y="895"/>
                  </a:lnTo>
                  <a:lnTo>
                    <a:pt x="112" y="895"/>
                  </a:lnTo>
                  <a:lnTo>
                    <a:pt x="112" y="893"/>
                  </a:lnTo>
                  <a:lnTo>
                    <a:pt x="110" y="893"/>
                  </a:lnTo>
                  <a:lnTo>
                    <a:pt x="110" y="891"/>
                  </a:lnTo>
                  <a:lnTo>
                    <a:pt x="108" y="891"/>
                  </a:lnTo>
                  <a:lnTo>
                    <a:pt x="108" y="889"/>
                  </a:lnTo>
                  <a:lnTo>
                    <a:pt x="108" y="887"/>
                  </a:lnTo>
                  <a:lnTo>
                    <a:pt x="108" y="885"/>
                  </a:lnTo>
                  <a:lnTo>
                    <a:pt x="106" y="885"/>
                  </a:lnTo>
                  <a:lnTo>
                    <a:pt x="106" y="883"/>
                  </a:lnTo>
                  <a:lnTo>
                    <a:pt x="104" y="883"/>
                  </a:lnTo>
                  <a:lnTo>
                    <a:pt x="104" y="881"/>
                  </a:lnTo>
                  <a:lnTo>
                    <a:pt x="102" y="881"/>
                  </a:lnTo>
                  <a:lnTo>
                    <a:pt x="100" y="881"/>
                  </a:lnTo>
                  <a:lnTo>
                    <a:pt x="100" y="883"/>
                  </a:lnTo>
                  <a:lnTo>
                    <a:pt x="98" y="883"/>
                  </a:lnTo>
                  <a:lnTo>
                    <a:pt x="98" y="881"/>
                  </a:lnTo>
                  <a:lnTo>
                    <a:pt x="96" y="881"/>
                  </a:lnTo>
                  <a:lnTo>
                    <a:pt x="94" y="881"/>
                  </a:lnTo>
                  <a:lnTo>
                    <a:pt x="92" y="881"/>
                  </a:lnTo>
                  <a:lnTo>
                    <a:pt x="92" y="883"/>
                  </a:lnTo>
                  <a:lnTo>
                    <a:pt x="90" y="883"/>
                  </a:lnTo>
                  <a:lnTo>
                    <a:pt x="90" y="885"/>
                  </a:lnTo>
                  <a:lnTo>
                    <a:pt x="88" y="885"/>
                  </a:lnTo>
                  <a:lnTo>
                    <a:pt x="88" y="883"/>
                  </a:lnTo>
                  <a:lnTo>
                    <a:pt x="86" y="883"/>
                  </a:lnTo>
                  <a:lnTo>
                    <a:pt x="82" y="883"/>
                  </a:lnTo>
                  <a:lnTo>
                    <a:pt x="80" y="881"/>
                  </a:lnTo>
                  <a:lnTo>
                    <a:pt x="80" y="883"/>
                  </a:lnTo>
                  <a:lnTo>
                    <a:pt x="80" y="885"/>
                  </a:lnTo>
                  <a:lnTo>
                    <a:pt x="80" y="887"/>
                  </a:lnTo>
                  <a:lnTo>
                    <a:pt x="78" y="887"/>
                  </a:lnTo>
                  <a:lnTo>
                    <a:pt x="78" y="889"/>
                  </a:lnTo>
                  <a:lnTo>
                    <a:pt x="76" y="889"/>
                  </a:lnTo>
                  <a:lnTo>
                    <a:pt x="74" y="889"/>
                  </a:lnTo>
                  <a:lnTo>
                    <a:pt x="72" y="889"/>
                  </a:lnTo>
                  <a:lnTo>
                    <a:pt x="72" y="887"/>
                  </a:lnTo>
                  <a:lnTo>
                    <a:pt x="72" y="887"/>
                  </a:lnTo>
                  <a:lnTo>
                    <a:pt x="72" y="885"/>
                  </a:lnTo>
                  <a:lnTo>
                    <a:pt x="70" y="885"/>
                  </a:lnTo>
                  <a:lnTo>
                    <a:pt x="70" y="883"/>
                  </a:lnTo>
                  <a:lnTo>
                    <a:pt x="72" y="883"/>
                  </a:lnTo>
                  <a:lnTo>
                    <a:pt x="70" y="883"/>
                  </a:lnTo>
                  <a:lnTo>
                    <a:pt x="68" y="883"/>
                  </a:lnTo>
                  <a:lnTo>
                    <a:pt x="70" y="881"/>
                  </a:lnTo>
                  <a:lnTo>
                    <a:pt x="70" y="879"/>
                  </a:lnTo>
                  <a:lnTo>
                    <a:pt x="70" y="877"/>
                  </a:lnTo>
                  <a:lnTo>
                    <a:pt x="68" y="877"/>
                  </a:lnTo>
                  <a:lnTo>
                    <a:pt x="70" y="877"/>
                  </a:lnTo>
                  <a:lnTo>
                    <a:pt x="68" y="877"/>
                  </a:lnTo>
                  <a:lnTo>
                    <a:pt x="68" y="875"/>
                  </a:lnTo>
                  <a:lnTo>
                    <a:pt x="70" y="875"/>
                  </a:lnTo>
                  <a:lnTo>
                    <a:pt x="70" y="877"/>
                  </a:lnTo>
                  <a:lnTo>
                    <a:pt x="70" y="875"/>
                  </a:lnTo>
                  <a:lnTo>
                    <a:pt x="68" y="875"/>
                  </a:lnTo>
                  <a:lnTo>
                    <a:pt x="68" y="873"/>
                  </a:lnTo>
                  <a:lnTo>
                    <a:pt x="68" y="871"/>
                  </a:lnTo>
                  <a:lnTo>
                    <a:pt x="68" y="869"/>
                  </a:lnTo>
                  <a:lnTo>
                    <a:pt x="68" y="867"/>
                  </a:lnTo>
                  <a:lnTo>
                    <a:pt x="66" y="867"/>
                  </a:lnTo>
                  <a:lnTo>
                    <a:pt x="66" y="865"/>
                  </a:lnTo>
                  <a:lnTo>
                    <a:pt x="64" y="863"/>
                  </a:lnTo>
                  <a:lnTo>
                    <a:pt x="64" y="861"/>
                  </a:lnTo>
                  <a:lnTo>
                    <a:pt x="66" y="861"/>
                  </a:lnTo>
                  <a:lnTo>
                    <a:pt x="66" y="859"/>
                  </a:lnTo>
                  <a:lnTo>
                    <a:pt x="66" y="857"/>
                  </a:lnTo>
                  <a:lnTo>
                    <a:pt x="68" y="857"/>
                  </a:lnTo>
                  <a:lnTo>
                    <a:pt x="70" y="857"/>
                  </a:lnTo>
                  <a:lnTo>
                    <a:pt x="72" y="859"/>
                  </a:lnTo>
                  <a:lnTo>
                    <a:pt x="72" y="861"/>
                  </a:lnTo>
                  <a:lnTo>
                    <a:pt x="72" y="861"/>
                  </a:lnTo>
                  <a:lnTo>
                    <a:pt x="74" y="861"/>
                  </a:lnTo>
                  <a:lnTo>
                    <a:pt x="76" y="861"/>
                  </a:lnTo>
                  <a:lnTo>
                    <a:pt x="78" y="861"/>
                  </a:lnTo>
                  <a:lnTo>
                    <a:pt x="78" y="859"/>
                  </a:lnTo>
                  <a:lnTo>
                    <a:pt x="80" y="859"/>
                  </a:lnTo>
                  <a:lnTo>
                    <a:pt x="82" y="857"/>
                  </a:lnTo>
                  <a:lnTo>
                    <a:pt x="82" y="855"/>
                  </a:lnTo>
                  <a:lnTo>
                    <a:pt x="84" y="855"/>
                  </a:lnTo>
                  <a:lnTo>
                    <a:pt x="86" y="855"/>
                  </a:lnTo>
                  <a:lnTo>
                    <a:pt x="86" y="853"/>
                  </a:lnTo>
                  <a:lnTo>
                    <a:pt x="86" y="851"/>
                  </a:lnTo>
                  <a:lnTo>
                    <a:pt x="84" y="851"/>
                  </a:lnTo>
                  <a:lnTo>
                    <a:pt x="84" y="849"/>
                  </a:lnTo>
                  <a:lnTo>
                    <a:pt x="82" y="849"/>
                  </a:lnTo>
                  <a:lnTo>
                    <a:pt x="82" y="847"/>
                  </a:lnTo>
                  <a:lnTo>
                    <a:pt x="80" y="847"/>
                  </a:lnTo>
                  <a:lnTo>
                    <a:pt x="80" y="847"/>
                  </a:lnTo>
                  <a:lnTo>
                    <a:pt x="82" y="847"/>
                  </a:lnTo>
                  <a:lnTo>
                    <a:pt x="82" y="845"/>
                  </a:lnTo>
                  <a:lnTo>
                    <a:pt x="80" y="845"/>
                  </a:lnTo>
                  <a:lnTo>
                    <a:pt x="78" y="845"/>
                  </a:lnTo>
                  <a:lnTo>
                    <a:pt x="76" y="843"/>
                  </a:lnTo>
                  <a:lnTo>
                    <a:pt x="72" y="843"/>
                  </a:lnTo>
                  <a:lnTo>
                    <a:pt x="72" y="843"/>
                  </a:lnTo>
                  <a:lnTo>
                    <a:pt x="72" y="841"/>
                  </a:lnTo>
                  <a:lnTo>
                    <a:pt x="72" y="839"/>
                  </a:lnTo>
                  <a:lnTo>
                    <a:pt x="72" y="837"/>
                  </a:lnTo>
                  <a:lnTo>
                    <a:pt x="72" y="835"/>
                  </a:lnTo>
                  <a:lnTo>
                    <a:pt x="72" y="835"/>
                  </a:lnTo>
                  <a:lnTo>
                    <a:pt x="72" y="837"/>
                  </a:lnTo>
                  <a:lnTo>
                    <a:pt x="72" y="835"/>
                  </a:lnTo>
                  <a:lnTo>
                    <a:pt x="70" y="835"/>
                  </a:lnTo>
                  <a:lnTo>
                    <a:pt x="70" y="833"/>
                  </a:lnTo>
                  <a:lnTo>
                    <a:pt x="68" y="833"/>
                  </a:lnTo>
                  <a:lnTo>
                    <a:pt x="64" y="831"/>
                  </a:lnTo>
                  <a:lnTo>
                    <a:pt x="64" y="829"/>
                  </a:lnTo>
                  <a:lnTo>
                    <a:pt x="64" y="827"/>
                  </a:lnTo>
                  <a:lnTo>
                    <a:pt x="64" y="825"/>
                  </a:lnTo>
                  <a:lnTo>
                    <a:pt x="62" y="825"/>
                  </a:lnTo>
                  <a:lnTo>
                    <a:pt x="62" y="823"/>
                  </a:lnTo>
                  <a:lnTo>
                    <a:pt x="60" y="823"/>
                  </a:lnTo>
                  <a:lnTo>
                    <a:pt x="62" y="823"/>
                  </a:lnTo>
                  <a:lnTo>
                    <a:pt x="62" y="821"/>
                  </a:lnTo>
                  <a:lnTo>
                    <a:pt x="62" y="819"/>
                  </a:lnTo>
                  <a:lnTo>
                    <a:pt x="60" y="819"/>
                  </a:lnTo>
                  <a:lnTo>
                    <a:pt x="60" y="817"/>
                  </a:lnTo>
                  <a:lnTo>
                    <a:pt x="56" y="815"/>
                  </a:lnTo>
                  <a:lnTo>
                    <a:pt x="56" y="813"/>
                  </a:lnTo>
                  <a:lnTo>
                    <a:pt x="56" y="811"/>
                  </a:lnTo>
                  <a:lnTo>
                    <a:pt x="58" y="811"/>
                  </a:lnTo>
                  <a:lnTo>
                    <a:pt x="58" y="809"/>
                  </a:lnTo>
                  <a:lnTo>
                    <a:pt x="60" y="809"/>
                  </a:lnTo>
                  <a:lnTo>
                    <a:pt x="60" y="807"/>
                  </a:lnTo>
                  <a:lnTo>
                    <a:pt x="60" y="805"/>
                  </a:lnTo>
                  <a:lnTo>
                    <a:pt x="58" y="805"/>
                  </a:lnTo>
                  <a:lnTo>
                    <a:pt x="58" y="803"/>
                  </a:lnTo>
                  <a:lnTo>
                    <a:pt x="58" y="801"/>
                  </a:lnTo>
                  <a:lnTo>
                    <a:pt x="56" y="801"/>
                  </a:lnTo>
                  <a:lnTo>
                    <a:pt x="56" y="799"/>
                  </a:lnTo>
                  <a:lnTo>
                    <a:pt x="58" y="799"/>
                  </a:lnTo>
                  <a:lnTo>
                    <a:pt x="58" y="797"/>
                  </a:lnTo>
                  <a:lnTo>
                    <a:pt x="58" y="795"/>
                  </a:lnTo>
                  <a:lnTo>
                    <a:pt x="58" y="793"/>
                  </a:lnTo>
                  <a:lnTo>
                    <a:pt x="56" y="793"/>
                  </a:lnTo>
                  <a:lnTo>
                    <a:pt x="54" y="793"/>
                  </a:lnTo>
                  <a:lnTo>
                    <a:pt x="54" y="791"/>
                  </a:lnTo>
                  <a:lnTo>
                    <a:pt x="52" y="791"/>
                  </a:lnTo>
                  <a:lnTo>
                    <a:pt x="52" y="789"/>
                  </a:lnTo>
                  <a:lnTo>
                    <a:pt x="50" y="789"/>
                  </a:lnTo>
                  <a:lnTo>
                    <a:pt x="50" y="787"/>
                  </a:lnTo>
                  <a:lnTo>
                    <a:pt x="48" y="787"/>
                  </a:lnTo>
                  <a:lnTo>
                    <a:pt x="46" y="785"/>
                  </a:lnTo>
                  <a:lnTo>
                    <a:pt x="46" y="787"/>
                  </a:lnTo>
                  <a:lnTo>
                    <a:pt x="44" y="787"/>
                  </a:lnTo>
                  <a:lnTo>
                    <a:pt x="42" y="787"/>
                  </a:lnTo>
                  <a:lnTo>
                    <a:pt x="40" y="787"/>
                  </a:lnTo>
                  <a:lnTo>
                    <a:pt x="40" y="789"/>
                  </a:lnTo>
                  <a:lnTo>
                    <a:pt x="38" y="789"/>
                  </a:lnTo>
                  <a:lnTo>
                    <a:pt x="36" y="789"/>
                  </a:lnTo>
                  <a:lnTo>
                    <a:pt x="34" y="791"/>
                  </a:lnTo>
                  <a:lnTo>
                    <a:pt x="34" y="789"/>
                  </a:lnTo>
                  <a:lnTo>
                    <a:pt x="32" y="789"/>
                  </a:lnTo>
                  <a:lnTo>
                    <a:pt x="32" y="787"/>
                  </a:lnTo>
                  <a:lnTo>
                    <a:pt x="32" y="785"/>
                  </a:lnTo>
                  <a:lnTo>
                    <a:pt x="34" y="785"/>
                  </a:lnTo>
                  <a:lnTo>
                    <a:pt x="34" y="783"/>
                  </a:lnTo>
                  <a:lnTo>
                    <a:pt x="32" y="783"/>
                  </a:lnTo>
                  <a:lnTo>
                    <a:pt x="30" y="783"/>
                  </a:lnTo>
                  <a:lnTo>
                    <a:pt x="30" y="781"/>
                  </a:lnTo>
                  <a:lnTo>
                    <a:pt x="28" y="781"/>
                  </a:lnTo>
                  <a:lnTo>
                    <a:pt x="26" y="781"/>
                  </a:lnTo>
                  <a:lnTo>
                    <a:pt x="24" y="783"/>
                  </a:lnTo>
                  <a:lnTo>
                    <a:pt x="24" y="783"/>
                  </a:lnTo>
                  <a:lnTo>
                    <a:pt x="24" y="781"/>
                  </a:lnTo>
                  <a:lnTo>
                    <a:pt x="22" y="781"/>
                  </a:lnTo>
                  <a:lnTo>
                    <a:pt x="22" y="779"/>
                  </a:lnTo>
                  <a:lnTo>
                    <a:pt x="20" y="779"/>
                  </a:lnTo>
                  <a:lnTo>
                    <a:pt x="18" y="779"/>
                  </a:lnTo>
                  <a:lnTo>
                    <a:pt x="18" y="781"/>
                  </a:lnTo>
                  <a:lnTo>
                    <a:pt x="16" y="781"/>
                  </a:lnTo>
                  <a:lnTo>
                    <a:pt x="16" y="779"/>
                  </a:lnTo>
                  <a:lnTo>
                    <a:pt x="14" y="777"/>
                  </a:lnTo>
                  <a:lnTo>
                    <a:pt x="14" y="775"/>
                  </a:lnTo>
                  <a:lnTo>
                    <a:pt x="16" y="775"/>
                  </a:lnTo>
                  <a:lnTo>
                    <a:pt x="16" y="773"/>
                  </a:lnTo>
                  <a:lnTo>
                    <a:pt x="14" y="771"/>
                  </a:lnTo>
                  <a:lnTo>
                    <a:pt x="14" y="769"/>
                  </a:lnTo>
                  <a:lnTo>
                    <a:pt x="14" y="767"/>
                  </a:lnTo>
                  <a:lnTo>
                    <a:pt x="14" y="765"/>
                  </a:lnTo>
                  <a:lnTo>
                    <a:pt x="12" y="765"/>
                  </a:lnTo>
                  <a:lnTo>
                    <a:pt x="12" y="763"/>
                  </a:lnTo>
                  <a:lnTo>
                    <a:pt x="12" y="761"/>
                  </a:lnTo>
                  <a:lnTo>
                    <a:pt x="10" y="759"/>
                  </a:lnTo>
                  <a:lnTo>
                    <a:pt x="10" y="757"/>
                  </a:lnTo>
                  <a:lnTo>
                    <a:pt x="8" y="755"/>
                  </a:lnTo>
                  <a:lnTo>
                    <a:pt x="6" y="757"/>
                  </a:lnTo>
                  <a:lnTo>
                    <a:pt x="6" y="755"/>
                  </a:lnTo>
                  <a:lnTo>
                    <a:pt x="8" y="753"/>
                  </a:lnTo>
                  <a:lnTo>
                    <a:pt x="8" y="751"/>
                  </a:lnTo>
                  <a:lnTo>
                    <a:pt x="8" y="751"/>
                  </a:lnTo>
                  <a:lnTo>
                    <a:pt x="6" y="751"/>
                  </a:lnTo>
                  <a:lnTo>
                    <a:pt x="6" y="749"/>
                  </a:lnTo>
                  <a:lnTo>
                    <a:pt x="8" y="749"/>
                  </a:lnTo>
                  <a:lnTo>
                    <a:pt x="10" y="749"/>
                  </a:lnTo>
                  <a:lnTo>
                    <a:pt x="10" y="747"/>
                  </a:lnTo>
                  <a:lnTo>
                    <a:pt x="10" y="745"/>
                  </a:lnTo>
                  <a:lnTo>
                    <a:pt x="8" y="745"/>
                  </a:lnTo>
                  <a:lnTo>
                    <a:pt x="6" y="743"/>
                  </a:lnTo>
                  <a:lnTo>
                    <a:pt x="6" y="741"/>
                  </a:lnTo>
                  <a:lnTo>
                    <a:pt x="4" y="741"/>
                  </a:lnTo>
                  <a:lnTo>
                    <a:pt x="4" y="739"/>
                  </a:lnTo>
                  <a:lnTo>
                    <a:pt x="4" y="737"/>
                  </a:lnTo>
                  <a:lnTo>
                    <a:pt x="2" y="737"/>
                  </a:lnTo>
                  <a:lnTo>
                    <a:pt x="0" y="737"/>
                  </a:lnTo>
                  <a:lnTo>
                    <a:pt x="0" y="735"/>
                  </a:lnTo>
                  <a:lnTo>
                    <a:pt x="2" y="735"/>
                  </a:lnTo>
                  <a:lnTo>
                    <a:pt x="2" y="733"/>
                  </a:lnTo>
                  <a:lnTo>
                    <a:pt x="4" y="731"/>
                  </a:lnTo>
                  <a:lnTo>
                    <a:pt x="4" y="729"/>
                  </a:lnTo>
                  <a:lnTo>
                    <a:pt x="6" y="729"/>
                  </a:lnTo>
                  <a:lnTo>
                    <a:pt x="8" y="727"/>
                  </a:lnTo>
                  <a:lnTo>
                    <a:pt x="6" y="725"/>
                  </a:lnTo>
                  <a:lnTo>
                    <a:pt x="6" y="723"/>
                  </a:lnTo>
                  <a:lnTo>
                    <a:pt x="6" y="721"/>
                  </a:lnTo>
                  <a:lnTo>
                    <a:pt x="8" y="721"/>
                  </a:lnTo>
                  <a:lnTo>
                    <a:pt x="8" y="723"/>
                  </a:lnTo>
                  <a:lnTo>
                    <a:pt x="10" y="723"/>
                  </a:lnTo>
                  <a:lnTo>
                    <a:pt x="10" y="725"/>
                  </a:lnTo>
                  <a:lnTo>
                    <a:pt x="10" y="727"/>
                  </a:lnTo>
                  <a:lnTo>
                    <a:pt x="12" y="727"/>
                  </a:lnTo>
                  <a:lnTo>
                    <a:pt x="14" y="727"/>
                  </a:lnTo>
                  <a:lnTo>
                    <a:pt x="14" y="725"/>
                  </a:lnTo>
                  <a:lnTo>
                    <a:pt x="14" y="723"/>
                  </a:lnTo>
                  <a:lnTo>
                    <a:pt x="12" y="721"/>
                  </a:lnTo>
                  <a:lnTo>
                    <a:pt x="12" y="719"/>
                  </a:lnTo>
                  <a:lnTo>
                    <a:pt x="12" y="717"/>
                  </a:lnTo>
                  <a:lnTo>
                    <a:pt x="10" y="717"/>
                  </a:lnTo>
                  <a:lnTo>
                    <a:pt x="8" y="717"/>
                  </a:lnTo>
                  <a:lnTo>
                    <a:pt x="6" y="717"/>
                  </a:lnTo>
                  <a:lnTo>
                    <a:pt x="6" y="719"/>
                  </a:lnTo>
                  <a:lnTo>
                    <a:pt x="6" y="717"/>
                  </a:lnTo>
                  <a:lnTo>
                    <a:pt x="4" y="717"/>
                  </a:lnTo>
                  <a:lnTo>
                    <a:pt x="6" y="717"/>
                  </a:lnTo>
                  <a:lnTo>
                    <a:pt x="6" y="715"/>
                  </a:lnTo>
                  <a:lnTo>
                    <a:pt x="4" y="715"/>
                  </a:lnTo>
                  <a:lnTo>
                    <a:pt x="4" y="713"/>
                  </a:lnTo>
                  <a:lnTo>
                    <a:pt x="6" y="713"/>
                  </a:lnTo>
                  <a:lnTo>
                    <a:pt x="6" y="711"/>
                  </a:lnTo>
                  <a:lnTo>
                    <a:pt x="6" y="709"/>
                  </a:lnTo>
                  <a:lnTo>
                    <a:pt x="8" y="707"/>
                  </a:lnTo>
                  <a:lnTo>
                    <a:pt x="8" y="709"/>
                  </a:lnTo>
                  <a:lnTo>
                    <a:pt x="10" y="707"/>
                  </a:lnTo>
                  <a:lnTo>
                    <a:pt x="10" y="705"/>
                  </a:lnTo>
                  <a:lnTo>
                    <a:pt x="8" y="705"/>
                  </a:lnTo>
                  <a:lnTo>
                    <a:pt x="8" y="703"/>
                  </a:lnTo>
                  <a:lnTo>
                    <a:pt x="8" y="703"/>
                  </a:lnTo>
                  <a:lnTo>
                    <a:pt x="8" y="701"/>
                  </a:lnTo>
                  <a:lnTo>
                    <a:pt x="8" y="699"/>
                  </a:lnTo>
                  <a:lnTo>
                    <a:pt x="8" y="697"/>
                  </a:lnTo>
                  <a:lnTo>
                    <a:pt x="8" y="695"/>
                  </a:lnTo>
                  <a:lnTo>
                    <a:pt x="8" y="693"/>
                  </a:lnTo>
                  <a:lnTo>
                    <a:pt x="8" y="691"/>
                  </a:lnTo>
                  <a:lnTo>
                    <a:pt x="10" y="687"/>
                  </a:lnTo>
                  <a:lnTo>
                    <a:pt x="10" y="685"/>
                  </a:lnTo>
                  <a:lnTo>
                    <a:pt x="12" y="685"/>
                  </a:lnTo>
                  <a:lnTo>
                    <a:pt x="14" y="685"/>
                  </a:lnTo>
                  <a:lnTo>
                    <a:pt x="14" y="687"/>
                  </a:lnTo>
                  <a:lnTo>
                    <a:pt x="14" y="689"/>
                  </a:lnTo>
                  <a:lnTo>
                    <a:pt x="12" y="689"/>
                  </a:lnTo>
                  <a:lnTo>
                    <a:pt x="14" y="689"/>
                  </a:lnTo>
                  <a:lnTo>
                    <a:pt x="14" y="687"/>
                  </a:lnTo>
                  <a:lnTo>
                    <a:pt x="14" y="685"/>
                  </a:lnTo>
                  <a:lnTo>
                    <a:pt x="16" y="683"/>
                  </a:lnTo>
                  <a:lnTo>
                    <a:pt x="16" y="685"/>
                  </a:lnTo>
                  <a:lnTo>
                    <a:pt x="16" y="683"/>
                  </a:lnTo>
                  <a:lnTo>
                    <a:pt x="18" y="683"/>
                  </a:lnTo>
                  <a:lnTo>
                    <a:pt x="20" y="683"/>
                  </a:lnTo>
                  <a:lnTo>
                    <a:pt x="18" y="683"/>
                  </a:lnTo>
                  <a:lnTo>
                    <a:pt x="16" y="683"/>
                  </a:lnTo>
                  <a:lnTo>
                    <a:pt x="14" y="681"/>
                  </a:lnTo>
                  <a:lnTo>
                    <a:pt x="14" y="679"/>
                  </a:lnTo>
                  <a:lnTo>
                    <a:pt x="12" y="679"/>
                  </a:lnTo>
                  <a:lnTo>
                    <a:pt x="12" y="677"/>
                  </a:lnTo>
                  <a:lnTo>
                    <a:pt x="12" y="675"/>
                  </a:lnTo>
                  <a:lnTo>
                    <a:pt x="14" y="675"/>
                  </a:lnTo>
                  <a:lnTo>
                    <a:pt x="12" y="673"/>
                  </a:lnTo>
                  <a:lnTo>
                    <a:pt x="12" y="671"/>
                  </a:lnTo>
                  <a:lnTo>
                    <a:pt x="12" y="669"/>
                  </a:lnTo>
                  <a:lnTo>
                    <a:pt x="12" y="667"/>
                  </a:lnTo>
                  <a:lnTo>
                    <a:pt x="14" y="667"/>
                  </a:lnTo>
                  <a:lnTo>
                    <a:pt x="14" y="669"/>
                  </a:lnTo>
                  <a:lnTo>
                    <a:pt x="16" y="669"/>
                  </a:lnTo>
                  <a:lnTo>
                    <a:pt x="16" y="671"/>
                  </a:lnTo>
                  <a:lnTo>
                    <a:pt x="18" y="671"/>
                  </a:lnTo>
                  <a:lnTo>
                    <a:pt x="18" y="669"/>
                  </a:lnTo>
                  <a:lnTo>
                    <a:pt x="18" y="667"/>
                  </a:lnTo>
                  <a:lnTo>
                    <a:pt x="20" y="665"/>
                  </a:lnTo>
                  <a:lnTo>
                    <a:pt x="22" y="665"/>
                  </a:lnTo>
                  <a:lnTo>
                    <a:pt x="22" y="667"/>
                  </a:lnTo>
                  <a:lnTo>
                    <a:pt x="24" y="667"/>
                  </a:lnTo>
                  <a:lnTo>
                    <a:pt x="24" y="667"/>
                  </a:lnTo>
                  <a:lnTo>
                    <a:pt x="26" y="667"/>
                  </a:lnTo>
                  <a:lnTo>
                    <a:pt x="26" y="665"/>
                  </a:lnTo>
                  <a:lnTo>
                    <a:pt x="26" y="663"/>
                  </a:lnTo>
                  <a:lnTo>
                    <a:pt x="28" y="663"/>
                  </a:lnTo>
                  <a:lnTo>
                    <a:pt x="28" y="661"/>
                  </a:lnTo>
                  <a:lnTo>
                    <a:pt x="30" y="661"/>
                  </a:lnTo>
                  <a:lnTo>
                    <a:pt x="34" y="661"/>
                  </a:lnTo>
                  <a:lnTo>
                    <a:pt x="40" y="663"/>
                  </a:lnTo>
                  <a:lnTo>
                    <a:pt x="44" y="665"/>
                  </a:lnTo>
                  <a:lnTo>
                    <a:pt x="46" y="665"/>
                  </a:lnTo>
                  <a:lnTo>
                    <a:pt x="46" y="663"/>
                  </a:lnTo>
                  <a:lnTo>
                    <a:pt x="46" y="661"/>
                  </a:lnTo>
                  <a:lnTo>
                    <a:pt x="48" y="661"/>
                  </a:lnTo>
                  <a:lnTo>
                    <a:pt x="46" y="661"/>
                  </a:lnTo>
                  <a:lnTo>
                    <a:pt x="42" y="659"/>
                  </a:lnTo>
                  <a:lnTo>
                    <a:pt x="42" y="657"/>
                  </a:lnTo>
                  <a:lnTo>
                    <a:pt x="42" y="655"/>
                  </a:lnTo>
                  <a:lnTo>
                    <a:pt x="40" y="655"/>
                  </a:lnTo>
                  <a:lnTo>
                    <a:pt x="38" y="655"/>
                  </a:lnTo>
                  <a:lnTo>
                    <a:pt x="36" y="655"/>
                  </a:lnTo>
                  <a:lnTo>
                    <a:pt x="34" y="655"/>
                  </a:lnTo>
                  <a:lnTo>
                    <a:pt x="30" y="655"/>
                  </a:lnTo>
                  <a:lnTo>
                    <a:pt x="28" y="655"/>
                  </a:lnTo>
                  <a:lnTo>
                    <a:pt x="26" y="655"/>
                  </a:lnTo>
                  <a:lnTo>
                    <a:pt x="26" y="653"/>
                  </a:lnTo>
                  <a:lnTo>
                    <a:pt x="24" y="653"/>
                  </a:lnTo>
                  <a:lnTo>
                    <a:pt x="24" y="651"/>
                  </a:lnTo>
                  <a:lnTo>
                    <a:pt x="24" y="651"/>
                  </a:lnTo>
                  <a:lnTo>
                    <a:pt x="22" y="649"/>
                  </a:lnTo>
                  <a:lnTo>
                    <a:pt x="20" y="647"/>
                  </a:lnTo>
                  <a:lnTo>
                    <a:pt x="20" y="645"/>
                  </a:lnTo>
                  <a:lnTo>
                    <a:pt x="20" y="643"/>
                  </a:lnTo>
                  <a:lnTo>
                    <a:pt x="20" y="645"/>
                  </a:lnTo>
                  <a:lnTo>
                    <a:pt x="22" y="647"/>
                  </a:lnTo>
                  <a:lnTo>
                    <a:pt x="24" y="647"/>
                  </a:lnTo>
                  <a:lnTo>
                    <a:pt x="24" y="645"/>
                  </a:lnTo>
                  <a:lnTo>
                    <a:pt x="22" y="645"/>
                  </a:lnTo>
                  <a:lnTo>
                    <a:pt x="22" y="643"/>
                  </a:lnTo>
                  <a:lnTo>
                    <a:pt x="22" y="641"/>
                  </a:lnTo>
                  <a:lnTo>
                    <a:pt x="24" y="641"/>
                  </a:lnTo>
                  <a:lnTo>
                    <a:pt x="22" y="641"/>
                  </a:lnTo>
                  <a:lnTo>
                    <a:pt x="22" y="639"/>
                  </a:lnTo>
                  <a:lnTo>
                    <a:pt x="24" y="639"/>
                  </a:lnTo>
                  <a:lnTo>
                    <a:pt x="24" y="637"/>
                  </a:lnTo>
                  <a:lnTo>
                    <a:pt x="22" y="637"/>
                  </a:lnTo>
                  <a:lnTo>
                    <a:pt x="22" y="639"/>
                  </a:lnTo>
                  <a:lnTo>
                    <a:pt x="20" y="639"/>
                  </a:lnTo>
                  <a:lnTo>
                    <a:pt x="18" y="639"/>
                  </a:lnTo>
                  <a:lnTo>
                    <a:pt x="18" y="641"/>
                  </a:lnTo>
                  <a:lnTo>
                    <a:pt x="18" y="643"/>
                  </a:lnTo>
                  <a:lnTo>
                    <a:pt x="16" y="643"/>
                  </a:lnTo>
                  <a:lnTo>
                    <a:pt x="16" y="645"/>
                  </a:lnTo>
                  <a:lnTo>
                    <a:pt x="14" y="645"/>
                  </a:lnTo>
                  <a:lnTo>
                    <a:pt x="14" y="643"/>
                  </a:lnTo>
                  <a:lnTo>
                    <a:pt x="14" y="645"/>
                  </a:lnTo>
                  <a:lnTo>
                    <a:pt x="12" y="645"/>
                  </a:lnTo>
                  <a:lnTo>
                    <a:pt x="10" y="645"/>
                  </a:lnTo>
                  <a:lnTo>
                    <a:pt x="10" y="643"/>
                  </a:lnTo>
                  <a:lnTo>
                    <a:pt x="10" y="645"/>
                  </a:lnTo>
                  <a:lnTo>
                    <a:pt x="8" y="645"/>
                  </a:lnTo>
                  <a:lnTo>
                    <a:pt x="8" y="643"/>
                  </a:lnTo>
                  <a:lnTo>
                    <a:pt x="10" y="643"/>
                  </a:lnTo>
                  <a:lnTo>
                    <a:pt x="12" y="641"/>
                  </a:lnTo>
                  <a:lnTo>
                    <a:pt x="14" y="637"/>
                  </a:lnTo>
                  <a:lnTo>
                    <a:pt x="16" y="635"/>
                  </a:lnTo>
                  <a:lnTo>
                    <a:pt x="18" y="633"/>
                  </a:lnTo>
                  <a:lnTo>
                    <a:pt x="20" y="631"/>
                  </a:lnTo>
                  <a:lnTo>
                    <a:pt x="22" y="631"/>
                  </a:lnTo>
                  <a:lnTo>
                    <a:pt x="22" y="629"/>
                  </a:lnTo>
                  <a:lnTo>
                    <a:pt x="24" y="627"/>
                  </a:lnTo>
                  <a:lnTo>
                    <a:pt x="24" y="625"/>
                  </a:lnTo>
                  <a:lnTo>
                    <a:pt x="24" y="625"/>
                  </a:lnTo>
                  <a:lnTo>
                    <a:pt x="26" y="623"/>
                  </a:lnTo>
                  <a:lnTo>
                    <a:pt x="28" y="621"/>
                  </a:lnTo>
                  <a:lnTo>
                    <a:pt x="30" y="621"/>
                  </a:lnTo>
                  <a:lnTo>
                    <a:pt x="30" y="619"/>
                  </a:lnTo>
                  <a:lnTo>
                    <a:pt x="32" y="617"/>
                  </a:lnTo>
                  <a:lnTo>
                    <a:pt x="34" y="615"/>
                  </a:lnTo>
                  <a:lnTo>
                    <a:pt x="34" y="613"/>
                  </a:lnTo>
                  <a:lnTo>
                    <a:pt x="36" y="613"/>
                  </a:lnTo>
                  <a:lnTo>
                    <a:pt x="36" y="611"/>
                  </a:lnTo>
                  <a:lnTo>
                    <a:pt x="40" y="609"/>
                  </a:lnTo>
                  <a:lnTo>
                    <a:pt x="40" y="607"/>
                  </a:lnTo>
                  <a:lnTo>
                    <a:pt x="40" y="607"/>
                  </a:lnTo>
                  <a:lnTo>
                    <a:pt x="42" y="605"/>
                  </a:lnTo>
                  <a:lnTo>
                    <a:pt x="46" y="601"/>
                  </a:lnTo>
                  <a:lnTo>
                    <a:pt x="48" y="597"/>
                  </a:lnTo>
                  <a:lnTo>
                    <a:pt x="50" y="593"/>
                  </a:lnTo>
                  <a:lnTo>
                    <a:pt x="54" y="591"/>
                  </a:lnTo>
                  <a:lnTo>
                    <a:pt x="54" y="589"/>
                  </a:lnTo>
                  <a:lnTo>
                    <a:pt x="56" y="587"/>
                  </a:lnTo>
                  <a:lnTo>
                    <a:pt x="58" y="585"/>
                  </a:lnTo>
                  <a:lnTo>
                    <a:pt x="58" y="583"/>
                  </a:lnTo>
                  <a:lnTo>
                    <a:pt x="60" y="583"/>
                  </a:lnTo>
                  <a:lnTo>
                    <a:pt x="62" y="581"/>
                  </a:lnTo>
                  <a:lnTo>
                    <a:pt x="62" y="579"/>
                  </a:lnTo>
                  <a:lnTo>
                    <a:pt x="64" y="579"/>
                  </a:lnTo>
                  <a:lnTo>
                    <a:pt x="64" y="577"/>
                  </a:lnTo>
                  <a:lnTo>
                    <a:pt x="64" y="575"/>
                  </a:lnTo>
                  <a:lnTo>
                    <a:pt x="66" y="573"/>
                  </a:lnTo>
                  <a:lnTo>
                    <a:pt x="66" y="569"/>
                  </a:lnTo>
                  <a:lnTo>
                    <a:pt x="66" y="567"/>
                  </a:lnTo>
                  <a:lnTo>
                    <a:pt x="68" y="567"/>
                  </a:lnTo>
                  <a:lnTo>
                    <a:pt x="68" y="563"/>
                  </a:lnTo>
                  <a:lnTo>
                    <a:pt x="68" y="561"/>
                  </a:lnTo>
                  <a:lnTo>
                    <a:pt x="66" y="561"/>
                  </a:lnTo>
                  <a:lnTo>
                    <a:pt x="66" y="559"/>
                  </a:lnTo>
                  <a:lnTo>
                    <a:pt x="66" y="559"/>
                  </a:lnTo>
                  <a:lnTo>
                    <a:pt x="64" y="559"/>
                  </a:lnTo>
                  <a:lnTo>
                    <a:pt x="64" y="557"/>
                  </a:lnTo>
                  <a:lnTo>
                    <a:pt x="64" y="555"/>
                  </a:lnTo>
                  <a:lnTo>
                    <a:pt x="62" y="555"/>
                  </a:lnTo>
                  <a:lnTo>
                    <a:pt x="62" y="553"/>
                  </a:lnTo>
                  <a:lnTo>
                    <a:pt x="60" y="551"/>
                  </a:lnTo>
                  <a:lnTo>
                    <a:pt x="56" y="549"/>
                  </a:lnTo>
                  <a:lnTo>
                    <a:pt x="52" y="545"/>
                  </a:lnTo>
                  <a:lnTo>
                    <a:pt x="50" y="545"/>
                  </a:lnTo>
                  <a:lnTo>
                    <a:pt x="50" y="543"/>
                  </a:lnTo>
                  <a:lnTo>
                    <a:pt x="46" y="541"/>
                  </a:lnTo>
                  <a:lnTo>
                    <a:pt x="42" y="535"/>
                  </a:lnTo>
                  <a:lnTo>
                    <a:pt x="44" y="533"/>
                  </a:lnTo>
                  <a:lnTo>
                    <a:pt x="46" y="533"/>
                  </a:lnTo>
                  <a:lnTo>
                    <a:pt x="48" y="531"/>
                  </a:lnTo>
                  <a:lnTo>
                    <a:pt x="48" y="529"/>
                  </a:lnTo>
                  <a:lnTo>
                    <a:pt x="52" y="525"/>
                  </a:lnTo>
                  <a:lnTo>
                    <a:pt x="52" y="523"/>
                  </a:lnTo>
                  <a:lnTo>
                    <a:pt x="52" y="521"/>
                  </a:lnTo>
                  <a:lnTo>
                    <a:pt x="52" y="519"/>
                  </a:lnTo>
                  <a:lnTo>
                    <a:pt x="52" y="517"/>
                  </a:lnTo>
                  <a:lnTo>
                    <a:pt x="52" y="515"/>
                  </a:lnTo>
                  <a:lnTo>
                    <a:pt x="50" y="515"/>
                  </a:lnTo>
                  <a:lnTo>
                    <a:pt x="50" y="513"/>
                  </a:lnTo>
                  <a:lnTo>
                    <a:pt x="48" y="513"/>
                  </a:lnTo>
                  <a:lnTo>
                    <a:pt x="46" y="511"/>
                  </a:lnTo>
                  <a:lnTo>
                    <a:pt x="44" y="511"/>
                  </a:lnTo>
                  <a:lnTo>
                    <a:pt x="44" y="511"/>
                  </a:lnTo>
                  <a:lnTo>
                    <a:pt x="44" y="509"/>
                  </a:lnTo>
                  <a:lnTo>
                    <a:pt x="42" y="507"/>
                  </a:lnTo>
                  <a:lnTo>
                    <a:pt x="42" y="505"/>
                  </a:lnTo>
                  <a:lnTo>
                    <a:pt x="46" y="503"/>
                  </a:lnTo>
                  <a:lnTo>
                    <a:pt x="46" y="501"/>
                  </a:lnTo>
                  <a:lnTo>
                    <a:pt x="44" y="499"/>
                  </a:lnTo>
                  <a:lnTo>
                    <a:pt x="44" y="497"/>
                  </a:lnTo>
                  <a:lnTo>
                    <a:pt x="40" y="497"/>
                  </a:lnTo>
                  <a:lnTo>
                    <a:pt x="38" y="495"/>
                  </a:lnTo>
                  <a:lnTo>
                    <a:pt x="36" y="493"/>
                  </a:lnTo>
                  <a:lnTo>
                    <a:pt x="36" y="489"/>
                  </a:lnTo>
                  <a:lnTo>
                    <a:pt x="36" y="487"/>
                  </a:lnTo>
                  <a:lnTo>
                    <a:pt x="36" y="485"/>
                  </a:lnTo>
                  <a:lnTo>
                    <a:pt x="38" y="485"/>
                  </a:lnTo>
                  <a:lnTo>
                    <a:pt x="40" y="485"/>
                  </a:lnTo>
                  <a:lnTo>
                    <a:pt x="40" y="483"/>
                  </a:lnTo>
                  <a:lnTo>
                    <a:pt x="40" y="481"/>
                  </a:lnTo>
                  <a:lnTo>
                    <a:pt x="40" y="479"/>
                  </a:lnTo>
                  <a:lnTo>
                    <a:pt x="36" y="479"/>
                  </a:lnTo>
                  <a:lnTo>
                    <a:pt x="36" y="477"/>
                  </a:lnTo>
                  <a:lnTo>
                    <a:pt x="38" y="475"/>
                  </a:lnTo>
                  <a:lnTo>
                    <a:pt x="38" y="473"/>
                  </a:lnTo>
                  <a:lnTo>
                    <a:pt x="38" y="471"/>
                  </a:lnTo>
                  <a:lnTo>
                    <a:pt x="38" y="469"/>
                  </a:lnTo>
                  <a:lnTo>
                    <a:pt x="40" y="467"/>
                  </a:lnTo>
                  <a:lnTo>
                    <a:pt x="40" y="465"/>
                  </a:lnTo>
                  <a:lnTo>
                    <a:pt x="38" y="465"/>
                  </a:lnTo>
                  <a:lnTo>
                    <a:pt x="38" y="465"/>
                  </a:lnTo>
                  <a:lnTo>
                    <a:pt x="40" y="465"/>
                  </a:lnTo>
                  <a:lnTo>
                    <a:pt x="42" y="463"/>
                  </a:lnTo>
                  <a:lnTo>
                    <a:pt x="44" y="465"/>
                  </a:lnTo>
                  <a:lnTo>
                    <a:pt x="44" y="463"/>
                  </a:lnTo>
                  <a:lnTo>
                    <a:pt x="44" y="459"/>
                  </a:lnTo>
                  <a:lnTo>
                    <a:pt x="44" y="457"/>
                  </a:lnTo>
                  <a:lnTo>
                    <a:pt x="44" y="455"/>
                  </a:lnTo>
                  <a:lnTo>
                    <a:pt x="44" y="453"/>
                  </a:lnTo>
                  <a:lnTo>
                    <a:pt x="42" y="453"/>
                  </a:lnTo>
                  <a:lnTo>
                    <a:pt x="42" y="451"/>
                  </a:lnTo>
                  <a:lnTo>
                    <a:pt x="42" y="447"/>
                  </a:lnTo>
                  <a:lnTo>
                    <a:pt x="40" y="445"/>
                  </a:lnTo>
                  <a:lnTo>
                    <a:pt x="40" y="443"/>
                  </a:lnTo>
                  <a:lnTo>
                    <a:pt x="38" y="439"/>
                  </a:lnTo>
                  <a:lnTo>
                    <a:pt x="36" y="437"/>
                  </a:lnTo>
                  <a:lnTo>
                    <a:pt x="36" y="435"/>
                  </a:lnTo>
                  <a:lnTo>
                    <a:pt x="36" y="433"/>
                  </a:lnTo>
                  <a:lnTo>
                    <a:pt x="36" y="431"/>
                  </a:lnTo>
                  <a:lnTo>
                    <a:pt x="34" y="427"/>
                  </a:lnTo>
                  <a:lnTo>
                    <a:pt x="32" y="427"/>
                  </a:lnTo>
                  <a:lnTo>
                    <a:pt x="32" y="425"/>
                  </a:lnTo>
                  <a:lnTo>
                    <a:pt x="32" y="423"/>
                  </a:lnTo>
                  <a:lnTo>
                    <a:pt x="28" y="417"/>
                  </a:lnTo>
                  <a:lnTo>
                    <a:pt x="28" y="415"/>
                  </a:lnTo>
                  <a:lnTo>
                    <a:pt x="28" y="411"/>
                  </a:lnTo>
                  <a:lnTo>
                    <a:pt x="34" y="401"/>
                  </a:lnTo>
                  <a:lnTo>
                    <a:pt x="34" y="399"/>
                  </a:lnTo>
                  <a:lnTo>
                    <a:pt x="42" y="389"/>
                  </a:lnTo>
                  <a:lnTo>
                    <a:pt x="42" y="387"/>
                  </a:lnTo>
                  <a:lnTo>
                    <a:pt x="42" y="385"/>
                  </a:lnTo>
                  <a:lnTo>
                    <a:pt x="42" y="383"/>
                  </a:lnTo>
                  <a:lnTo>
                    <a:pt x="42" y="381"/>
                  </a:lnTo>
                  <a:lnTo>
                    <a:pt x="44" y="381"/>
                  </a:lnTo>
                  <a:lnTo>
                    <a:pt x="38" y="377"/>
                  </a:lnTo>
                  <a:lnTo>
                    <a:pt x="38" y="375"/>
                  </a:lnTo>
                  <a:lnTo>
                    <a:pt x="34" y="369"/>
                  </a:lnTo>
                  <a:lnTo>
                    <a:pt x="34" y="369"/>
                  </a:lnTo>
                  <a:lnTo>
                    <a:pt x="32" y="367"/>
                  </a:lnTo>
                  <a:lnTo>
                    <a:pt x="32" y="365"/>
                  </a:lnTo>
                  <a:lnTo>
                    <a:pt x="26" y="363"/>
                  </a:lnTo>
                  <a:lnTo>
                    <a:pt x="24" y="361"/>
                  </a:lnTo>
                  <a:lnTo>
                    <a:pt x="22" y="361"/>
                  </a:lnTo>
                  <a:lnTo>
                    <a:pt x="20" y="349"/>
                  </a:lnTo>
                  <a:lnTo>
                    <a:pt x="20" y="347"/>
                  </a:lnTo>
                  <a:lnTo>
                    <a:pt x="20" y="345"/>
                  </a:lnTo>
                  <a:lnTo>
                    <a:pt x="24" y="337"/>
                  </a:lnTo>
                  <a:lnTo>
                    <a:pt x="24" y="335"/>
                  </a:lnTo>
                  <a:lnTo>
                    <a:pt x="24" y="331"/>
                  </a:lnTo>
                  <a:lnTo>
                    <a:pt x="24" y="331"/>
                  </a:lnTo>
                  <a:lnTo>
                    <a:pt x="22" y="331"/>
                  </a:lnTo>
                  <a:lnTo>
                    <a:pt x="20" y="331"/>
                  </a:lnTo>
                  <a:lnTo>
                    <a:pt x="18" y="331"/>
                  </a:lnTo>
                  <a:lnTo>
                    <a:pt x="18" y="329"/>
                  </a:lnTo>
                  <a:lnTo>
                    <a:pt x="20" y="329"/>
                  </a:lnTo>
                  <a:lnTo>
                    <a:pt x="24" y="325"/>
                  </a:lnTo>
                  <a:lnTo>
                    <a:pt x="24" y="325"/>
                  </a:lnTo>
                  <a:lnTo>
                    <a:pt x="26" y="323"/>
                  </a:lnTo>
                  <a:lnTo>
                    <a:pt x="28" y="323"/>
                  </a:lnTo>
                  <a:lnTo>
                    <a:pt x="30" y="321"/>
                  </a:lnTo>
                  <a:lnTo>
                    <a:pt x="30" y="321"/>
                  </a:lnTo>
                  <a:lnTo>
                    <a:pt x="30" y="319"/>
                  </a:lnTo>
                  <a:lnTo>
                    <a:pt x="32" y="317"/>
                  </a:lnTo>
                  <a:lnTo>
                    <a:pt x="32" y="315"/>
                  </a:lnTo>
                  <a:lnTo>
                    <a:pt x="32" y="313"/>
                  </a:lnTo>
                  <a:lnTo>
                    <a:pt x="34" y="311"/>
                  </a:lnTo>
                  <a:lnTo>
                    <a:pt x="36" y="311"/>
                  </a:lnTo>
                  <a:lnTo>
                    <a:pt x="38" y="311"/>
                  </a:lnTo>
                  <a:lnTo>
                    <a:pt x="38" y="309"/>
                  </a:lnTo>
                  <a:lnTo>
                    <a:pt x="42" y="309"/>
                  </a:lnTo>
                  <a:lnTo>
                    <a:pt x="42" y="307"/>
                  </a:lnTo>
                  <a:lnTo>
                    <a:pt x="44" y="305"/>
                  </a:lnTo>
                  <a:lnTo>
                    <a:pt x="46" y="305"/>
                  </a:lnTo>
                  <a:lnTo>
                    <a:pt x="46" y="303"/>
                  </a:lnTo>
                  <a:lnTo>
                    <a:pt x="46" y="301"/>
                  </a:lnTo>
                  <a:lnTo>
                    <a:pt x="46" y="299"/>
                  </a:lnTo>
                  <a:lnTo>
                    <a:pt x="46" y="297"/>
                  </a:lnTo>
                  <a:lnTo>
                    <a:pt x="44" y="297"/>
                  </a:lnTo>
                  <a:lnTo>
                    <a:pt x="46" y="297"/>
                  </a:lnTo>
                  <a:lnTo>
                    <a:pt x="48" y="297"/>
                  </a:lnTo>
                  <a:lnTo>
                    <a:pt x="50" y="301"/>
                  </a:lnTo>
                  <a:lnTo>
                    <a:pt x="52" y="301"/>
                  </a:lnTo>
                  <a:lnTo>
                    <a:pt x="56" y="301"/>
                  </a:lnTo>
                  <a:lnTo>
                    <a:pt x="58" y="301"/>
                  </a:lnTo>
                  <a:lnTo>
                    <a:pt x="58" y="299"/>
                  </a:lnTo>
                  <a:lnTo>
                    <a:pt x="58" y="295"/>
                  </a:lnTo>
                  <a:lnTo>
                    <a:pt x="58" y="293"/>
                  </a:lnTo>
                  <a:lnTo>
                    <a:pt x="58" y="291"/>
                  </a:lnTo>
                  <a:lnTo>
                    <a:pt x="56" y="291"/>
                  </a:lnTo>
                  <a:lnTo>
                    <a:pt x="56" y="289"/>
                  </a:lnTo>
                  <a:lnTo>
                    <a:pt x="60" y="289"/>
                  </a:lnTo>
                  <a:lnTo>
                    <a:pt x="62" y="289"/>
                  </a:lnTo>
                  <a:lnTo>
                    <a:pt x="62" y="291"/>
                  </a:lnTo>
                  <a:lnTo>
                    <a:pt x="64" y="291"/>
                  </a:lnTo>
                  <a:lnTo>
                    <a:pt x="66" y="291"/>
                  </a:lnTo>
                  <a:lnTo>
                    <a:pt x="66" y="293"/>
                  </a:lnTo>
                  <a:lnTo>
                    <a:pt x="66" y="295"/>
                  </a:lnTo>
                  <a:lnTo>
                    <a:pt x="66" y="297"/>
                  </a:lnTo>
                  <a:lnTo>
                    <a:pt x="64" y="297"/>
                  </a:lnTo>
                  <a:lnTo>
                    <a:pt x="66" y="297"/>
                  </a:lnTo>
                  <a:lnTo>
                    <a:pt x="68" y="293"/>
                  </a:lnTo>
                  <a:lnTo>
                    <a:pt x="72" y="295"/>
                  </a:lnTo>
                  <a:lnTo>
                    <a:pt x="72" y="293"/>
                  </a:lnTo>
                  <a:lnTo>
                    <a:pt x="72" y="291"/>
                  </a:lnTo>
                  <a:lnTo>
                    <a:pt x="72" y="289"/>
                  </a:lnTo>
                  <a:lnTo>
                    <a:pt x="72" y="287"/>
                  </a:lnTo>
                  <a:lnTo>
                    <a:pt x="72" y="287"/>
                  </a:lnTo>
                  <a:lnTo>
                    <a:pt x="74" y="287"/>
                  </a:lnTo>
                  <a:lnTo>
                    <a:pt x="74" y="289"/>
                  </a:lnTo>
                  <a:lnTo>
                    <a:pt x="76" y="289"/>
                  </a:lnTo>
                  <a:lnTo>
                    <a:pt x="76" y="287"/>
                  </a:lnTo>
                  <a:lnTo>
                    <a:pt x="74" y="287"/>
                  </a:lnTo>
                  <a:lnTo>
                    <a:pt x="74" y="284"/>
                  </a:lnTo>
                  <a:lnTo>
                    <a:pt x="74" y="282"/>
                  </a:lnTo>
                  <a:lnTo>
                    <a:pt x="72" y="282"/>
                  </a:lnTo>
                  <a:lnTo>
                    <a:pt x="72" y="280"/>
                  </a:lnTo>
                  <a:lnTo>
                    <a:pt x="74" y="280"/>
                  </a:lnTo>
                  <a:lnTo>
                    <a:pt x="76" y="280"/>
                  </a:lnTo>
                  <a:lnTo>
                    <a:pt x="78" y="284"/>
                  </a:lnTo>
                  <a:lnTo>
                    <a:pt x="80" y="284"/>
                  </a:lnTo>
                  <a:lnTo>
                    <a:pt x="82" y="287"/>
                  </a:lnTo>
                  <a:lnTo>
                    <a:pt x="82" y="289"/>
                  </a:lnTo>
                  <a:lnTo>
                    <a:pt x="84" y="289"/>
                  </a:lnTo>
                  <a:lnTo>
                    <a:pt x="86" y="289"/>
                  </a:lnTo>
                  <a:lnTo>
                    <a:pt x="90" y="289"/>
                  </a:lnTo>
                  <a:lnTo>
                    <a:pt x="90" y="291"/>
                  </a:lnTo>
                  <a:lnTo>
                    <a:pt x="92" y="291"/>
                  </a:lnTo>
                  <a:lnTo>
                    <a:pt x="92" y="293"/>
                  </a:lnTo>
                  <a:lnTo>
                    <a:pt x="92" y="295"/>
                  </a:lnTo>
                  <a:lnTo>
                    <a:pt x="92" y="297"/>
                  </a:lnTo>
                  <a:lnTo>
                    <a:pt x="88" y="299"/>
                  </a:lnTo>
                  <a:lnTo>
                    <a:pt x="82" y="297"/>
                  </a:lnTo>
                  <a:lnTo>
                    <a:pt x="82" y="295"/>
                  </a:lnTo>
                  <a:lnTo>
                    <a:pt x="80" y="297"/>
                  </a:lnTo>
                  <a:lnTo>
                    <a:pt x="78" y="295"/>
                  </a:lnTo>
                  <a:lnTo>
                    <a:pt x="76" y="295"/>
                  </a:lnTo>
                  <a:lnTo>
                    <a:pt x="78" y="293"/>
                  </a:lnTo>
                  <a:lnTo>
                    <a:pt x="76" y="293"/>
                  </a:lnTo>
                  <a:lnTo>
                    <a:pt x="76" y="291"/>
                  </a:lnTo>
                  <a:lnTo>
                    <a:pt x="76" y="293"/>
                  </a:lnTo>
                  <a:lnTo>
                    <a:pt x="76" y="295"/>
                  </a:lnTo>
                  <a:lnTo>
                    <a:pt x="74" y="295"/>
                  </a:lnTo>
                  <a:lnTo>
                    <a:pt x="74" y="297"/>
                  </a:lnTo>
                  <a:lnTo>
                    <a:pt x="76" y="297"/>
                  </a:lnTo>
                  <a:lnTo>
                    <a:pt x="74" y="297"/>
                  </a:lnTo>
                  <a:lnTo>
                    <a:pt x="74" y="299"/>
                  </a:lnTo>
                  <a:lnTo>
                    <a:pt x="76" y="299"/>
                  </a:lnTo>
                  <a:lnTo>
                    <a:pt x="78" y="299"/>
                  </a:lnTo>
                  <a:lnTo>
                    <a:pt x="80" y="299"/>
                  </a:lnTo>
                  <a:lnTo>
                    <a:pt x="82" y="299"/>
                  </a:lnTo>
                  <a:lnTo>
                    <a:pt x="82" y="301"/>
                  </a:lnTo>
                  <a:lnTo>
                    <a:pt x="80" y="301"/>
                  </a:lnTo>
                  <a:lnTo>
                    <a:pt x="82" y="301"/>
                  </a:lnTo>
                  <a:lnTo>
                    <a:pt x="82" y="303"/>
                  </a:lnTo>
                  <a:lnTo>
                    <a:pt x="80" y="303"/>
                  </a:lnTo>
                  <a:lnTo>
                    <a:pt x="80" y="305"/>
                  </a:lnTo>
                  <a:lnTo>
                    <a:pt x="78" y="305"/>
                  </a:lnTo>
                  <a:lnTo>
                    <a:pt x="78" y="307"/>
                  </a:lnTo>
                  <a:lnTo>
                    <a:pt x="80" y="305"/>
                  </a:lnTo>
                  <a:lnTo>
                    <a:pt x="82" y="305"/>
                  </a:lnTo>
                  <a:lnTo>
                    <a:pt x="82" y="303"/>
                  </a:lnTo>
                  <a:lnTo>
                    <a:pt x="84" y="303"/>
                  </a:lnTo>
                  <a:lnTo>
                    <a:pt x="86" y="303"/>
                  </a:lnTo>
                  <a:lnTo>
                    <a:pt x="88" y="303"/>
                  </a:lnTo>
                  <a:lnTo>
                    <a:pt x="90" y="303"/>
                  </a:lnTo>
                  <a:lnTo>
                    <a:pt x="88" y="305"/>
                  </a:lnTo>
                  <a:lnTo>
                    <a:pt x="86" y="307"/>
                  </a:lnTo>
                  <a:lnTo>
                    <a:pt x="88" y="305"/>
                  </a:lnTo>
                  <a:lnTo>
                    <a:pt x="90" y="305"/>
                  </a:lnTo>
                  <a:lnTo>
                    <a:pt x="92" y="305"/>
                  </a:lnTo>
                  <a:lnTo>
                    <a:pt x="88" y="309"/>
                  </a:lnTo>
                  <a:lnTo>
                    <a:pt x="88" y="311"/>
                  </a:lnTo>
                  <a:lnTo>
                    <a:pt x="88" y="313"/>
                  </a:lnTo>
                  <a:lnTo>
                    <a:pt x="88" y="311"/>
                  </a:lnTo>
                  <a:lnTo>
                    <a:pt x="90" y="311"/>
                  </a:lnTo>
                  <a:lnTo>
                    <a:pt x="90" y="309"/>
                  </a:lnTo>
                  <a:lnTo>
                    <a:pt x="90" y="307"/>
                  </a:lnTo>
                  <a:lnTo>
                    <a:pt x="96" y="305"/>
                  </a:lnTo>
                  <a:lnTo>
                    <a:pt x="96" y="307"/>
                  </a:lnTo>
                  <a:lnTo>
                    <a:pt x="96" y="305"/>
                  </a:lnTo>
                  <a:lnTo>
                    <a:pt x="98" y="305"/>
                  </a:lnTo>
                  <a:lnTo>
                    <a:pt x="98" y="307"/>
                  </a:lnTo>
                  <a:lnTo>
                    <a:pt x="100" y="307"/>
                  </a:lnTo>
                  <a:lnTo>
                    <a:pt x="98" y="307"/>
                  </a:lnTo>
                  <a:lnTo>
                    <a:pt x="98" y="309"/>
                  </a:lnTo>
                  <a:lnTo>
                    <a:pt x="98" y="311"/>
                  </a:lnTo>
                  <a:lnTo>
                    <a:pt x="96" y="311"/>
                  </a:lnTo>
                  <a:lnTo>
                    <a:pt x="96" y="313"/>
                  </a:lnTo>
                  <a:lnTo>
                    <a:pt x="94" y="313"/>
                  </a:lnTo>
                  <a:lnTo>
                    <a:pt x="96" y="313"/>
                  </a:lnTo>
                  <a:lnTo>
                    <a:pt x="98" y="313"/>
                  </a:lnTo>
                  <a:lnTo>
                    <a:pt x="98" y="315"/>
                  </a:lnTo>
                  <a:lnTo>
                    <a:pt x="96" y="315"/>
                  </a:lnTo>
                  <a:lnTo>
                    <a:pt x="98" y="315"/>
                  </a:lnTo>
                  <a:lnTo>
                    <a:pt x="98" y="317"/>
                  </a:lnTo>
                  <a:lnTo>
                    <a:pt x="100" y="315"/>
                  </a:lnTo>
                  <a:lnTo>
                    <a:pt x="100" y="317"/>
                  </a:lnTo>
                  <a:lnTo>
                    <a:pt x="98" y="319"/>
                  </a:lnTo>
                  <a:lnTo>
                    <a:pt x="96" y="321"/>
                  </a:lnTo>
                  <a:lnTo>
                    <a:pt x="94" y="321"/>
                  </a:lnTo>
                  <a:lnTo>
                    <a:pt x="92" y="321"/>
                  </a:lnTo>
                  <a:lnTo>
                    <a:pt x="90" y="323"/>
                  </a:lnTo>
                  <a:lnTo>
                    <a:pt x="90" y="325"/>
                  </a:lnTo>
                  <a:lnTo>
                    <a:pt x="92" y="327"/>
                  </a:lnTo>
                  <a:lnTo>
                    <a:pt x="92" y="325"/>
                  </a:lnTo>
                  <a:lnTo>
                    <a:pt x="92" y="323"/>
                  </a:lnTo>
                  <a:lnTo>
                    <a:pt x="92" y="321"/>
                  </a:lnTo>
                  <a:lnTo>
                    <a:pt x="94" y="321"/>
                  </a:lnTo>
                  <a:lnTo>
                    <a:pt x="96" y="321"/>
                  </a:lnTo>
                  <a:lnTo>
                    <a:pt x="98" y="321"/>
                  </a:lnTo>
                  <a:lnTo>
                    <a:pt x="98" y="319"/>
                  </a:lnTo>
                  <a:lnTo>
                    <a:pt x="100" y="317"/>
                  </a:lnTo>
                  <a:lnTo>
                    <a:pt x="100" y="315"/>
                  </a:lnTo>
                  <a:lnTo>
                    <a:pt x="100" y="313"/>
                  </a:lnTo>
                  <a:lnTo>
                    <a:pt x="100" y="311"/>
                  </a:lnTo>
                  <a:lnTo>
                    <a:pt x="102" y="311"/>
                  </a:lnTo>
                  <a:lnTo>
                    <a:pt x="102" y="313"/>
                  </a:lnTo>
                  <a:lnTo>
                    <a:pt x="104" y="311"/>
                  </a:lnTo>
                  <a:lnTo>
                    <a:pt x="104" y="313"/>
                  </a:lnTo>
                  <a:lnTo>
                    <a:pt x="106" y="311"/>
                  </a:lnTo>
                  <a:lnTo>
                    <a:pt x="104" y="311"/>
                  </a:lnTo>
                  <a:lnTo>
                    <a:pt x="110" y="311"/>
                  </a:lnTo>
                  <a:lnTo>
                    <a:pt x="114" y="311"/>
                  </a:lnTo>
                  <a:lnTo>
                    <a:pt x="114" y="313"/>
                  </a:lnTo>
                  <a:lnTo>
                    <a:pt x="116" y="313"/>
                  </a:lnTo>
                  <a:lnTo>
                    <a:pt x="118" y="313"/>
                  </a:lnTo>
                  <a:lnTo>
                    <a:pt x="118" y="315"/>
                  </a:lnTo>
                  <a:lnTo>
                    <a:pt x="122" y="315"/>
                  </a:lnTo>
                  <a:lnTo>
                    <a:pt x="122" y="317"/>
                  </a:lnTo>
                  <a:lnTo>
                    <a:pt x="122" y="315"/>
                  </a:lnTo>
                  <a:lnTo>
                    <a:pt x="124" y="315"/>
                  </a:lnTo>
                  <a:lnTo>
                    <a:pt x="124" y="317"/>
                  </a:lnTo>
                  <a:lnTo>
                    <a:pt x="126" y="317"/>
                  </a:lnTo>
                  <a:lnTo>
                    <a:pt x="126" y="315"/>
                  </a:lnTo>
                  <a:lnTo>
                    <a:pt x="124" y="315"/>
                  </a:lnTo>
                  <a:lnTo>
                    <a:pt x="124" y="313"/>
                  </a:lnTo>
                  <a:lnTo>
                    <a:pt x="126" y="313"/>
                  </a:lnTo>
                  <a:lnTo>
                    <a:pt x="128" y="313"/>
                  </a:lnTo>
                  <a:lnTo>
                    <a:pt x="136" y="317"/>
                  </a:lnTo>
                  <a:lnTo>
                    <a:pt x="138" y="317"/>
                  </a:lnTo>
                  <a:lnTo>
                    <a:pt x="138" y="319"/>
                  </a:lnTo>
                  <a:lnTo>
                    <a:pt x="140" y="321"/>
                  </a:lnTo>
                  <a:lnTo>
                    <a:pt x="142" y="321"/>
                  </a:lnTo>
                  <a:lnTo>
                    <a:pt x="142" y="321"/>
                  </a:lnTo>
                  <a:lnTo>
                    <a:pt x="144" y="321"/>
                  </a:lnTo>
                  <a:lnTo>
                    <a:pt x="146" y="323"/>
                  </a:lnTo>
                  <a:lnTo>
                    <a:pt x="150" y="325"/>
                  </a:lnTo>
                  <a:lnTo>
                    <a:pt x="150" y="327"/>
                  </a:lnTo>
                  <a:lnTo>
                    <a:pt x="152" y="327"/>
                  </a:lnTo>
                  <a:lnTo>
                    <a:pt x="156" y="329"/>
                  </a:lnTo>
                  <a:lnTo>
                    <a:pt x="156" y="331"/>
                  </a:lnTo>
                  <a:lnTo>
                    <a:pt x="158" y="331"/>
                  </a:lnTo>
                  <a:lnTo>
                    <a:pt x="158" y="333"/>
                  </a:lnTo>
                  <a:lnTo>
                    <a:pt x="160" y="333"/>
                  </a:lnTo>
                  <a:lnTo>
                    <a:pt x="162" y="335"/>
                  </a:lnTo>
                  <a:lnTo>
                    <a:pt x="162" y="337"/>
                  </a:lnTo>
                  <a:lnTo>
                    <a:pt x="164" y="337"/>
                  </a:lnTo>
                  <a:lnTo>
                    <a:pt x="166" y="337"/>
                  </a:lnTo>
                  <a:lnTo>
                    <a:pt x="168" y="339"/>
                  </a:lnTo>
                  <a:lnTo>
                    <a:pt x="168" y="343"/>
                  </a:lnTo>
                  <a:lnTo>
                    <a:pt x="170" y="345"/>
                  </a:lnTo>
                  <a:lnTo>
                    <a:pt x="170" y="347"/>
                  </a:lnTo>
                  <a:lnTo>
                    <a:pt x="172" y="347"/>
                  </a:lnTo>
                  <a:lnTo>
                    <a:pt x="174" y="349"/>
                  </a:lnTo>
                  <a:lnTo>
                    <a:pt x="176" y="349"/>
                  </a:lnTo>
                  <a:lnTo>
                    <a:pt x="176" y="351"/>
                  </a:lnTo>
                  <a:lnTo>
                    <a:pt x="176" y="355"/>
                  </a:lnTo>
                  <a:lnTo>
                    <a:pt x="176" y="353"/>
                  </a:lnTo>
                  <a:lnTo>
                    <a:pt x="178" y="353"/>
                  </a:lnTo>
                  <a:lnTo>
                    <a:pt x="178" y="355"/>
                  </a:lnTo>
                  <a:lnTo>
                    <a:pt x="182" y="357"/>
                  </a:lnTo>
                  <a:lnTo>
                    <a:pt x="182" y="355"/>
                  </a:lnTo>
                  <a:lnTo>
                    <a:pt x="180" y="355"/>
                  </a:lnTo>
                  <a:lnTo>
                    <a:pt x="178" y="353"/>
                  </a:lnTo>
                  <a:lnTo>
                    <a:pt x="180" y="353"/>
                  </a:lnTo>
                  <a:lnTo>
                    <a:pt x="182" y="355"/>
                  </a:lnTo>
                  <a:lnTo>
                    <a:pt x="184" y="355"/>
                  </a:lnTo>
                  <a:lnTo>
                    <a:pt x="186" y="357"/>
                  </a:lnTo>
                  <a:lnTo>
                    <a:pt x="184" y="357"/>
                  </a:lnTo>
                  <a:lnTo>
                    <a:pt x="186" y="357"/>
                  </a:lnTo>
                  <a:lnTo>
                    <a:pt x="186" y="359"/>
                  </a:lnTo>
                  <a:lnTo>
                    <a:pt x="190" y="361"/>
                  </a:lnTo>
                  <a:lnTo>
                    <a:pt x="192" y="363"/>
                  </a:lnTo>
                  <a:lnTo>
                    <a:pt x="194" y="367"/>
                  </a:lnTo>
                  <a:lnTo>
                    <a:pt x="196" y="367"/>
                  </a:lnTo>
                  <a:lnTo>
                    <a:pt x="198" y="367"/>
                  </a:lnTo>
                  <a:lnTo>
                    <a:pt x="200" y="367"/>
                  </a:lnTo>
                  <a:lnTo>
                    <a:pt x="200" y="365"/>
                  </a:lnTo>
                  <a:lnTo>
                    <a:pt x="200" y="363"/>
                  </a:lnTo>
                  <a:lnTo>
                    <a:pt x="198" y="363"/>
                  </a:lnTo>
                  <a:lnTo>
                    <a:pt x="198" y="361"/>
                  </a:lnTo>
                  <a:lnTo>
                    <a:pt x="198" y="363"/>
                  </a:lnTo>
                  <a:lnTo>
                    <a:pt x="200" y="363"/>
                  </a:lnTo>
                  <a:lnTo>
                    <a:pt x="202" y="365"/>
                  </a:lnTo>
                  <a:lnTo>
                    <a:pt x="202" y="367"/>
                  </a:lnTo>
                  <a:lnTo>
                    <a:pt x="202" y="369"/>
                  </a:lnTo>
                  <a:lnTo>
                    <a:pt x="204" y="369"/>
                  </a:lnTo>
                  <a:lnTo>
                    <a:pt x="204" y="369"/>
                  </a:lnTo>
                  <a:lnTo>
                    <a:pt x="206" y="369"/>
                  </a:lnTo>
                  <a:lnTo>
                    <a:pt x="208" y="371"/>
                  </a:lnTo>
                  <a:lnTo>
                    <a:pt x="210" y="373"/>
                  </a:lnTo>
                  <a:lnTo>
                    <a:pt x="210" y="375"/>
                  </a:lnTo>
                  <a:lnTo>
                    <a:pt x="208" y="375"/>
                  </a:lnTo>
                  <a:lnTo>
                    <a:pt x="210" y="377"/>
                  </a:lnTo>
                  <a:lnTo>
                    <a:pt x="210" y="379"/>
                  </a:lnTo>
                  <a:lnTo>
                    <a:pt x="212" y="379"/>
                  </a:lnTo>
                  <a:lnTo>
                    <a:pt x="212" y="377"/>
                  </a:lnTo>
                  <a:lnTo>
                    <a:pt x="212" y="375"/>
                  </a:lnTo>
                  <a:lnTo>
                    <a:pt x="214" y="375"/>
                  </a:lnTo>
                  <a:lnTo>
                    <a:pt x="214" y="377"/>
                  </a:lnTo>
                  <a:lnTo>
                    <a:pt x="214" y="379"/>
                  </a:lnTo>
                  <a:lnTo>
                    <a:pt x="216" y="379"/>
                  </a:lnTo>
                  <a:lnTo>
                    <a:pt x="216" y="379"/>
                  </a:lnTo>
                  <a:lnTo>
                    <a:pt x="218" y="381"/>
                  </a:lnTo>
                  <a:lnTo>
                    <a:pt x="218" y="383"/>
                  </a:lnTo>
                  <a:lnTo>
                    <a:pt x="218" y="385"/>
                  </a:lnTo>
                  <a:lnTo>
                    <a:pt x="218" y="387"/>
                  </a:lnTo>
                  <a:lnTo>
                    <a:pt x="218" y="389"/>
                  </a:lnTo>
                  <a:lnTo>
                    <a:pt x="218" y="391"/>
                  </a:lnTo>
                  <a:lnTo>
                    <a:pt x="220" y="391"/>
                  </a:lnTo>
                  <a:lnTo>
                    <a:pt x="220" y="393"/>
                  </a:lnTo>
                  <a:lnTo>
                    <a:pt x="220" y="395"/>
                  </a:lnTo>
                  <a:lnTo>
                    <a:pt x="220" y="397"/>
                  </a:lnTo>
                  <a:lnTo>
                    <a:pt x="220" y="399"/>
                  </a:lnTo>
                  <a:lnTo>
                    <a:pt x="220" y="401"/>
                  </a:lnTo>
                  <a:lnTo>
                    <a:pt x="222" y="401"/>
                  </a:lnTo>
                  <a:lnTo>
                    <a:pt x="224" y="401"/>
                  </a:lnTo>
                  <a:lnTo>
                    <a:pt x="224" y="403"/>
                  </a:lnTo>
                  <a:lnTo>
                    <a:pt x="222" y="403"/>
                  </a:lnTo>
                  <a:lnTo>
                    <a:pt x="222" y="405"/>
                  </a:lnTo>
                  <a:lnTo>
                    <a:pt x="224" y="405"/>
                  </a:lnTo>
                  <a:lnTo>
                    <a:pt x="224" y="407"/>
                  </a:lnTo>
                  <a:lnTo>
                    <a:pt x="222" y="407"/>
                  </a:lnTo>
                  <a:lnTo>
                    <a:pt x="222" y="409"/>
                  </a:lnTo>
                  <a:lnTo>
                    <a:pt x="224" y="409"/>
                  </a:lnTo>
                  <a:lnTo>
                    <a:pt x="224" y="411"/>
                  </a:lnTo>
                  <a:lnTo>
                    <a:pt x="222" y="411"/>
                  </a:lnTo>
                  <a:lnTo>
                    <a:pt x="222" y="413"/>
                  </a:lnTo>
                  <a:lnTo>
                    <a:pt x="222" y="415"/>
                  </a:lnTo>
                  <a:lnTo>
                    <a:pt x="220" y="417"/>
                  </a:lnTo>
                  <a:lnTo>
                    <a:pt x="218" y="419"/>
                  </a:lnTo>
                  <a:lnTo>
                    <a:pt x="216" y="423"/>
                  </a:lnTo>
                  <a:lnTo>
                    <a:pt x="216" y="423"/>
                  </a:lnTo>
                  <a:lnTo>
                    <a:pt x="216" y="425"/>
                  </a:lnTo>
                  <a:lnTo>
                    <a:pt x="214" y="427"/>
                  </a:lnTo>
                  <a:lnTo>
                    <a:pt x="214" y="429"/>
                  </a:lnTo>
                  <a:lnTo>
                    <a:pt x="212" y="431"/>
                  </a:lnTo>
                  <a:lnTo>
                    <a:pt x="212" y="433"/>
                  </a:lnTo>
                  <a:lnTo>
                    <a:pt x="210" y="433"/>
                  </a:lnTo>
                  <a:lnTo>
                    <a:pt x="210" y="435"/>
                  </a:lnTo>
                  <a:lnTo>
                    <a:pt x="208" y="435"/>
                  </a:lnTo>
                  <a:lnTo>
                    <a:pt x="206" y="437"/>
                  </a:lnTo>
                  <a:lnTo>
                    <a:pt x="204" y="439"/>
                  </a:lnTo>
                  <a:lnTo>
                    <a:pt x="200" y="441"/>
                  </a:lnTo>
                  <a:lnTo>
                    <a:pt x="198" y="441"/>
                  </a:lnTo>
                  <a:lnTo>
                    <a:pt x="194" y="443"/>
                  </a:lnTo>
                  <a:lnTo>
                    <a:pt x="192" y="445"/>
                  </a:lnTo>
                  <a:lnTo>
                    <a:pt x="188" y="447"/>
                  </a:lnTo>
                  <a:lnTo>
                    <a:pt x="186" y="445"/>
                  </a:lnTo>
                  <a:lnTo>
                    <a:pt x="186" y="447"/>
                  </a:lnTo>
                  <a:lnTo>
                    <a:pt x="178" y="449"/>
                  </a:lnTo>
                  <a:lnTo>
                    <a:pt x="174" y="447"/>
                  </a:lnTo>
                  <a:lnTo>
                    <a:pt x="168" y="447"/>
                  </a:lnTo>
                  <a:lnTo>
                    <a:pt x="168" y="445"/>
                  </a:lnTo>
                  <a:lnTo>
                    <a:pt x="166" y="445"/>
                  </a:lnTo>
                  <a:lnTo>
                    <a:pt x="164" y="445"/>
                  </a:lnTo>
                  <a:lnTo>
                    <a:pt x="162" y="443"/>
                  </a:lnTo>
                  <a:lnTo>
                    <a:pt x="160" y="443"/>
                  </a:lnTo>
                  <a:lnTo>
                    <a:pt x="160" y="441"/>
                  </a:lnTo>
                  <a:lnTo>
                    <a:pt x="154" y="439"/>
                  </a:lnTo>
                  <a:lnTo>
                    <a:pt x="152" y="439"/>
                  </a:lnTo>
                  <a:lnTo>
                    <a:pt x="150" y="439"/>
                  </a:lnTo>
                  <a:lnTo>
                    <a:pt x="148" y="439"/>
                  </a:lnTo>
                  <a:lnTo>
                    <a:pt x="146" y="439"/>
                  </a:lnTo>
                  <a:lnTo>
                    <a:pt x="142" y="437"/>
                  </a:lnTo>
                  <a:lnTo>
                    <a:pt x="138" y="437"/>
                  </a:lnTo>
                  <a:lnTo>
                    <a:pt x="134" y="435"/>
                  </a:lnTo>
                  <a:lnTo>
                    <a:pt x="132" y="435"/>
                  </a:lnTo>
                  <a:lnTo>
                    <a:pt x="128" y="433"/>
                  </a:lnTo>
                  <a:lnTo>
                    <a:pt x="128" y="431"/>
                  </a:lnTo>
                  <a:lnTo>
                    <a:pt x="126" y="431"/>
                  </a:lnTo>
                  <a:lnTo>
                    <a:pt x="124" y="431"/>
                  </a:lnTo>
                  <a:lnTo>
                    <a:pt x="120" y="425"/>
                  </a:lnTo>
                  <a:lnTo>
                    <a:pt x="120" y="425"/>
                  </a:lnTo>
                  <a:lnTo>
                    <a:pt x="118" y="427"/>
                  </a:lnTo>
                  <a:lnTo>
                    <a:pt x="116" y="429"/>
                  </a:lnTo>
                  <a:lnTo>
                    <a:pt x="114" y="427"/>
                  </a:lnTo>
                  <a:lnTo>
                    <a:pt x="114" y="425"/>
                  </a:lnTo>
                  <a:lnTo>
                    <a:pt x="114" y="423"/>
                  </a:lnTo>
                  <a:lnTo>
                    <a:pt x="116" y="425"/>
                  </a:lnTo>
                  <a:lnTo>
                    <a:pt x="116" y="423"/>
                  </a:lnTo>
                  <a:lnTo>
                    <a:pt x="112" y="423"/>
                  </a:lnTo>
                  <a:lnTo>
                    <a:pt x="110" y="423"/>
                  </a:lnTo>
                  <a:lnTo>
                    <a:pt x="108" y="423"/>
                  </a:lnTo>
                  <a:lnTo>
                    <a:pt x="110" y="421"/>
                  </a:lnTo>
                  <a:lnTo>
                    <a:pt x="110" y="419"/>
                  </a:lnTo>
                  <a:lnTo>
                    <a:pt x="110" y="421"/>
                  </a:lnTo>
                  <a:lnTo>
                    <a:pt x="108" y="421"/>
                  </a:lnTo>
                  <a:lnTo>
                    <a:pt x="108" y="423"/>
                  </a:lnTo>
                  <a:lnTo>
                    <a:pt x="106" y="423"/>
                  </a:lnTo>
                  <a:lnTo>
                    <a:pt x="106" y="421"/>
                  </a:lnTo>
                  <a:lnTo>
                    <a:pt x="104" y="421"/>
                  </a:lnTo>
                  <a:lnTo>
                    <a:pt x="104" y="419"/>
                  </a:lnTo>
                  <a:lnTo>
                    <a:pt x="102" y="417"/>
                  </a:lnTo>
                  <a:lnTo>
                    <a:pt x="100" y="417"/>
                  </a:lnTo>
                  <a:lnTo>
                    <a:pt x="100" y="419"/>
                  </a:lnTo>
                  <a:lnTo>
                    <a:pt x="102" y="419"/>
                  </a:lnTo>
                  <a:lnTo>
                    <a:pt x="100" y="419"/>
                  </a:lnTo>
                  <a:lnTo>
                    <a:pt x="98" y="419"/>
                  </a:lnTo>
                  <a:lnTo>
                    <a:pt x="100" y="419"/>
                  </a:lnTo>
                  <a:lnTo>
                    <a:pt x="100" y="421"/>
                  </a:lnTo>
                  <a:lnTo>
                    <a:pt x="98" y="421"/>
                  </a:lnTo>
                  <a:lnTo>
                    <a:pt x="92" y="417"/>
                  </a:lnTo>
                  <a:lnTo>
                    <a:pt x="88" y="411"/>
                  </a:lnTo>
                  <a:lnTo>
                    <a:pt x="88" y="409"/>
                  </a:lnTo>
                  <a:lnTo>
                    <a:pt x="88" y="407"/>
                  </a:lnTo>
                  <a:lnTo>
                    <a:pt x="90" y="407"/>
                  </a:lnTo>
                  <a:lnTo>
                    <a:pt x="88" y="407"/>
                  </a:lnTo>
                  <a:lnTo>
                    <a:pt x="86" y="407"/>
                  </a:lnTo>
                  <a:lnTo>
                    <a:pt x="84" y="405"/>
                  </a:lnTo>
                  <a:lnTo>
                    <a:pt x="82" y="405"/>
                  </a:lnTo>
                  <a:lnTo>
                    <a:pt x="80" y="405"/>
                  </a:lnTo>
                  <a:lnTo>
                    <a:pt x="78" y="405"/>
                  </a:lnTo>
                  <a:lnTo>
                    <a:pt x="76" y="405"/>
                  </a:lnTo>
                  <a:lnTo>
                    <a:pt x="74" y="405"/>
                  </a:lnTo>
                  <a:lnTo>
                    <a:pt x="74" y="403"/>
                  </a:lnTo>
                  <a:lnTo>
                    <a:pt x="72" y="403"/>
                  </a:lnTo>
                  <a:lnTo>
                    <a:pt x="72" y="405"/>
                  </a:lnTo>
                  <a:lnTo>
                    <a:pt x="76" y="405"/>
                  </a:lnTo>
                  <a:lnTo>
                    <a:pt x="78" y="405"/>
                  </a:lnTo>
                  <a:lnTo>
                    <a:pt x="80" y="407"/>
                  </a:lnTo>
                  <a:lnTo>
                    <a:pt x="78" y="407"/>
                  </a:lnTo>
                  <a:lnTo>
                    <a:pt x="80" y="409"/>
                  </a:lnTo>
                  <a:lnTo>
                    <a:pt x="82" y="409"/>
                  </a:lnTo>
                  <a:lnTo>
                    <a:pt x="82" y="411"/>
                  </a:lnTo>
                  <a:lnTo>
                    <a:pt x="84" y="411"/>
                  </a:lnTo>
                  <a:lnTo>
                    <a:pt x="82" y="413"/>
                  </a:lnTo>
                  <a:lnTo>
                    <a:pt x="80" y="413"/>
                  </a:lnTo>
                  <a:lnTo>
                    <a:pt x="82" y="413"/>
                  </a:lnTo>
                  <a:lnTo>
                    <a:pt x="82" y="415"/>
                  </a:lnTo>
                  <a:lnTo>
                    <a:pt x="84" y="415"/>
                  </a:lnTo>
                  <a:lnTo>
                    <a:pt x="84" y="417"/>
                  </a:lnTo>
                  <a:lnTo>
                    <a:pt x="86" y="417"/>
                  </a:lnTo>
                  <a:lnTo>
                    <a:pt x="88" y="419"/>
                  </a:lnTo>
                  <a:lnTo>
                    <a:pt x="90" y="419"/>
                  </a:lnTo>
                  <a:lnTo>
                    <a:pt x="88" y="421"/>
                  </a:lnTo>
                  <a:lnTo>
                    <a:pt x="86" y="419"/>
                  </a:lnTo>
                  <a:lnTo>
                    <a:pt x="90" y="421"/>
                  </a:lnTo>
                  <a:lnTo>
                    <a:pt x="94" y="421"/>
                  </a:lnTo>
                  <a:lnTo>
                    <a:pt x="96" y="423"/>
                  </a:lnTo>
                  <a:lnTo>
                    <a:pt x="96" y="425"/>
                  </a:lnTo>
                  <a:lnTo>
                    <a:pt x="94" y="423"/>
                  </a:lnTo>
                  <a:lnTo>
                    <a:pt x="92" y="423"/>
                  </a:lnTo>
                  <a:lnTo>
                    <a:pt x="92" y="425"/>
                  </a:lnTo>
                  <a:lnTo>
                    <a:pt x="92" y="427"/>
                  </a:lnTo>
                  <a:lnTo>
                    <a:pt x="90" y="425"/>
                  </a:lnTo>
                  <a:lnTo>
                    <a:pt x="88" y="425"/>
                  </a:lnTo>
                  <a:lnTo>
                    <a:pt x="90" y="427"/>
                  </a:lnTo>
                  <a:lnTo>
                    <a:pt x="92" y="427"/>
                  </a:lnTo>
                  <a:lnTo>
                    <a:pt x="92" y="425"/>
                  </a:lnTo>
                  <a:lnTo>
                    <a:pt x="94" y="425"/>
                  </a:lnTo>
                  <a:lnTo>
                    <a:pt x="98" y="427"/>
                  </a:lnTo>
                  <a:lnTo>
                    <a:pt x="100" y="429"/>
                  </a:lnTo>
                  <a:lnTo>
                    <a:pt x="98" y="429"/>
                  </a:lnTo>
                  <a:lnTo>
                    <a:pt x="94" y="427"/>
                  </a:lnTo>
                  <a:lnTo>
                    <a:pt x="92" y="427"/>
                  </a:lnTo>
                  <a:lnTo>
                    <a:pt x="90" y="429"/>
                  </a:lnTo>
                  <a:lnTo>
                    <a:pt x="92" y="429"/>
                  </a:lnTo>
                  <a:lnTo>
                    <a:pt x="94" y="429"/>
                  </a:lnTo>
                  <a:lnTo>
                    <a:pt x="96" y="429"/>
                  </a:lnTo>
                  <a:lnTo>
                    <a:pt x="96" y="431"/>
                  </a:lnTo>
                  <a:lnTo>
                    <a:pt x="100" y="431"/>
                  </a:lnTo>
                  <a:lnTo>
                    <a:pt x="100" y="429"/>
                  </a:lnTo>
                  <a:lnTo>
                    <a:pt x="100" y="431"/>
                  </a:lnTo>
                  <a:lnTo>
                    <a:pt x="102" y="431"/>
                  </a:lnTo>
                  <a:lnTo>
                    <a:pt x="100" y="431"/>
                  </a:lnTo>
                  <a:lnTo>
                    <a:pt x="102" y="433"/>
                  </a:lnTo>
                  <a:lnTo>
                    <a:pt x="100" y="433"/>
                  </a:lnTo>
                  <a:lnTo>
                    <a:pt x="100" y="435"/>
                  </a:lnTo>
                  <a:lnTo>
                    <a:pt x="102" y="435"/>
                  </a:lnTo>
                  <a:lnTo>
                    <a:pt x="102" y="437"/>
                  </a:lnTo>
                  <a:lnTo>
                    <a:pt x="98" y="437"/>
                  </a:lnTo>
                  <a:lnTo>
                    <a:pt x="96" y="437"/>
                  </a:lnTo>
                  <a:lnTo>
                    <a:pt x="98" y="437"/>
                  </a:lnTo>
                  <a:lnTo>
                    <a:pt x="100" y="437"/>
                  </a:lnTo>
                  <a:lnTo>
                    <a:pt x="102" y="437"/>
                  </a:lnTo>
                  <a:lnTo>
                    <a:pt x="100" y="437"/>
                  </a:lnTo>
                  <a:lnTo>
                    <a:pt x="106" y="439"/>
                  </a:lnTo>
                  <a:lnTo>
                    <a:pt x="106" y="441"/>
                  </a:lnTo>
                  <a:lnTo>
                    <a:pt x="108" y="441"/>
                  </a:lnTo>
                  <a:lnTo>
                    <a:pt x="110" y="441"/>
                  </a:lnTo>
                  <a:lnTo>
                    <a:pt x="110" y="443"/>
                  </a:lnTo>
                  <a:lnTo>
                    <a:pt x="112" y="443"/>
                  </a:lnTo>
                  <a:lnTo>
                    <a:pt x="116" y="445"/>
                  </a:lnTo>
                  <a:lnTo>
                    <a:pt x="116" y="447"/>
                  </a:lnTo>
                  <a:lnTo>
                    <a:pt x="118" y="449"/>
                  </a:lnTo>
                  <a:lnTo>
                    <a:pt x="120" y="451"/>
                  </a:lnTo>
                  <a:lnTo>
                    <a:pt x="118" y="451"/>
                  </a:lnTo>
                  <a:lnTo>
                    <a:pt x="118" y="453"/>
                  </a:lnTo>
                  <a:lnTo>
                    <a:pt x="120" y="453"/>
                  </a:lnTo>
                  <a:lnTo>
                    <a:pt x="118" y="453"/>
                  </a:lnTo>
                  <a:lnTo>
                    <a:pt x="118" y="455"/>
                  </a:lnTo>
                  <a:lnTo>
                    <a:pt x="120" y="455"/>
                  </a:lnTo>
                  <a:lnTo>
                    <a:pt x="120" y="453"/>
                  </a:lnTo>
                  <a:lnTo>
                    <a:pt x="120" y="455"/>
                  </a:lnTo>
                  <a:lnTo>
                    <a:pt x="120" y="455"/>
                  </a:lnTo>
                  <a:lnTo>
                    <a:pt x="120" y="457"/>
                  </a:lnTo>
                  <a:lnTo>
                    <a:pt x="120" y="457"/>
                  </a:lnTo>
                  <a:lnTo>
                    <a:pt x="120" y="459"/>
                  </a:lnTo>
                  <a:lnTo>
                    <a:pt x="120" y="461"/>
                  </a:lnTo>
                  <a:lnTo>
                    <a:pt x="122" y="461"/>
                  </a:lnTo>
                  <a:lnTo>
                    <a:pt x="120" y="461"/>
                  </a:lnTo>
                  <a:lnTo>
                    <a:pt x="120" y="463"/>
                  </a:lnTo>
                  <a:lnTo>
                    <a:pt x="120" y="459"/>
                  </a:lnTo>
                  <a:lnTo>
                    <a:pt x="118" y="459"/>
                  </a:lnTo>
                  <a:lnTo>
                    <a:pt x="118" y="461"/>
                  </a:lnTo>
                  <a:lnTo>
                    <a:pt x="120" y="461"/>
                  </a:lnTo>
                  <a:lnTo>
                    <a:pt x="120" y="463"/>
                  </a:lnTo>
                  <a:lnTo>
                    <a:pt x="118" y="463"/>
                  </a:lnTo>
                  <a:lnTo>
                    <a:pt x="120" y="463"/>
                  </a:lnTo>
                  <a:lnTo>
                    <a:pt x="120" y="465"/>
                  </a:lnTo>
                  <a:lnTo>
                    <a:pt x="120" y="465"/>
                  </a:lnTo>
                  <a:lnTo>
                    <a:pt x="120" y="467"/>
                  </a:lnTo>
                  <a:lnTo>
                    <a:pt x="118" y="467"/>
                  </a:lnTo>
                  <a:lnTo>
                    <a:pt x="118" y="469"/>
                  </a:lnTo>
                  <a:lnTo>
                    <a:pt x="118" y="471"/>
                  </a:lnTo>
                  <a:lnTo>
                    <a:pt x="116" y="471"/>
                  </a:lnTo>
                  <a:lnTo>
                    <a:pt x="116" y="473"/>
                  </a:lnTo>
                  <a:lnTo>
                    <a:pt x="114" y="473"/>
                  </a:lnTo>
                  <a:lnTo>
                    <a:pt x="114" y="471"/>
                  </a:lnTo>
                  <a:lnTo>
                    <a:pt x="114" y="473"/>
                  </a:lnTo>
                  <a:lnTo>
                    <a:pt x="114" y="471"/>
                  </a:lnTo>
                  <a:lnTo>
                    <a:pt x="114" y="473"/>
                  </a:lnTo>
                  <a:lnTo>
                    <a:pt x="112" y="473"/>
                  </a:lnTo>
                  <a:lnTo>
                    <a:pt x="114" y="473"/>
                  </a:lnTo>
                  <a:lnTo>
                    <a:pt x="114" y="475"/>
                  </a:lnTo>
                  <a:lnTo>
                    <a:pt x="116" y="475"/>
                  </a:lnTo>
                  <a:lnTo>
                    <a:pt x="114" y="475"/>
                  </a:lnTo>
                  <a:lnTo>
                    <a:pt x="116" y="477"/>
                  </a:lnTo>
                  <a:lnTo>
                    <a:pt x="116" y="479"/>
                  </a:lnTo>
                  <a:lnTo>
                    <a:pt x="118" y="479"/>
                  </a:lnTo>
                  <a:lnTo>
                    <a:pt x="118" y="481"/>
                  </a:lnTo>
                  <a:lnTo>
                    <a:pt x="118" y="483"/>
                  </a:lnTo>
                  <a:lnTo>
                    <a:pt x="120" y="485"/>
                  </a:lnTo>
                  <a:lnTo>
                    <a:pt x="120" y="487"/>
                  </a:lnTo>
                  <a:lnTo>
                    <a:pt x="120" y="489"/>
                  </a:lnTo>
                  <a:lnTo>
                    <a:pt x="118" y="489"/>
                  </a:lnTo>
                  <a:lnTo>
                    <a:pt x="120" y="489"/>
                  </a:lnTo>
                  <a:lnTo>
                    <a:pt x="120" y="491"/>
                  </a:lnTo>
                  <a:lnTo>
                    <a:pt x="120" y="491"/>
                  </a:lnTo>
                  <a:lnTo>
                    <a:pt x="120" y="493"/>
                  </a:lnTo>
                  <a:lnTo>
                    <a:pt x="120" y="495"/>
                  </a:lnTo>
                  <a:lnTo>
                    <a:pt x="120" y="497"/>
                  </a:lnTo>
                  <a:lnTo>
                    <a:pt x="120" y="497"/>
                  </a:lnTo>
                  <a:lnTo>
                    <a:pt x="120" y="499"/>
                  </a:lnTo>
                  <a:lnTo>
                    <a:pt x="120" y="497"/>
                  </a:lnTo>
                  <a:lnTo>
                    <a:pt x="120" y="497"/>
                  </a:lnTo>
                  <a:lnTo>
                    <a:pt x="122" y="497"/>
                  </a:lnTo>
                  <a:lnTo>
                    <a:pt x="122" y="499"/>
                  </a:lnTo>
                  <a:lnTo>
                    <a:pt x="120" y="499"/>
                  </a:lnTo>
                  <a:lnTo>
                    <a:pt x="120" y="501"/>
                  </a:lnTo>
                  <a:lnTo>
                    <a:pt x="120" y="503"/>
                  </a:lnTo>
                  <a:lnTo>
                    <a:pt x="122" y="503"/>
                  </a:lnTo>
                  <a:lnTo>
                    <a:pt x="120" y="505"/>
                  </a:lnTo>
                  <a:lnTo>
                    <a:pt x="120" y="505"/>
                  </a:lnTo>
                  <a:lnTo>
                    <a:pt x="120" y="507"/>
                  </a:lnTo>
                  <a:lnTo>
                    <a:pt x="120" y="507"/>
                  </a:lnTo>
                  <a:lnTo>
                    <a:pt x="122" y="507"/>
                  </a:lnTo>
                  <a:lnTo>
                    <a:pt x="122" y="509"/>
                  </a:lnTo>
                  <a:lnTo>
                    <a:pt x="122" y="511"/>
                  </a:lnTo>
                  <a:lnTo>
                    <a:pt x="124" y="511"/>
                  </a:lnTo>
                  <a:lnTo>
                    <a:pt x="124" y="511"/>
                  </a:lnTo>
                  <a:lnTo>
                    <a:pt x="126" y="511"/>
                  </a:lnTo>
                  <a:lnTo>
                    <a:pt x="128" y="511"/>
                  </a:lnTo>
                  <a:lnTo>
                    <a:pt x="126" y="511"/>
                  </a:lnTo>
                  <a:lnTo>
                    <a:pt x="128" y="513"/>
                  </a:lnTo>
                  <a:lnTo>
                    <a:pt x="128" y="515"/>
                  </a:lnTo>
                  <a:lnTo>
                    <a:pt x="130" y="513"/>
                  </a:lnTo>
                  <a:lnTo>
                    <a:pt x="132" y="513"/>
                  </a:lnTo>
                  <a:lnTo>
                    <a:pt x="132" y="511"/>
                  </a:lnTo>
                  <a:lnTo>
                    <a:pt x="132" y="511"/>
                  </a:lnTo>
                  <a:lnTo>
                    <a:pt x="132" y="511"/>
                  </a:lnTo>
                  <a:lnTo>
                    <a:pt x="134" y="511"/>
                  </a:lnTo>
                  <a:lnTo>
                    <a:pt x="136" y="511"/>
                  </a:lnTo>
                  <a:lnTo>
                    <a:pt x="136" y="513"/>
                  </a:lnTo>
                  <a:lnTo>
                    <a:pt x="136" y="515"/>
                  </a:lnTo>
                  <a:lnTo>
                    <a:pt x="138" y="515"/>
                  </a:lnTo>
                  <a:lnTo>
                    <a:pt x="138" y="517"/>
                  </a:lnTo>
                  <a:lnTo>
                    <a:pt x="140" y="517"/>
                  </a:lnTo>
                  <a:lnTo>
                    <a:pt x="142" y="519"/>
                  </a:lnTo>
                  <a:lnTo>
                    <a:pt x="142" y="521"/>
                  </a:lnTo>
                  <a:lnTo>
                    <a:pt x="142" y="523"/>
                  </a:lnTo>
                  <a:lnTo>
                    <a:pt x="144" y="523"/>
                  </a:lnTo>
                  <a:lnTo>
                    <a:pt x="142" y="523"/>
                  </a:lnTo>
                  <a:lnTo>
                    <a:pt x="142" y="525"/>
                  </a:lnTo>
                  <a:lnTo>
                    <a:pt x="144" y="525"/>
                  </a:lnTo>
                  <a:lnTo>
                    <a:pt x="146" y="525"/>
                  </a:lnTo>
                  <a:lnTo>
                    <a:pt x="146" y="527"/>
                  </a:lnTo>
                  <a:lnTo>
                    <a:pt x="148" y="525"/>
                  </a:lnTo>
                  <a:lnTo>
                    <a:pt x="148" y="527"/>
                  </a:lnTo>
                  <a:lnTo>
                    <a:pt x="150" y="527"/>
                  </a:lnTo>
                  <a:lnTo>
                    <a:pt x="152" y="527"/>
                  </a:lnTo>
                  <a:lnTo>
                    <a:pt x="152" y="529"/>
                  </a:lnTo>
                  <a:lnTo>
                    <a:pt x="154" y="527"/>
                  </a:lnTo>
                  <a:lnTo>
                    <a:pt x="154" y="529"/>
                  </a:lnTo>
                  <a:lnTo>
                    <a:pt x="156" y="529"/>
                  </a:lnTo>
                  <a:lnTo>
                    <a:pt x="158" y="529"/>
                  </a:lnTo>
                  <a:lnTo>
                    <a:pt x="160" y="531"/>
                  </a:lnTo>
                  <a:lnTo>
                    <a:pt x="162" y="533"/>
                  </a:lnTo>
                  <a:lnTo>
                    <a:pt x="164" y="533"/>
                  </a:lnTo>
                  <a:lnTo>
                    <a:pt x="166" y="531"/>
                  </a:lnTo>
                  <a:lnTo>
                    <a:pt x="166" y="529"/>
                  </a:lnTo>
                  <a:lnTo>
                    <a:pt x="168" y="529"/>
                  </a:lnTo>
                  <a:lnTo>
                    <a:pt x="168" y="529"/>
                  </a:lnTo>
                  <a:lnTo>
                    <a:pt x="168" y="527"/>
                  </a:lnTo>
                  <a:lnTo>
                    <a:pt x="170" y="527"/>
                  </a:lnTo>
                  <a:lnTo>
                    <a:pt x="170" y="525"/>
                  </a:lnTo>
                  <a:lnTo>
                    <a:pt x="172" y="523"/>
                  </a:lnTo>
                  <a:lnTo>
                    <a:pt x="170" y="523"/>
                  </a:lnTo>
                  <a:lnTo>
                    <a:pt x="170" y="519"/>
                  </a:lnTo>
                  <a:lnTo>
                    <a:pt x="168" y="517"/>
                  </a:lnTo>
                  <a:lnTo>
                    <a:pt x="168" y="515"/>
                  </a:lnTo>
                  <a:lnTo>
                    <a:pt x="170" y="515"/>
                  </a:lnTo>
                  <a:lnTo>
                    <a:pt x="170" y="513"/>
                  </a:lnTo>
                  <a:lnTo>
                    <a:pt x="168" y="513"/>
                  </a:lnTo>
                  <a:lnTo>
                    <a:pt x="168" y="511"/>
                  </a:lnTo>
                  <a:lnTo>
                    <a:pt x="168" y="511"/>
                  </a:lnTo>
                  <a:lnTo>
                    <a:pt x="168" y="511"/>
                  </a:lnTo>
                  <a:lnTo>
                    <a:pt x="166" y="511"/>
                  </a:lnTo>
                  <a:lnTo>
                    <a:pt x="166" y="511"/>
                  </a:lnTo>
                  <a:lnTo>
                    <a:pt x="164" y="511"/>
                  </a:lnTo>
                  <a:lnTo>
                    <a:pt x="162" y="511"/>
                  </a:lnTo>
                  <a:lnTo>
                    <a:pt x="160" y="511"/>
                  </a:lnTo>
                  <a:lnTo>
                    <a:pt x="156" y="511"/>
                  </a:lnTo>
                  <a:lnTo>
                    <a:pt x="152" y="505"/>
                  </a:lnTo>
                  <a:lnTo>
                    <a:pt x="152" y="503"/>
                  </a:lnTo>
                  <a:lnTo>
                    <a:pt x="150" y="501"/>
                  </a:lnTo>
                  <a:lnTo>
                    <a:pt x="150" y="499"/>
                  </a:lnTo>
                  <a:lnTo>
                    <a:pt x="148" y="499"/>
                  </a:lnTo>
                  <a:lnTo>
                    <a:pt x="146" y="497"/>
                  </a:lnTo>
                  <a:lnTo>
                    <a:pt x="148" y="497"/>
                  </a:lnTo>
                  <a:lnTo>
                    <a:pt x="146" y="495"/>
                  </a:lnTo>
                  <a:lnTo>
                    <a:pt x="148" y="495"/>
                  </a:lnTo>
                  <a:lnTo>
                    <a:pt x="146" y="495"/>
                  </a:lnTo>
                  <a:lnTo>
                    <a:pt x="146" y="493"/>
                  </a:lnTo>
                  <a:lnTo>
                    <a:pt x="146" y="491"/>
                  </a:lnTo>
                  <a:lnTo>
                    <a:pt x="148" y="491"/>
                  </a:lnTo>
                  <a:lnTo>
                    <a:pt x="148" y="493"/>
                  </a:lnTo>
                  <a:lnTo>
                    <a:pt x="150" y="491"/>
                  </a:lnTo>
                  <a:lnTo>
                    <a:pt x="152" y="491"/>
                  </a:lnTo>
                  <a:lnTo>
                    <a:pt x="152" y="489"/>
                  </a:lnTo>
                  <a:lnTo>
                    <a:pt x="152" y="487"/>
                  </a:lnTo>
                  <a:lnTo>
                    <a:pt x="152" y="485"/>
                  </a:lnTo>
                  <a:lnTo>
                    <a:pt x="152" y="483"/>
                  </a:lnTo>
                  <a:lnTo>
                    <a:pt x="154" y="483"/>
                  </a:lnTo>
                  <a:lnTo>
                    <a:pt x="154" y="481"/>
                  </a:lnTo>
                  <a:lnTo>
                    <a:pt x="156" y="481"/>
                  </a:lnTo>
                  <a:lnTo>
                    <a:pt x="158" y="483"/>
                  </a:lnTo>
                  <a:lnTo>
                    <a:pt x="160" y="483"/>
                  </a:lnTo>
                  <a:lnTo>
                    <a:pt x="162" y="485"/>
                  </a:lnTo>
                  <a:lnTo>
                    <a:pt x="164" y="485"/>
                  </a:lnTo>
                  <a:lnTo>
                    <a:pt x="164" y="487"/>
                  </a:lnTo>
                  <a:lnTo>
                    <a:pt x="166" y="487"/>
                  </a:lnTo>
                  <a:lnTo>
                    <a:pt x="166" y="489"/>
                  </a:lnTo>
                  <a:lnTo>
                    <a:pt x="166" y="491"/>
                  </a:lnTo>
                  <a:lnTo>
                    <a:pt x="168" y="491"/>
                  </a:lnTo>
                  <a:lnTo>
                    <a:pt x="170" y="495"/>
                  </a:lnTo>
                  <a:lnTo>
                    <a:pt x="172" y="495"/>
                  </a:lnTo>
                  <a:lnTo>
                    <a:pt x="174" y="495"/>
                  </a:lnTo>
                  <a:lnTo>
                    <a:pt x="176" y="495"/>
                  </a:lnTo>
                  <a:lnTo>
                    <a:pt x="176" y="497"/>
                  </a:lnTo>
                  <a:lnTo>
                    <a:pt x="174" y="497"/>
                  </a:lnTo>
                  <a:lnTo>
                    <a:pt x="172" y="497"/>
                  </a:lnTo>
                  <a:lnTo>
                    <a:pt x="170" y="497"/>
                  </a:lnTo>
                  <a:lnTo>
                    <a:pt x="170" y="499"/>
                  </a:lnTo>
                  <a:lnTo>
                    <a:pt x="172" y="501"/>
                  </a:lnTo>
                  <a:lnTo>
                    <a:pt x="170" y="501"/>
                  </a:lnTo>
                  <a:lnTo>
                    <a:pt x="170" y="503"/>
                  </a:lnTo>
                  <a:lnTo>
                    <a:pt x="172" y="501"/>
                  </a:lnTo>
                  <a:lnTo>
                    <a:pt x="172" y="499"/>
                  </a:lnTo>
                  <a:lnTo>
                    <a:pt x="174" y="499"/>
                  </a:lnTo>
                  <a:lnTo>
                    <a:pt x="176" y="497"/>
                  </a:lnTo>
                  <a:lnTo>
                    <a:pt x="176" y="499"/>
                  </a:lnTo>
                  <a:lnTo>
                    <a:pt x="178" y="499"/>
                  </a:lnTo>
                  <a:lnTo>
                    <a:pt x="178" y="497"/>
                  </a:lnTo>
                  <a:lnTo>
                    <a:pt x="176" y="497"/>
                  </a:lnTo>
                  <a:lnTo>
                    <a:pt x="176" y="495"/>
                  </a:lnTo>
                  <a:lnTo>
                    <a:pt x="178" y="495"/>
                  </a:lnTo>
                  <a:lnTo>
                    <a:pt x="178" y="497"/>
                  </a:lnTo>
                  <a:lnTo>
                    <a:pt x="180" y="497"/>
                  </a:lnTo>
                  <a:lnTo>
                    <a:pt x="182" y="499"/>
                  </a:lnTo>
                  <a:lnTo>
                    <a:pt x="184" y="499"/>
                  </a:lnTo>
                  <a:lnTo>
                    <a:pt x="186" y="501"/>
                  </a:lnTo>
                  <a:lnTo>
                    <a:pt x="188" y="501"/>
                  </a:lnTo>
                  <a:lnTo>
                    <a:pt x="190" y="503"/>
                  </a:lnTo>
                  <a:lnTo>
                    <a:pt x="192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5"/>
                  </a:lnTo>
                  <a:lnTo>
                    <a:pt x="200" y="505"/>
                  </a:lnTo>
                  <a:lnTo>
                    <a:pt x="202" y="503"/>
                  </a:lnTo>
                  <a:lnTo>
                    <a:pt x="200" y="503"/>
                  </a:lnTo>
                  <a:lnTo>
                    <a:pt x="200" y="505"/>
                  </a:lnTo>
                  <a:lnTo>
                    <a:pt x="200" y="503"/>
                  </a:lnTo>
                  <a:lnTo>
                    <a:pt x="200" y="501"/>
                  </a:lnTo>
                  <a:lnTo>
                    <a:pt x="204" y="503"/>
                  </a:lnTo>
                  <a:lnTo>
                    <a:pt x="206" y="505"/>
                  </a:lnTo>
                  <a:lnTo>
                    <a:pt x="208" y="505"/>
                  </a:lnTo>
                  <a:lnTo>
                    <a:pt x="210" y="505"/>
                  </a:lnTo>
                  <a:lnTo>
                    <a:pt x="210" y="507"/>
                  </a:lnTo>
                  <a:lnTo>
                    <a:pt x="212" y="507"/>
                  </a:lnTo>
                  <a:lnTo>
                    <a:pt x="212" y="505"/>
                  </a:lnTo>
                  <a:lnTo>
                    <a:pt x="212" y="503"/>
                  </a:lnTo>
                  <a:lnTo>
                    <a:pt x="210" y="503"/>
                  </a:lnTo>
                  <a:lnTo>
                    <a:pt x="210" y="501"/>
                  </a:lnTo>
                  <a:lnTo>
                    <a:pt x="210" y="499"/>
                  </a:lnTo>
                  <a:lnTo>
                    <a:pt x="210" y="497"/>
                  </a:lnTo>
                  <a:lnTo>
                    <a:pt x="212" y="499"/>
                  </a:lnTo>
                  <a:lnTo>
                    <a:pt x="212" y="497"/>
                  </a:lnTo>
                  <a:lnTo>
                    <a:pt x="210" y="497"/>
                  </a:lnTo>
                  <a:lnTo>
                    <a:pt x="210" y="495"/>
                  </a:lnTo>
                  <a:lnTo>
                    <a:pt x="208" y="491"/>
                  </a:lnTo>
                  <a:lnTo>
                    <a:pt x="208" y="489"/>
                  </a:lnTo>
                  <a:lnTo>
                    <a:pt x="208" y="487"/>
                  </a:lnTo>
                  <a:lnTo>
                    <a:pt x="206" y="487"/>
                  </a:lnTo>
                  <a:lnTo>
                    <a:pt x="204" y="485"/>
                  </a:lnTo>
                  <a:lnTo>
                    <a:pt x="200" y="477"/>
                  </a:lnTo>
                  <a:lnTo>
                    <a:pt x="200" y="475"/>
                  </a:lnTo>
                  <a:lnTo>
                    <a:pt x="198" y="475"/>
                  </a:lnTo>
                  <a:lnTo>
                    <a:pt x="198" y="473"/>
                  </a:lnTo>
                  <a:lnTo>
                    <a:pt x="198" y="471"/>
                  </a:lnTo>
                  <a:lnTo>
                    <a:pt x="198" y="469"/>
                  </a:lnTo>
                  <a:lnTo>
                    <a:pt x="198" y="467"/>
                  </a:lnTo>
                  <a:lnTo>
                    <a:pt x="200" y="465"/>
                  </a:lnTo>
                  <a:lnTo>
                    <a:pt x="202" y="465"/>
                  </a:lnTo>
                  <a:lnTo>
                    <a:pt x="204" y="463"/>
                  </a:lnTo>
                  <a:lnTo>
                    <a:pt x="208" y="461"/>
                  </a:lnTo>
                  <a:lnTo>
                    <a:pt x="210" y="459"/>
                  </a:lnTo>
                  <a:lnTo>
                    <a:pt x="214" y="453"/>
                  </a:lnTo>
                  <a:lnTo>
                    <a:pt x="214" y="451"/>
                  </a:lnTo>
                  <a:lnTo>
                    <a:pt x="216" y="451"/>
                  </a:lnTo>
                  <a:lnTo>
                    <a:pt x="218" y="451"/>
                  </a:lnTo>
                  <a:lnTo>
                    <a:pt x="220" y="449"/>
                  </a:lnTo>
                  <a:lnTo>
                    <a:pt x="222" y="447"/>
                  </a:lnTo>
                  <a:lnTo>
                    <a:pt x="224" y="447"/>
                  </a:lnTo>
                  <a:lnTo>
                    <a:pt x="224" y="445"/>
                  </a:lnTo>
                  <a:lnTo>
                    <a:pt x="226" y="445"/>
                  </a:lnTo>
                  <a:lnTo>
                    <a:pt x="228" y="443"/>
                  </a:lnTo>
                  <a:lnTo>
                    <a:pt x="232" y="439"/>
                  </a:lnTo>
                  <a:lnTo>
                    <a:pt x="234" y="433"/>
                  </a:lnTo>
                  <a:lnTo>
                    <a:pt x="236" y="429"/>
                  </a:lnTo>
                  <a:lnTo>
                    <a:pt x="238" y="429"/>
                  </a:lnTo>
                  <a:lnTo>
                    <a:pt x="240" y="429"/>
                  </a:lnTo>
                  <a:lnTo>
                    <a:pt x="244" y="431"/>
                  </a:lnTo>
                  <a:lnTo>
                    <a:pt x="244" y="433"/>
                  </a:lnTo>
                  <a:lnTo>
                    <a:pt x="242" y="435"/>
                  </a:lnTo>
                  <a:lnTo>
                    <a:pt x="246" y="435"/>
                  </a:lnTo>
                  <a:lnTo>
                    <a:pt x="250" y="433"/>
                  </a:lnTo>
                  <a:lnTo>
                    <a:pt x="252" y="433"/>
                  </a:lnTo>
                  <a:lnTo>
                    <a:pt x="254" y="433"/>
                  </a:lnTo>
                  <a:lnTo>
                    <a:pt x="256" y="433"/>
                  </a:lnTo>
                  <a:lnTo>
                    <a:pt x="256" y="435"/>
                  </a:lnTo>
                  <a:lnTo>
                    <a:pt x="256" y="437"/>
                  </a:lnTo>
                  <a:lnTo>
                    <a:pt x="258" y="437"/>
                  </a:lnTo>
                  <a:lnTo>
                    <a:pt x="260" y="437"/>
                  </a:lnTo>
                  <a:lnTo>
                    <a:pt x="262" y="439"/>
                  </a:lnTo>
                  <a:lnTo>
                    <a:pt x="262" y="441"/>
                  </a:lnTo>
                  <a:lnTo>
                    <a:pt x="258" y="443"/>
                  </a:lnTo>
                  <a:lnTo>
                    <a:pt x="258" y="445"/>
                  </a:lnTo>
                  <a:lnTo>
                    <a:pt x="256" y="445"/>
                  </a:lnTo>
                  <a:lnTo>
                    <a:pt x="256" y="447"/>
                  </a:lnTo>
                  <a:lnTo>
                    <a:pt x="256" y="449"/>
                  </a:lnTo>
                  <a:lnTo>
                    <a:pt x="258" y="449"/>
                  </a:lnTo>
                  <a:lnTo>
                    <a:pt x="258" y="451"/>
                  </a:lnTo>
                  <a:lnTo>
                    <a:pt x="260" y="449"/>
                  </a:lnTo>
                  <a:lnTo>
                    <a:pt x="258" y="449"/>
                  </a:lnTo>
                  <a:lnTo>
                    <a:pt x="258" y="447"/>
                  </a:lnTo>
                  <a:lnTo>
                    <a:pt x="256" y="447"/>
                  </a:lnTo>
                  <a:lnTo>
                    <a:pt x="258" y="447"/>
                  </a:lnTo>
                  <a:lnTo>
                    <a:pt x="258" y="445"/>
                  </a:lnTo>
                  <a:lnTo>
                    <a:pt x="260" y="445"/>
                  </a:lnTo>
                  <a:lnTo>
                    <a:pt x="262" y="443"/>
                  </a:lnTo>
                  <a:lnTo>
                    <a:pt x="264" y="443"/>
                  </a:lnTo>
                  <a:lnTo>
                    <a:pt x="264" y="443"/>
                  </a:lnTo>
                  <a:lnTo>
                    <a:pt x="264" y="445"/>
                  </a:lnTo>
                  <a:lnTo>
                    <a:pt x="264" y="447"/>
                  </a:lnTo>
                  <a:lnTo>
                    <a:pt x="266" y="447"/>
                  </a:lnTo>
                  <a:lnTo>
                    <a:pt x="266" y="449"/>
                  </a:lnTo>
                  <a:lnTo>
                    <a:pt x="266" y="451"/>
                  </a:lnTo>
                  <a:lnTo>
                    <a:pt x="266" y="453"/>
                  </a:lnTo>
                  <a:lnTo>
                    <a:pt x="268" y="455"/>
                  </a:lnTo>
                  <a:lnTo>
                    <a:pt x="268" y="453"/>
                  </a:lnTo>
                  <a:lnTo>
                    <a:pt x="268" y="451"/>
                  </a:lnTo>
                  <a:lnTo>
                    <a:pt x="268" y="449"/>
                  </a:lnTo>
                  <a:lnTo>
                    <a:pt x="268" y="447"/>
                  </a:lnTo>
                  <a:lnTo>
                    <a:pt x="266" y="445"/>
                  </a:lnTo>
                  <a:lnTo>
                    <a:pt x="266" y="443"/>
                  </a:lnTo>
                  <a:lnTo>
                    <a:pt x="266" y="441"/>
                  </a:lnTo>
                  <a:lnTo>
                    <a:pt x="266" y="439"/>
                  </a:lnTo>
                  <a:lnTo>
                    <a:pt x="268" y="437"/>
                  </a:lnTo>
                  <a:lnTo>
                    <a:pt x="268" y="435"/>
                  </a:lnTo>
                  <a:lnTo>
                    <a:pt x="268" y="433"/>
                  </a:lnTo>
                  <a:lnTo>
                    <a:pt x="270" y="431"/>
                  </a:lnTo>
                  <a:lnTo>
                    <a:pt x="270" y="429"/>
                  </a:lnTo>
                  <a:lnTo>
                    <a:pt x="272" y="429"/>
                  </a:lnTo>
                  <a:lnTo>
                    <a:pt x="272" y="427"/>
                  </a:lnTo>
                  <a:lnTo>
                    <a:pt x="272" y="425"/>
                  </a:lnTo>
                  <a:lnTo>
                    <a:pt x="272" y="423"/>
                  </a:lnTo>
                  <a:lnTo>
                    <a:pt x="274" y="423"/>
                  </a:lnTo>
                  <a:lnTo>
                    <a:pt x="272" y="421"/>
                  </a:lnTo>
                  <a:lnTo>
                    <a:pt x="272" y="419"/>
                  </a:lnTo>
                  <a:lnTo>
                    <a:pt x="272" y="417"/>
                  </a:lnTo>
                  <a:lnTo>
                    <a:pt x="274" y="417"/>
                  </a:lnTo>
                  <a:lnTo>
                    <a:pt x="272" y="415"/>
                  </a:lnTo>
                  <a:lnTo>
                    <a:pt x="274" y="415"/>
                  </a:lnTo>
                  <a:lnTo>
                    <a:pt x="274" y="413"/>
                  </a:lnTo>
                  <a:lnTo>
                    <a:pt x="272" y="413"/>
                  </a:lnTo>
                  <a:lnTo>
                    <a:pt x="272" y="411"/>
                  </a:lnTo>
                  <a:lnTo>
                    <a:pt x="272" y="409"/>
                  </a:lnTo>
                  <a:lnTo>
                    <a:pt x="270" y="409"/>
                  </a:lnTo>
                  <a:lnTo>
                    <a:pt x="270" y="407"/>
                  </a:lnTo>
                  <a:lnTo>
                    <a:pt x="272" y="407"/>
                  </a:lnTo>
                  <a:lnTo>
                    <a:pt x="270" y="407"/>
                  </a:lnTo>
                  <a:lnTo>
                    <a:pt x="268" y="405"/>
                  </a:lnTo>
                  <a:lnTo>
                    <a:pt x="266" y="405"/>
                  </a:lnTo>
                  <a:lnTo>
                    <a:pt x="266" y="403"/>
                  </a:lnTo>
                  <a:lnTo>
                    <a:pt x="264" y="403"/>
                  </a:lnTo>
                  <a:lnTo>
                    <a:pt x="264" y="405"/>
                  </a:lnTo>
                  <a:lnTo>
                    <a:pt x="264" y="403"/>
                  </a:lnTo>
                  <a:lnTo>
                    <a:pt x="264" y="401"/>
                  </a:lnTo>
                  <a:lnTo>
                    <a:pt x="264" y="399"/>
                  </a:lnTo>
                  <a:lnTo>
                    <a:pt x="264" y="397"/>
                  </a:lnTo>
                  <a:lnTo>
                    <a:pt x="264" y="393"/>
                  </a:lnTo>
                  <a:lnTo>
                    <a:pt x="266" y="387"/>
                  </a:lnTo>
                  <a:lnTo>
                    <a:pt x="266" y="385"/>
                  </a:lnTo>
                  <a:lnTo>
                    <a:pt x="266" y="383"/>
                  </a:lnTo>
                  <a:lnTo>
                    <a:pt x="266" y="381"/>
                  </a:lnTo>
                  <a:lnTo>
                    <a:pt x="266" y="383"/>
                  </a:lnTo>
                  <a:lnTo>
                    <a:pt x="268" y="383"/>
                  </a:lnTo>
                  <a:lnTo>
                    <a:pt x="268" y="381"/>
                  </a:lnTo>
                  <a:lnTo>
                    <a:pt x="266" y="381"/>
                  </a:lnTo>
                  <a:lnTo>
                    <a:pt x="266" y="379"/>
                  </a:lnTo>
                  <a:lnTo>
                    <a:pt x="266" y="377"/>
                  </a:lnTo>
                  <a:lnTo>
                    <a:pt x="268" y="377"/>
                  </a:lnTo>
                  <a:lnTo>
                    <a:pt x="268" y="375"/>
                  </a:lnTo>
                  <a:lnTo>
                    <a:pt x="266" y="375"/>
                  </a:lnTo>
                  <a:lnTo>
                    <a:pt x="266" y="373"/>
                  </a:lnTo>
                  <a:lnTo>
                    <a:pt x="268" y="373"/>
                  </a:lnTo>
                  <a:lnTo>
                    <a:pt x="268" y="371"/>
                  </a:lnTo>
                  <a:lnTo>
                    <a:pt x="270" y="371"/>
                  </a:lnTo>
                  <a:lnTo>
                    <a:pt x="268" y="371"/>
                  </a:lnTo>
                  <a:lnTo>
                    <a:pt x="268" y="369"/>
                  </a:lnTo>
                  <a:lnTo>
                    <a:pt x="268" y="369"/>
                  </a:lnTo>
                  <a:lnTo>
                    <a:pt x="268" y="369"/>
                  </a:lnTo>
                  <a:lnTo>
                    <a:pt x="268" y="369"/>
                  </a:lnTo>
                  <a:lnTo>
                    <a:pt x="270" y="367"/>
                  </a:lnTo>
                  <a:lnTo>
                    <a:pt x="272" y="367"/>
                  </a:lnTo>
                  <a:lnTo>
                    <a:pt x="270" y="367"/>
                  </a:lnTo>
                  <a:lnTo>
                    <a:pt x="268" y="367"/>
                  </a:lnTo>
                  <a:lnTo>
                    <a:pt x="268" y="365"/>
                  </a:lnTo>
                  <a:lnTo>
                    <a:pt x="268" y="363"/>
                  </a:lnTo>
                  <a:lnTo>
                    <a:pt x="268" y="361"/>
                  </a:lnTo>
                  <a:lnTo>
                    <a:pt x="268" y="359"/>
                  </a:lnTo>
                  <a:lnTo>
                    <a:pt x="270" y="359"/>
                  </a:lnTo>
                  <a:lnTo>
                    <a:pt x="270" y="357"/>
                  </a:lnTo>
                  <a:lnTo>
                    <a:pt x="268" y="357"/>
                  </a:lnTo>
                  <a:lnTo>
                    <a:pt x="268" y="355"/>
                  </a:lnTo>
                  <a:lnTo>
                    <a:pt x="262" y="349"/>
                  </a:lnTo>
                  <a:lnTo>
                    <a:pt x="256" y="343"/>
                  </a:lnTo>
                  <a:lnTo>
                    <a:pt x="256" y="341"/>
                  </a:lnTo>
                  <a:lnTo>
                    <a:pt x="254" y="341"/>
                  </a:lnTo>
                  <a:lnTo>
                    <a:pt x="256" y="339"/>
                  </a:lnTo>
                  <a:lnTo>
                    <a:pt x="258" y="339"/>
                  </a:lnTo>
                  <a:lnTo>
                    <a:pt x="260" y="341"/>
                  </a:lnTo>
                  <a:lnTo>
                    <a:pt x="262" y="341"/>
                  </a:lnTo>
                  <a:lnTo>
                    <a:pt x="264" y="343"/>
                  </a:lnTo>
                  <a:lnTo>
                    <a:pt x="264" y="345"/>
                  </a:lnTo>
                  <a:lnTo>
                    <a:pt x="268" y="345"/>
                  </a:lnTo>
                  <a:lnTo>
                    <a:pt x="274" y="345"/>
                  </a:lnTo>
                  <a:lnTo>
                    <a:pt x="280" y="345"/>
                  </a:lnTo>
                  <a:lnTo>
                    <a:pt x="286" y="345"/>
                  </a:lnTo>
                  <a:lnTo>
                    <a:pt x="292" y="347"/>
                  </a:lnTo>
                  <a:lnTo>
                    <a:pt x="296" y="349"/>
                  </a:lnTo>
                  <a:lnTo>
                    <a:pt x="298" y="349"/>
                  </a:lnTo>
                  <a:lnTo>
                    <a:pt x="298" y="351"/>
                  </a:lnTo>
                  <a:lnTo>
                    <a:pt x="298" y="353"/>
                  </a:lnTo>
                  <a:lnTo>
                    <a:pt x="298" y="355"/>
                  </a:lnTo>
                  <a:lnTo>
                    <a:pt x="300" y="355"/>
                  </a:lnTo>
                  <a:lnTo>
                    <a:pt x="300" y="357"/>
                  </a:lnTo>
                  <a:lnTo>
                    <a:pt x="302" y="359"/>
                  </a:lnTo>
                  <a:lnTo>
                    <a:pt x="302" y="361"/>
                  </a:lnTo>
                  <a:lnTo>
                    <a:pt x="304" y="361"/>
                  </a:lnTo>
                  <a:lnTo>
                    <a:pt x="306" y="361"/>
                  </a:lnTo>
                  <a:lnTo>
                    <a:pt x="308" y="363"/>
                  </a:lnTo>
                  <a:lnTo>
                    <a:pt x="306" y="365"/>
                  </a:lnTo>
                  <a:lnTo>
                    <a:pt x="308" y="365"/>
                  </a:lnTo>
                  <a:lnTo>
                    <a:pt x="308" y="367"/>
                  </a:lnTo>
                  <a:lnTo>
                    <a:pt x="308" y="369"/>
                  </a:lnTo>
                  <a:lnTo>
                    <a:pt x="308" y="369"/>
                  </a:lnTo>
                  <a:lnTo>
                    <a:pt x="308" y="371"/>
                  </a:lnTo>
                  <a:lnTo>
                    <a:pt x="310" y="371"/>
                  </a:lnTo>
                  <a:lnTo>
                    <a:pt x="310" y="373"/>
                  </a:lnTo>
                  <a:lnTo>
                    <a:pt x="310" y="375"/>
                  </a:lnTo>
                  <a:lnTo>
                    <a:pt x="310" y="377"/>
                  </a:lnTo>
                  <a:lnTo>
                    <a:pt x="308" y="375"/>
                  </a:lnTo>
                  <a:lnTo>
                    <a:pt x="306" y="375"/>
                  </a:lnTo>
                  <a:lnTo>
                    <a:pt x="304" y="375"/>
                  </a:lnTo>
                  <a:lnTo>
                    <a:pt x="302" y="377"/>
                  </a:lnTo>
                  <a:lnTo>
                    <a:pt x="298" y="377"/>
                  </a:lnTo>
                  <a:lnTo>
                    <a:pt x="292" y="379"/>
                  </a:lnTo>
                  <a:lnTo>
                    <a:pt x="290" y="379"/>
                  </a:lnTo>
                  <a:lnTo>
                    <a:pt x="288" y="379"/>
                  </a:lnTo>
                  <a:lnTo>
                    <a:pt x="286" y="381"/>
                  </a:lnTo>
                  <a:lnTo>
                    <a:pt x="288" y="381"/>
                  </a:lnTo>
                  <a:lnTo>
                    <a:pt x="288" y="383"/>
                  </a:lnTo>
                  <a:lnTo>
                    <a:pt x="288" y="385"/>
                  </a:lnTo>
                  <a:lnTo>
                    <a:pt x="286" y="385"/>
                  </a:lnTo>
                  <a:lnTo>
                    <a:pt x="284" y="385"/>
                  </a:lnTo>
                  <a:lnTo>
                    <a:pt x="284" y="387"/>
                  </a:lnTo>
                  <a:lnTo>
                    <a:pt x="282" y="389"/>
                  </a:lnTo>
                  <a:lnTo>
                    <a:pt x="280" y="393"/>
                  </a:lnTo>
                  <a:lnTo>
                    <a:pt x="280" y="395"/>
                  </a:lnTo>
                  <a:lnTo>
                    <a:pt x="280" y="397"/>
                  </a:lnTo>
                  <a:lnTo>
                    <a:pt x="282" y="399"/>
                  </a:lnTo>
                  <a:lnTo>
                    <a:pt x="284" y="401"/>
                  </a:lnTo>
                  <a:lnTo>
                    <a:pt x="286" y="401"/>
                  </a:lnTo>
                  <a:lnTo>
                    <a:pt x="288" y="403"/>
                  </a:lnTo>
                  <a:lnTo>
                    <a:pt x="290" y="403"/>
                  </a:lnTo>
                  <a:lnTo>
                    <a:pt x="292" y="405"/>
                  </a:lnTo>
                  <a:lnTo>
                    <a:pt x="292" y="407"/>
                  </a:lnTo>
                  <a:lnTo>
                    <a:pt x="292" y="409"/>
                  </a:lnTo>
                  <a:lnTo>
                    <a:pt x="294" y="413"/>
                  </a:lnTo>
                  <a:lnTo>
                    <a:pt x="294" y="415"/>
                  </a:lnTo>
                  <a:lnTo>
                    <a:pt x="296" y="415"/>
                  </a:lnTo>
                  <a:lnTo>
                    <a:pt x="298" y="417"/>
                  </a:lnTo>
                  <a:lnTo>
                    <a:pt x="298" y="417"/>
                  </a:lnTo>
                  <a:lnTo>
                    <a:pt x="304" y="417"/>
                  </a:lnTo>
                  <a:lnTo>
                    <a:pt x="306" y="417"/>
                  </a:lnTo>
                  <a:lnTo>
                    <a:pt x="308" y="417"/>
                  </a:lnTo>
                  <a:lnTo>
                    <a:pt x="306" y="417"/>
                  </a:lnTo>
                  <a:lnTo>
                    <a:pt x="304" y="419"/>
                  </a:lnTo>
                  <a:lnTo>
                    <a:pt x="306" y="419"/>
                  </a:lnTo>
                  <a:lnTo>
                    <a:pt x="308" y="417"/>
                  </a:lnTo>
                  <a:lnTo>
                    <a:pt x="312" y="417"/>
                  </a:lnTo>
                  <a:lnTo>
                    <a:pt x="312" y="417"/>
                  </a:lnTo>
                  <a:lnTo>
                    <a:pt x="314" y="417"/>
                  </a:lnTo>
                  <a:lnTo>
                    <a:pt x="320" y="413"/>
                  </a:lnTo>
                  <a:lnTo>
                    <a:pt x="322" y="415"/>
                  </a:lnTo>
                  <a:lnTo>
                    <a:pt x="322" y="417"/>
                  </a:lnTo>
                  <a:lnTo>
                    <a:pt x="322" y="415"/>
                  </a:lnTo>
                  <a:lnTo>
                    <a:pt x="322" y="413"/>
                  </a:lnTo>
                  <a:lnTo>
                    <a:pt x="324" y="413"/>
                  </a:lnTo>
                  <a:lnTo>
                    <a:pt x="324" y="411"/>
                  </a:lnTo>
                  <a:lnTo>
                    <a:pt x="326" y="409"/>
                  </a:lnTo>
                  <a:lnTo>
                    <a:pt x="326" y="405"/>
                  </a:lnTo>
                  <a:lnTo>
                    <a:pt x="324" y="405"/>
                  </a:lnTo>
                  <a:lnTo>
                    <a:pt x="324" y="403"/>
                  </a:lnTo>
                  <a:lnTo>
                    <a:pt x="326" y="401"/>
                  </a:lnTo>
                  <a:lnTo>
                    <a:pt x="326" y="399"/>
                  </a:lnTo>
                  <a:lnTo>
                    <a:pt x="326" y="397"/>
                  </a:lnTo>
                  <a:lnTo>
                    <a:pt x="326" y="395"/>
                  </a:lnTo>
                  <a:lnTo>
                    <a:pt x="328" y="393"/>
                  </a:lnTo>
                  <a:lnTo>
                    <a:pt x="328" y="391"/>
                  </a:lnTo>
                  <a:lnTo>
                    <a:pt x="328" y="389"/>
                  </a:lnTo>
                  <a:lnTo>
                    <a:pt x="326" y="387"/>
                  </a:lnTo>
                  <a:lnTo>
                    <a:pt x="326" y="385"/>
                  </a:lnTo>
                  <a:lnTo>
                    <a:pt x="330" y="383"/>
                  </a:lnTo>
                  <a:lnTo>
                    <a:pt x="330" y="385"/>
                  </a:lnTo>
                  <a:lnTo>
                    <a:pt x="332" y="385"/>
                  </a:lnTo>
                  <a:lnTo>
                    <a:pt x="332" y="383"/>
                  </a:lnTo>
                  <a:lnTo>
                    <a:pt x="334" y="381"/>
                  </a:lnTo>
                  <a:lnTo>
                    <a:pt x="336" y="381"/>
                  </a:lnTo>
                  <a:lnTo>
                    <a:pt x="336" y="383"/>
                  </a:lnTo>
                  <a:lnTo>
                    <a:pt x="338" y="383"/>
                  </a:lnTo>
                  <a:lnTo>
                    <a:pt x="340" y="381"/>
                  </a:lnTo>
                  <a:lnTo>
                    <a:pt x="342" y="381"/>
                  </a:lnTo>
                  <a:lnTo>
                    <a:pt x="340" y="381"/>
                  </a:lnTo>
                  <a:lnTo>
                    <a:pt x="344" y="381"/>
                  </a:lnTo>
                  <a:lnTo>
                    <a:pt x="346" y="383"/>
                  </a:lnTo>
                  <a:lnTo>
                    <a:pt x="348" y="383"/>
                  </a:lnTo>
                  <a:lnTo>
                    <a:pt x="346" y="383"/>
                  </a:lnTo>
                  <a:lnTo>
                    <a:pt x="346" y="381"/>
                  </a:lnTo>
                  <a:lnTo>
                    <a:pt x="344" y="381"/>
                  </a:lnTo>
                  <a:lnTo>
                    <a:pt x="344" y="379"/>
                  </a:lnTo>
                  <a:lnTo>
                    <a:pt x="342" y="379"/>
                  </a:lnTo>
                  <a:lnTo>
                    <a:pt x="342" y="377"/>
                  </a:lnTo>
                  <a:lnTo>
                    <a:pt x="342" y="375"/>
                  </a:lnTo>
                  <a:lnTo>
                    <a:pt x="340" y="371"/>
                  </a:lnTo>
                  <a:lnTo>
                    <a:pt x="342" y="373"/>
                  </a:lnTo>
                  <a:lnTo>
                    <a:pt x="344" y="373"/>
                  </a:lnTo>
                  <a:lnTo>
                    <a:pt x="346" y="375"/>
                  </a:lnTo>
                  <a:lnTo>
                    <a:pt x="348" y="373"/>
                  </a:lnTo>
                  <a:lnTo>
                    <a:pt x="352" y="371"/>
                  </a:lnTo>
                  <a:lnTo>
                    <a:pt x="354" y="369"/>
                  </a:lnTo>
                  <a:lnTo>
                    <a:pt x="356" y="369"/>
                  </a:lnTo>
                  <a:lnTo>
                    <a:pt x="360" y="367"/>
                  </a:lnTo>
                  <a:lnTo>
                    <a:pt x="360" y="365"/>
                  </a:lnTo>
                  <a:lnTo>
                    <a:pt x="360" y="367"/>
                  </a:lnTo>
                  <a:lnTo>
                    <a:pt x="360" y="367"/>
                  </a:lnTo>
                  <a:lnTo>
                    <a:pt x="360" y="369"/>
                  </a:lnTo>
                  <a:lnTo>
                    <a:pt x="360" y="367"/>
                  </a:lnTo>
                  <a:lnTo>
                    <a:pt x="362" y="365"/>
                  </a:lnTo>
                  <a:lnTo>
                    <a:pt x="364" y="363"/>
                  </a:lnTo>
                  <a:lnTo>
                    <a:pt x="364" y="361"/>
                  </a:lnTo>
                  <a:lnTo>
                    <a:pt x="366" y="361"/>
                  </a:lnTo>
                  <a:lnTo>
                    <a:pt x="368" y="359"/>
                  </a:lnTo>
                  <a:lnTo>
                    <a:pt x="372" y="357"/>
                  </a:lnTo>
                  <a:lnTo>
                    <a:pt x="372" y="355"/>
                  </a:lnTo>
                  <a:lnTo>
                    <a:pt x="374" y="353"/>
                  </a:lnTo>
                  <a:lnTo>
                    <a:pt x="376" y="355"/>
                  </a:lnTo>
                  <a:lnTo>
                    <a:pt x="378" y="353"/>
                  </a:lnTo>
                  <a:lnTo>
                    <a:pt x="380" y="353"/>
                  </a:lnTo>
                  <a:lnTo>
                    <a:pt x="382" y="351"/>
                  </a:lnTo>
                  <a:lnTo>
                    <a:pt x="384" y="351"/>
                  </a:lnTo>
                  <a:lnTo>
                    <a:pt x="386" y="351"/>
                  </a:lnTo>
                  <a:lnTo>
                    <a:pt x="386" y="349"/>
                  </a:lnTo>
                  <a:lnTo>
                    <a:pt x="386" y="347"/>
                  </a:lnTo>
                  <a:lnTo>
                    <a:pt x="388" y="347"/>
                  </a:lnTo>
                  <a:lnTo>
                    <a:pt x="394" y="345"/>
                  </a:lnTo>
                  <a:lnTo>
                    <a:pt x="396" y="343"/>
                  </a:lnTo>
                  <a:lnTo>
                    <a:pt x="398" y="343"/>
                  </a:lnTo>
                  <a:lnTo>
                    <a:pt x="396" y="345"/>
                  </a:lnTo>
                  <a:lnTo>
                    <a:pt x="396" y="347"/>
                  </a:lnTo>
                  <a:lnTo>
                    <a:pt x="394" y="347"/>
                  </a:lnTo>
                  <a:lnTo>
                    <a:pt x="396" y="347"/>
                  </a:lnTo>
                  <a:lnTo>
                    <a:pt x="398" y="347"/>
                  </a:lnTo>
                  <a:lnTo>
                    <a:pt x="400" y="347"/>
                  </a:lnTo>
                  <a:lnTo>
                    <a:pt x="400" y="349"/>
                  </a:lnTo>
                  <a:lnTo>
                    <a:pt x="398" y="349"/>
                  </a:lnTo>
                  <a:lnTo>
                    <a:pt x="398" y="351"/>
                  </a:lnTo>
                  <a:lnTo>
                    <a:pt x="396" y="351"/>
                  </a:lnTo>
                  <a:lnTo>
                    <a:pt x="396" y="353"/>
                  </a:lnTo>
                  <a:lnTo>
                    <a:pt x="398" y="355"/>
                  </a:lnTo>
                  <a:lnTo>
                    <a:pt x="400" y="355"/>
                  </a:lnTo>
                  <a:lnTo>
                    <a:pt x="402" y="353"/>
                  </a:lnTo>
                  <a:lnTo>
                    <a:pt x="404" y="351"/>
                  </a:lnTo>
                  <a:lnTo>
                    <a:pt x="406" y="349"/>
                  </a:lnTo>
                  <a:lnTo>
                    <a:pt x="406" y="347"/>
                  </a:lnTo>
                  <a:lnTo>
                    <a:pt x="404" y="347"/>
                  </a:lnTo>
                  <a:lnTo>
                    <a:pt x="402" y="345"/>
                  </a:lnTo>
                  <a:lnTo>
                    <a:pt x="402" y="343"/>
                  </a:lnTo>
                  <a:lnTo>
                    <a:pt x="402" y="341"/>
                  </a:lnTo>
                  <a:lnTo>
                    <a:pt x="404" y="341"/>
                  </a:lnTo>
                  <a:lnTo>
                    <a:pt x="404" y="339"/>
                  </a:lnTo>
                  <a:lnTo>
                    <a:pt x="402" y="341"/>
                  </a:lnTo>
                  <a:lnTo>
                    <a:pt x="402" y="343"/>
                  </a:lnTo>
                  <a:lnTo>
                    <a:pt x="400" y="343"/>
                  </a:lnTo>
                  <a:lnTo>
                    <a:pt x="398" y="343"/>
                  </a:lnTo>
                  <a:lnTo>
                    <a:pt x="398" y="341"/>
                  </a:lnTo>
                  <a:lnTo>
                    <a:pt x="400" y="341"/>
                  </a:lnTo>
                  <a:lnTo>
                    <a:pt x="402" y="341"/>
                  </a:lnTo>
                  <a:lnTo>
                    <a:pt x="406" y="335"/>
                  </a:lnTo>
                  <a:lnTo>
                    <a:pt x="408" y="333"/>
                  </a:lnTo>
                  <a:lnTo>
                    <a:pt x="410" y="333"/>
                  </a:lnTo>
                  <a:lnTo>
                    <a:pt x="410" y="331"/>
                  </a:lnTo>
                  <a:lnTo>
                    <a:pt x="412" y="329"/>
                  </a:lnTo>
                  <a:lnTo>
                    <a:pt x="414" y="329"/>
                  </a:lnTo>
                  <a:lnTo>
                    <a:pt x="416" y="329"/>
                  </a:lnTo>
                  <a:lnTo>
                    <a:pt x="423" y="325"/>
                  </a:lnTo>
                  <a:lnTo>
                    <a:pt x="427" y="325"/>
                  </a:lnTo>
                  <a:lnTo>
                    <a:pt x="431" y="325"/>
                  </a:lnTo>
                  <a:lnTo>
                    <a:pt x="431" y="323"/>
                  </a:lnTo>
                  <a:lnTo>
                    <a:pt x="435" y="323"/>
                  </a:lnTo>
                  <a:lnTo>
                    <a:pt x="435" y="325"/>
                  </a:lnTo>
                  <a:lnTo>
                    <a:pt x="433" y="325"/>
                  </a:lnTo>
                  <a:lnTo>
                    <a:pt x="431" y="327"/>
                  </a:lnTo>
                  <a:lnTo>
                    <a:pt x="425" y="327"/>
                  </a:lnTo>
                  <a:lnTo>
                    <a:pt x="418" y="329"/>
                  </a:lnTo>
                  <a:lnTo>
                    <a:pt x="421" y="331"/>
                  </a:lnTo>
                  <a:lnTo>
                    <a:pt x="421" y="329"/>
                  </a:lnTo>
                  <a:lnTo>
                    <a:pt x="425" y="331"/>
                  </a:lnTo>
                  <a:lnTo>
                    <a:pt x="427" y="331"/>
                  </a:lnTo>
                  <a:lnTo>
                    <a:pt x="425" y="333"/>
                  </a:lnTo>
                  <a:lnTo>
                    <a:pt x="423" y="333"/>
                  </a:lnTo>
                  <a:lnTo>
                    <a:pt x="423" y="335"/>
                  </a:lnTo>
                  <a:lnTo>
                    <a:pt x="423" y="337"/>
                  </a:lnTo>
                  <a:lnTo>
                    <a:pt x="423" y="339"/>
                  </a:lnTo>
                  <a:lnTo>
                    <a:pt x="421" y="339"/>
                  </a:lnTo>
                  <a:lnTo>
                    <a:pt x="421" y="341"/>
                  </a:lnTo>
                  <a:lnTo>
                    <a:pt x="421" y="343"/>
                  </a:lnTo>
                  <a:lnTo>
                    <a:pt x="423" y="343"/>
                  </a:lnTo>
                  <a:lnTo>
                    <a:pt x="423" y="345"/>
                  </a:lnTo>
                  <a:lnTo>
                    <a:pt x="423" y="347"/>
                  </a:lnTo>
                  <a:lnTo>
                    <a:pt x="425" y="347"/>
                  </a:lnTo>
                  <a:lnTo>
                    <a:pt x="425" y="349"/>
                  </a:lnTo>
                  <a:lnTo>
                    <a:pt x="425" y="351"/>
                  </a:lnTo>
                  <a:lnTo>
                    <a:pt x="425" y="353"/>
                  </a:lnTo>
                  <a:lnTo>
                    <a:pt x="423" y="353"/>
                  </a:lnTo>
                  <a:lnTo>
                    <a:pt x="423" y="355"/>
                  </a:lnTo>
                  <a:lnTo>
                    <a:pt x="421" y="353"/>
                  </a:lnTo>
                  <a:lnTo>
                    <a:pt x="421" y="351"/>
                  </a:lnTo>
                  <a:lnTo>
                    <a:pt x="418" y="351"/>
                  </a:lnTo>
                  <a:lnTo>
                    <a:pt x="418" y="353"/>
                  </a:lnTo>
                  <a:lnTo>
                    <a:pt x="421" y="353"/>
                  </a:lnTo>
                  <a:lnTo>
                    <a:pt x="421" y="355"/>
                  </a:lnTo>
                  <a:lnTo>
                    <a:pt x="418" y="355"/>
                  </a:lnTo>
                  <a:lnTo>
                    <a:pt x="418" y="353"/>
                  </a:lnTo>
                  <a:lnTo>
                    <a:pt x="416" y="353"/>
                  </a:lnTo>
                  <a:lnTo>
                    <a:pt x="414" y="353"/>
                  </a:lnTo>
                  <a:lnTo>
                    <a:pt x="414" y="355"/>
                  </a:lnTo>
                  <a:lnTo>
                    <a:pt x="414" y="353"/>
                  </a:lnTo>
                  <a:lnTo>
                    <a:pt x="414" y="355"/>
                  </a:lnTo>
                  <a:lnTo>
                    <a:pt x="412" y="357"/>
                  </a:lnTo>
                  <a:lnTo>
                    <a:pt x="412" y="359"/>
                  </a:lnTo>
                  <a:lnTo>
                    <a:pt x="414" y="359"/>
                  </a:lnTo>
                  <a:lnTo>
                    <a:pt x="416" y="357"/>
                  </a:lnTo>
                  <a:lnTo>
                    <a:pt x="423" y="359"/>
                  </a:lnTo>
                  <a:lnTo>
                    <a:pt x="425" y="359"/>
                  </a:lnTo>
                  <a:lnTo>
                    <a:pt x="427" y="359"/>
                  </a:lnTo>
                  <a:lnTo>
                    <a:pt x="429" y="357"/>
                  </a:lnTo>
                  <a:lnTo>
                    <a:pt x="429" y="355"/>
                  </a:lnTo>
                  <a:lnTo>
                    <a:pt x="429" y="357"/>
                  </a:lnTo>
                  <a:lnTo>
                    <a:pt x="429" y="359"/>
                  </a:lnTo>
                  <a:lnTo>
                    <a:pt x="429" y="361"/>
                  </a:lnTo>
                  <a:lnTo>
                    <a:pt x="433" y="357"/>
                  </a:lnTo>
                  <a:lnTo>
                    <a:pt x="435" y="355"/>
                  </a:lnTo>
                  <a:lnTo>
                    <a:pt x="435" y="357"/>
                  </a:lnTo>
                  <a:lnTo>
                    <a:pt x="437" y="361"/>
                  </a:lnTo>
                  <a:lnTo>
                    <a:pt x="439" y="361"/>
                  </a:lnTo>
                  <a:lnTo>
                    <a:pt x="441" y="361"/>
                  </a:lnTo>
                  <a:lnTo>
                    <a:pt x="441" y="359"/>
                  </a:lnTo>
                  <a:lnTo>
                    <a:pt x="441" y="357"/>
                  </a:lnTo>
                  <a:lnTo>
                    <a:pt x="441" y="355"/>
                  </a:lnTo>
                  <a:lnTo>
                    <a:pt x="439" y="355"/>
                  </a:lnTo>
                  <a:lnTo>
                    <a:pt x="441" y="355"/>
                  </a:lnTo>
                  <a:lnTo>
                    <a:pt x="441" y="353"/>
                  </a:lnTo>
                  <a:lnTo>
                    <a:pt x="441" y="351"/>
                  </a:lnTo>
                  <a:lnTo>
                    <a:pt x="443" y="349"/>
                  </a:lnTo>
                  <a:lnTo>
                    <a:pt x="445" y="347"/>
                  </a:lnTo>
                  <a:lnTo>
                    <a:pt x="447" y="347"/>
                  </a:lnTo>
                  <a:lnTo>
                    <a:pt x="449" y="345"/>
                  </a:lnTo>
                  <a:lnTo>
                    <a:pt x="451" y="343"/>
                  </a:lnTo>
                  <a:lnTo>
                    <a:pt x="453" y="345"/>
                  </a:lnTo>
                  <a:lnTo>
                    <a:pt x="453" y="343"/>
                  </a:lnTo>
                  <a:lnTo>
                    <a:pt x="455" y="343"/>
                  </a:lnTo>
                  <a:lnTo>
                    <a:pt x="457" y="341"/>
                  </a:lnTo>
                  <a:lnTo>
                    <a:pt x="457" y="339"/>
                  </a:lnTo>
                  <a:lnTo>
                    <a:pt x="457" y="341"/>
                  </a:lnTo>
                  <a:lnTo>
                    <a:pt x="459" y="341"/>
                  </a:lnTo>
                  <a:lnTo>
                    <a:pt x="461" y="341"/>
                  </a:lnTo>
                  <a:lnTo>
                    <a:pt x="465" y="341"/>
                  </a:lnTo>
                  <a:lnTo>
                    <a:pt x="465" y="343"/>
                  </a:lnTo>
                  <a:lnTo>
                    <a:pt x="467" y="341"/>
                  </a:lnTo>
                  <a:lnTo>
                    <a:pt x="469" y="341"/>
                  </a:lnTo>
                  <a:lnTo>
                    <a:pt x="471" y="343"/>
                  </a:lnTo>
                  <a:lnTo>
                    <a:pt x="475" y="345"/>
                  </a:lnTo>
                  <a:lnTo>
                    <a:pt x="479" y="345"/>
                  </a:lnTo>
                  <a:lnTo>
                    <a:pt x="479" y="343"/>
                  </a:lnTo>
                  <a:lnTo>
                    <a:pt x="481" y="343"/>
                  </a:lnTo>
                  <a:lnTo>
                    <a:pt x="481" y="341"/>
                  </a:lnTo>
                  <a:lnTo>
                    <a:pt x="481" y="339"/>
                  </a:lnTo>
                  <a:lnTo>
                    <a:pt x="483" y="339"/>
                  </a:lnTo>
                  <a:lnTo>
                    <a:pt x="483" y="337"/>
                  </a:lnTo>
                  <a:lnTo>
                    <a:pt x="489" y="335"/>
                  </a:lnTo>
                  <a:lnTo>
                    <a:pt x="489" y="333"/>
                  </a:lnTo>
                  <a:lnTo>
                    <a:pt x="489" y="331"/>
                  </a:lnTo>
                  <a:lnTo>
                    <a:pt x="493" y="329"/>
                  </a:lnTo>
                  <a:lnTo>
                    <a:pt x="495" y="329"/>
                  </a:lnTo>
                  <a:lnTo>
                    <a:pt x="493" y="331"/>
                  </a:lnTo>
                  <a:lnTo>
                    <a:pt x="493" y="333"/>
                  </a:lnTo>
                  <a:lnTo>
                    <a:pt x="495" y="333"/>
                  </a:lnTo>
                  <a:lnTo>
                    <a:pt x="495" y="335"/>
                  </a:lnTo>
                  <a:lnTo>
                    <a:pt x="497" y="335"/>
                  </a:lnTo>
                  <a:lnTo>
                    <a:pt x="495" y="337"/>
                  </a:lnTo>
                  <a:lnTo>
                    <a:pt x="497" y="337"/>
                  </a:lnTo>
                  <a:lnTo>
                    <a:pt x="497" y="335"/>
                  </a:lnTo>
                  <a:lnTo>
                    <a:pt x="495" y="335"/>
                  </a:lnTo>
                  <a:lnTo>
                    <a:pt x="495" y="333"/>
                  </a:lnTo>
                  <a:lnTo>
                    <a:pt x="495" y="331"/>
                  </a:lnTo>
                  <a:lnTo>
                    <a:pt x="495" y="329"/>
                  </a:lnTo>
                  <a:lnTo>
                    <a:pt x="499" y="327"/>
                  </a:lnTo>
                  <a:lnTo>
                    <a:pt x="505" y="325"/>
                  </a:lnTo>
                  <a:lnTo>
                    <a:pt x="507" y="325"/>
                  </a:lnTo>
                  <a:lnTo>
                    <a:pt x="509" y="325"/>
                  </a:lnTo>
                  <a:lnTo>
                    <a:pt x="507" y="325"/>
                  </a:lnTo>
                  <a:lnTo>
                    <a:pt x="505" y="325"/>
                  </a:lnTo>
                  <a:lnTo>
                    <a:pt x="505" y="327"/>
                  </a:lnTo>
                  <a:lnTo>
                    <a:pt x="505" y="327"/>
                  </a:lnTo>
                  <a:lnTo>
                    <a:pt x="507" y="329"/>
                  </a:lnTo>
                  <a:lnTo>
                    <a:pt x="511" y="335"/>
                  </a:lnTo>
                  <a:lnTo>
                    <a:pt x="511" y="337"/>
                  </a:lnTo>
                  <a:lnTo>
                    <a:pt x="511" y="339"/>
                  </a:lnTo>
                  <a:lnTo>
                    <a:pt x="509" y="337"/>
                  </a:lnTo>
                  <a:lnTo>
                    <a:pt x="507" y="337"/>
                  </a:lnTo>
                  <a:lnTo>
                    <a:pt x="507" y="339"/>
                  </a:lnTo>
                  <a:lnTo>
                    <a:pt x="507" y="341"/>
                  </a:lnTo>
                  <a:lnTo>
                    <a:pt x="505" y="341"/>
                  </a:lnTo>
                  <a:lnTo>
                    <a:pt x="505" y="343"/>
                  </a:lnTo>
                  <a:lnTo>
                    <a:pt x="505" y="345"/>
                  </a:lnTo>
                  <a:lnTo>
                    <a:pt x="507" y="345"/>
                  </a:lnTo>
                  <a:lnTo>
                    <a:pt x="507" y="347"/>
                  </a:lnTo>
                  <a:lnTo>
                    <a:pt x="505" y="349"/>
                  </a:lnTo>
                  <a:lnTo>
                    <a:pt x="505" y="351"/>
                  </a:lnTo>
                  <a:lnTo>
                    <a:pt x="507" y="351"/>
                  </a:lnTo>
                  <a:lnTo>
                    <a:pt x="511" y="353"/>
                  </a:lnTo>
                  <a:lnTo>
                    <a:pt x="515" y="355"/>
                  </a:lnTo>
                  <a:lnTo>
                    <a:pt x="519" y="353"/>
                  </a:lnTo>
                  <a:lnTo>
                    <a:pt x="519" y="351"/>
                  </a:lnTo>
                  <a:lnTo>
                    <a:pt x="521" y="349"/>
                  </a:lnTo>
                  <a:lnTo>
                    <a:pt x="521" y="347"/>
                  </a:lnTo>
                  <a:lnTo>
                    <a:pt x="521" y="345"/>
                  </a:lnTo>
                  <a:lnTo>
                    <a:pt x="519" y="343"/>
                  </a:lnTo>
                  <a:lnTo>
                    <a:pt x="517" y="341"/>
                  </a:lnTo>
                  <a:lnTo>
                    <a:pt x="517" y="339"/>
                  </a:lnTo>
                  <a:lnTo>
                    <a:pt x="519" y="339"/>
                  </a:lnTo>
                  <a:lnTo>
                    <a:pt x="519" y="337"/>
                  </a:lnTo>
                  <a:lnTo>
                    <a:pt x="521" y="337"/>
                  </a:lnTo>
                  <a:lnTo>
                    <a:pt x="521" y="339"/>
                  </a:lnTo>
                  <a:lnTo>
                    <a:pt x="523" y="339"/>
                  </a:lnTo>
                  <a:lnTo>
                    <a:pt x="529" y="337"/>
                  </a:lnTo>
                  <a:lnTo>
                    <a:pt x="531" y="337"/>
                  </a:lnTo>
                  <a:lnTo>
                    <a:pt x="533" y="333"/>
                  </a:lnTo>
                  <a:lnTo>
                    <a:pt x="533" y="331"/>
                  </a:lnTo>
                  <a:lnTo>
                    <a:pt x="535" y="329"/>
                  </a:lnTo>
                  <a:lnTo>
                    <a:pt x="537" y="329"/>
                  </a:lnTo>
                  <a:lnTo>
                    <a:pt x="537" y="327"/>
                  </a:lnTo>
                  <a:lnTo>
                    <a:pt x="537" y="325"/>
                  </a:lnTo>
                  <a:lnTo>
                    <a:pt x="537" y="323"/>
                  </a:lnTo>
                  <a:lnTo>
                    <a:pt x="537" y="321"/>
                  </a:lnTo>
                  <a:lnTo>
                    <a:pt x="537" y="321"/>
                  </a:lnTo>
                  <a:lnTo>
                    <a:pt x="535" y="319"/>
                  </a:lnTo>
                  <a:lnTo>
                    <a:pt x="533" y="319"/>
                  </a:lnTo>
                  <a:lnTo>
                    <a:pt x="533" y="321"/>
                  </a:lnTo>
                  <a:lnTo>
                    <a:pt x="531" y="321"/>
                  </a:lnTo>
                  <a:lnTo>
                    <a:pt x="531" y="319"/>
                  </a:lnTo>
                  <a:lnTo>
                    <a:pt x="531" y="317"/>
                  </a:lnTo>
                  <a:lnTo>
                    <a:pt x="531" y="315"/>
                  </a:lnTo>
                  <a:lnTo>
                    <a:pt x="531" y="313"/>
                  </a:lnTo>
                  <a:lnTo>
                    <a:pt x="531" y="311"/>
                  </a:lnTo>
                  <a:lnTo>
                    <a:pt x="529" y="311"/>
                  </a:lnTo>
                  <a:lnTo>
                    <a:pt x="529" y="309"/>
                  </a:lnTo>
                  <a:lnTo>
                    <a:pt x="529" y="307"/>
                  </a:lnTo>
                  <a:lnTo>
                    <a:pt x="527" y="305"/>
                  </a:lnTo>
                  <a:lnTo>
                    <a:pt x="525" y="303"/>
                  </a:lnTo>
                  <a:lnTo>
                    <a:pt x="525" y="301"/>
                  </a:lnTo>
                  <a:lnTo>
                    <a:pt x="523" y="299"/>
                  </a:lnTo>
                  <a:lnTo>
                    <a:pt x="523" y="297"/>
                  </a:lnTo>
                  <a:lnTo>
                    <a:pt x="525" y="295"/>
                  </a:lnTo>
                  <a:lnTo>
                    <a:pt x="533" y="295"/>
                  </a:lnTo>
                  <a:lnTo>
                    <a:pt x="533" y="293"/>
                  </a:lnTo>
                  <a:lnTo>
                    <a:pt x="531" y="293"/>
                  </a:lnTo>
                  <a:lnTo>
                    <a:pt x="531" y="291"/>
                  </a:lnTo>
                  <a:lnTo>
                    <a:pt x="533" y="291"/>
                  </a:lnTo>
                  <a:lnTo>
                    <a:pt x="533" y="293"/>
                  </a:lnTo>
                  <a:lnTo>
                    <a:pt x="533" y="291"/>
                  </a:lnTo>
                  <a:lnTo>
                    <a:pt x="533" y="289"/>
                  </a:lnTo>
                  <a:lnTo>
                    <a:pt x="533" y="287"/>
                  </a:lnTo>
                  <a:lnTo>
                    <a:pt x="537" y="284"/>
                  </a:lnTo>
                  <a:lnTo>
                    <a:pt x="539" y="287"/>
                  </a:lnTo>
                  <a:lnTo>
                    <a:pt x="539" y="284"/>
                  </a:lnTo>
                  <a:lnTo>
                    <a:pt x="539" y="287"/>
                  </a:lnTo>
                  <a:lnTo>
                    <a:pt x="541" y="287"/>
                  </a:lnTo>
                  <a:lnTo>
                    <a:pt x="543" y="287"/>
                  </a:lnTo>
                  <a:lnTo>
                    <a:pt x="543" y="289"/>
                  </a:lnTo>
                  <a:lnTo>
                    <a:pt x="545" y="289"/>
                  </a:lnTo>
                  <a:lnTo>
                    <a:pt x="551" y="291"/>
                  </a:lnTo>
                  <a:lnTo>
                    <a:pt x="555" y="291"/>
                  </a:lnTo>
                  <a:lnTo>
                    <a:pt x="563" y="291"/>
                  </a:lnTo>
                  <a:lnTo>
                    <a:pt x="567" y="293"/>
                  </a:lnTo>
                  <a:lnTo>
                    <a:pt x="573" y="295"/>
                  </a:lnTo>
                  <a:lnTo>
                    <a:pt x="575" y="295"/>
                  </a:lnTo>
                  <a:lnTo>
                    <a:pt x="579" y="297"/>
                  </a:lnTo>
                  <a:lnTo>
                    <a:pt x="583" y="299"/>
                  </a:lnTo>
                  <a:lnTo>
                    <a:pt x="587" y="301"/>
                  </a:lnTo>
                  <a:lnTo>
                    <a:pt x="591" y="303"/>
                  </a:lnTo>
                  <a:lnTo>
                    <a:pt x="595" y="305"/>
                  </a:lnTo>
                  <a:lnTo>
                    <a:pt x="597" y="309"/>
                  </a:lnTo>
                  <a:lnTo>
                    <a:pt x="601" y="311"/>
                  </a:lnTo>
                  <a:lnTo>
                    <a:pt x="601" y="313"/>
                  </a:lnTo>
                  <a:lnTo>
                    <a:pt x="601" y="313"/>
                  </a:lnTo>
                  <a:lnTo>
                    <a:pt x="599" y="313"/>
                  </a:lnTo>
                  <a:lnTo>
                    <a:pt x="599" y="315"/>
                  </a:lnTo>
                  <a:lnTo>
                    <a:pt x="599" y="317"/>
                  </a:lnTo>
                  <a:lnTo>
                    <a:pt x="599" y="319"/>
                  </a:lnTo>
                  <a:lnTo>
                    <a:pt x="599" y="317"/>
                  </a:lnTo>
                  <a:lnTo>
                    <a:pt x="601" y="317"/>
                  </a:lnTo>
                  <a:lnTo>
                    <a:pt x="601" y="315"/>
                  </a:lnTo>
                  <a:lnTo>
                    <a:pt x="601" y="313"/>
                  </a:lnTo>
                  <a:lnTo>
                    <a:pt x="601" y="313"/>
                  </a:lnTo>
                  <a:lnTo>
                    <a:pt x="607" y="319"/>
                  </a:lnTo>
                  <a:lnTo>
                    <a:pt x="613" y="319"/>
                  </a:lnTo>
                  <a:lnTo>
                    <a:pt x="615" y="321"/>
                  </a:lnTo>
                  <a:lnTo>
                    <a:pt x="613" y="321"/>
                  </a:lnTo>
                  <a:lnTo>
                    <a:pt x="611" y="321"/>
                  </a:lnTo>
                  <a:lnTo>
                    <a:pt x="611" y="321"/>
                  </a:lnTo>
                  <a:lnTo>
                    <a:pt x="613" y="321"/>
                  </a:lnTo>
                  <a:lnTo>
                    <a:pt x="615" y="321"/>
                  </a:lnTo>
                  <a:lnTo>
                    <a:pt x="617" y="323"/>
                  </a:lnTo>
                  <a:lnTo>
                    <a:pt x="619" y="323"/>
                  </a:lnTo>
                  <a:lnTo>
                    <a:pt x="621" y="325"/>
                  </a:lnTo>
                  <a:lnTo>
                    <a:pt x="623" y="325"/>
                  </a:lnTo>
                  <a:lnTo>
                    <a:pt x="623" y="327"/>
                  </a:lnTo>
                  <a:lnTo>
                    <a:pt x="627" y="329"/>
                  </a:lnTo>
                  <a:lnTo>
                    <a:pt x="633" y="331"/>
                  </a:lnTo>
                  <a:lnTo>
                    <a:pt x="635" y="331"/>
                  </a:lnTo>
                  <a:lnTo>
                    <a:pt x="635" y="333"/>
                  </a:lnTo>
                  <a:lnTo>
                    <a:pt x="633" y="333"/>
                  </a:lnTo>
                  <a:lnTo>
                    <a:pt x="635" y="335"/>
                  </a:lnTo>
                  <a:lnTo>
                    <a:pt x="635" y="337"/>
                  </a:lnTo>
                  <a:lnTo>
                    <a:pt x="637" y="337"/>
                  </a:lnTo>
                  <a:lnTo>
                    <a:pt x="637" y="339"/>
                  </a:lnTo>
                  <a:lnTo>
                    <a:pt x="639" y="339"/>
                  </a:lnTo>
                  <a:lnTo>
                    <a:pt x="643" y="343"/>
                  </a:lnTo>
                  <a:lnTo>
                    <a:pt x="647" y="347"/>
                  </a:lnTo>
                  <a:lnTo>
                    <a:pt x="645" y="347"/>
                  </a:lnTo>
                  <a:lnTo>
                    <a:pt x="647" y="349"/>
                  </a:lnTo>
                  <a:lnTo>
                    <a:pt x="649" y="349"/>
                  </a:lnTo>
                  <a:lnTo>
                    <a:pt x="649" y="351"/>
                  </a:lnTo>
                  <a:lnTo>
                    <a:pt x="651" y="351"/>
                  </a:lnTo>
                  <a:lnTo>
                    <a:pt x="651" y="353"/>
                  </a:lnTo>
                  <a:lnTo>
                    <a:pt x="653" y="355"/>
                  </a:lnTo>
                  <a:lnTo>
                    <a:pt x="651" y="357"/>
                  </a:lnTo>
                  <a:lnTo>
                    <a:pt x="651" y="359"/>
                  </a:lnTo>
                  <a:lnTo>
                    <a:pt x="653" y="359"/>
                  </a:lnTo>
                  <a:lnTo>
                    <a:pt x="653" y="361"/>
                  </a:lnTo>
                  <a:lnTo>
                    <a:pt x="655" y="359"/>
                  </a:lnTo>
                  <a:lnTo>
                    <a:pt x="655" y="357"/>
                  </a:lnTo>
                  <a:lnTo>
                    <a:pt x="657" y="357"/>
                  </a:lnTo>
                  <a:lnTo>
                    <a:pt x="657" y="355"/>
                  </a:lnTo>
                  <a:lnTo>
                    <a:pt x="659" y="355"/>
                  </a:lnTo>
                  <a:lnTo>
                    <a:pt x="657" y="355"/>
                  </a:lnTo>
                  <a:lnTo>
                    <a:pt x="657" y="353"/>
                  </a:lnTo>
                  <a:lnTo>
                    <a:pt x="657" y="351"/>
                  </a:lnTo>
                  <a:lnTo>
                    <a:pt x="659" y="351"/>
                  </a:lnTo>
                  <a:lnTo>
                    <a:pt x="659" y="349"/>
                  </a:lnTo>
                  <a:lnTo>
                    <a:pt x="661" y="347"/>
                  </a:lnTo>
                  <a:lnTo>
                    <a:pt x="663" y="341"/>
                  </a:lnTo>
                  <a:lnTo>
                    <a:pt x="663" y="339"/>
                  </a:lnTo>
                  <a:lnTo>
                    <a:pt x="665" y="337"/>
                  </a:lnTo>
                  <a:lnTo>
                    <a:pt x="665" y="335"/>
                  </a:lnTo>
                  <a:lnTo>
                    <a:pt x="665" y="333"/>
                  </a:lnTo>
                  <a:lnTo>
                    <a:pt x="665" y="331"/>
                  </a:lnTo>
                  <a:lnTo>
                    <a:pt x="667" y="329"/>
                  </a:lnTo>
                  <a:lnTo>
                    <a:pt x="665" y="329"/>
                  </a:lnTo>
                  <a:lnTo>
                    <a:pt x="663" y="329"/>
                  </a:lnTo>
                  <a:lnTo>
                    <a:pt x="665" y="329"/>
                  </a:lnTo>
                  <a:lnTo>
                    <a:pt x="667" y="327"/>
                  </a:lnTo>
                  <a:lnTo>
                    <a:pt x="665" y="327"/>
                  </a:lnTo>
                  <a:lnTo>
                    <a:pt x="667" y="327"/>
                  </a:lnTo>
                  <a:lnTo>
                    <a:pt x="665" y="327"/>
                  </a:lnTo>
                  <a:lnTo>
                    <a:pt x="665" y="325"/>
                  </a:lnTo>
                  <a:lnTo>
                    <a:pt x="663" y="327"/>
                  </a:lnTo>
                  <a:lnTo>
                    <a:pt x="661" y="329"/>
                  </a:lnTo>
                  <a:lnTo>
                    <a:pt x="659" y="329"/>
                  </a:lnTo>
                  <a:lnTo>
                    <a:pt x="655" y="325"/>
                  </a:lnTo>
                  <a:lnTo>
                    <a:pt x="655" y="323"/>
                  </a:lnTo>
                  <a:lnTo>
                    <a:pt x="655" y="321"/>
                  </a:lnTo>
                  <a:lnTo>
                    <a:pt x="649" y="315"/>
                  </a:lnTo>
                  <a:lnTo>
                    <a:pt x="649" y="313"/>
                  </a:lnTo>
                  <a:lnTo>
                    <a:pt x="649" y="311"/>
                  </a:lnTo>
                  <a:lnTo>
                    <a:pt x="649" y="309"/>
                  </a:lnTo>
                  <a:lnTo>
                    <a:pt x="649" y="307"/>
                  </a:lnTo>
                  <a:lnTo>
                    <a:pt x="649" y="305"/>
                  </a:lnTo>
                  <a:lnTo>
                    <a:pt x="649" y="303"/>
                  </a:lnTo>
                  <a:lnTo>
                    <a:pt x="649" y="301"/>
                  </a:lnTo>
                  <a:lnTo>
                    <a:pt x="649" y="303"/>
                  </a:lnTo>
                  <a:lnTo>
                    <a:pt x="649" y="303"/>
                  </a:lnTo>
                  <a:lnTo>
                    <a:pt x="647" y="303"/>
                  </a:lnTo>
                  <a:lnTo>
                    <a:pt x="645" y="301"/>
                  </a:lnTo>
                  <a:lnTo>
                    <a:pt x="643" y="299"/>
                  </a:lnTo>
                  <a:lnTo>
                    <a:pt x="641" y="297"/>
                  </a:lnTo>
                  <a:lnTo>
                    <a:pt x="639" y="297"/>
                  </a:lnTo>
                  <a:lnTo>
                    <a:pt x="635" y="293"/>
                  </a:lnTo>
                  <a:lnTo>
                    <a:pt x="633" y="293"/>
                  </a:lnTo>
                  <a:lnTo>
                    <a:pt x="633" y="295"/>
                  </a:lnTo>
                  <a:lnTo>
                    <a:pt x="633" y="297"/>
                  </a:lnTo>
                  <a:lnTo>
                    <a:pt x="631" y="297"/>
                  </a:lnTo>
                  <a:lnTo>
                    <a:pt x="633" y="301"/>
                  </a:lnTo>
                  <a:lnTo>
                    <a:pt x="631" y="301"/>
                  </a:lnTo>
                  <a:lnTo>
                    <a:pt x="631" y="299"/>
                  </a:lnTo>
                  <a:lnTo>
                    <a:pt x="629" y="299"/>
                  </a:lnTo>
                  <a:lnTo>
                    <a:pt x="629" y="297"/>
                  </a:lnTo>
                  <a:lnTo>
                    <a:pt x="629" y="295"/>
                  </a:lnTo>
                  <a:lnTo>
                    <a:pt x="629" y="293"/>
                  </a:lnTo>
                  <a:lnTo>
                    <a:pt x="629" y="291"/>
                  </a:lnTo>
                  <a:lnTo>
                    <a:pt x="629" y="289"/>
                  </a:lnTo>
                  <a:lnTo>
                    <a:pt x="629" y="287"/>
                  </a:lnTo>
                  <a:lnTo>
                    <a:pt x="631" y="278"/>
                  </a:lnTo>
                  <a:lnTo>
                    <a:pt x="631" y="276"/>
                  </a:lnTo>
                  <a:lnTo>
                    <a:pt x="633" y="276"/>
                  </a:lnTo>
                  <a:lnTo>
                    <a:pt x="633" y="278"/>
                  </a:lnTo>
                  <a:lnTo>
                    <a:pt x="633" y="280"/>
                  </a:lnTo>
                  <a:lnTo>
                    <a:pt x="635" y="280"/>
                  </a:lnTo>
                  <a:lnTo>
                    <a:pt x="635" y="278"/>
                  </a:lnTo>
                  <a:lnTo>
                    <a:pt x="637" y="278"/>
                  </a:lnTo>
                  <a:lnTo>
                    <a:pt x="637" y="276"/>
                  </a:lnTo>
                  <a:lnTo>
                    <a:pt x="639" y="276"/>
                  </a:lnTo>
                  <a:lnTo>
                    <a:pt x="639" y="272"/>
                  </a:lnTo>
                  <a:lnTo>
                    <a:pt x="639" y="274"/>
                  </a:lnTo>
                  <a:lnTo>
                    <a:pt x="637" y="274"/>
                  </a:lnTo>
                  <a:lnTo>
                    <a:pt x="637" y="272"/>
                  </a:lnTo>
                  <a:lnTo>
                    <a:pt x="637" y="272"/>
                  </a:lnTo>
                  <a:lnTo>
                    <a:pt x="637" y="270"/>
                  </a:lnTo>
                  <a:lnTo>
                    <a:pt x="637" y="272"/>
                  </a:lnTo>
                  <a:lnTo>
                    <a:pt x="635" y="272"/>
                  </a:lnTo>
                  <a:lnTo>
                    <a:pt x="635" y="270"/>
                  </a:lnTo>
                  <a:lnTo>
                    <a:pt x="635" y="268"/>
                  </a:lnTo>
                  <a:lnTo>
                    <a:pt x="635" y="266"/>
                  </a:lnTo>
                  <a:lnTo>
                    <a:pt x="637" y="262"/>
                  </a:lnTo>
                  <a:lnTo>
                    <a:pt x="637" y="260"/>
                  </a:lnTo>
                  <a:lnTo>
                    <a:pt x="637" y="258"/>
                  </a:lnTo>
                  <a:lnTo>
                    <a:pt x="637" y="256"/>
                  </a:lnTo>
                  <a:lnTo>
                    <a:pt x="639" y="256"/>
                  </a:lnTo>
                  <a:lnTo>
                    <a:pt x="637" y="256"/>
                  </a:lnTo>
                  <a:lnTo>
                    <a:pt x="637" y="254"/>
                  </a:lnTo>
                  <a:lnTo>
                    <a:pt x="637" y="248"/>
                  </a:lnTo>
                  <a:lnTo>
                    <a:pt x="639" y="246"/>
                  </a:lnTo>
                  <a:lnTo>
                    <a:pt x="639" y="244"/>
                  </a:lnTo>
                  <a:lnTo>
                    <a:pt x="639" y="242"/>
                  </a:lnTo>
                  <a:lnTo>
                    <a:pt x="639" y="240"/>
                  </a:lnTo>
                  <a:lnTo>
                    <a:pt x="637" y="240"/>
                  </a:lnTo>
                  <a:lnTo>
                    <a:pt x="635" y="238"/>
                  </a:lnTo>
                  <a:lnTo>
                    <a:pt x="633" y="240"/>
                  </a:lnTo>
                  <a:lnTo>
                    <a:pt x="629" y="240"/>
                  </a:lnTo>
                  <a:lnTo>
                    <a:pt x="629" y="242"/>
                  </a:lnTo>
                  <a:lnTo>
                    <a:pt x="627" y="240"/>
                  </a:lnTo>
                  <a:lnTo>
                    <a:pt x="627" y="238"/>
                  </a:lnTo>
                  <a:lnTo>
                    <a:pt x="627" y="236"/>
                  </a:lnTo>
                  <a:lnTo>
                    <a:pt x="627" y="234"/>
                  </a:lnTo>
                  <a:lnTo>
                    <a:pt x="629" y="234"/>
                  </a:lnTo>
                  <a:lnTo>
                    <a:pt x="629" y="232"/>
                  </a:lnTo>
                  <a:lnTo>
                    <a:pt x="631" y="230"/>
                  </a:lnTo>
                  <a:lnTo>
                    <a:pt x="631" y="228"/>
                  </a:lnTo>
                  <a:lnTo>
                    <a:pt x="631" y="226"/>
                  </a:lnTo>
                  <a:lnTo>
                    <a:pt x="629" y="226"/>
                  </a:lnTo>
                  <a:lnTo>
                    <a:pt x="629" y="228"/>
                  </a:lnTo>
                  <a:lnTo>
                    <a:pt x="629" y="230"/>
                  </a:lnTo>
                  <a:lnTo>
                    <a:pt x="627" y="230"/>
                  </a:lnTo>
                  <a:lnTo>
                    <a:pt x="627" y="228"/>
                  </a:lnTo>
                  <a:lnTo>
                    <a:pt x="627" y="226"/>
                  </a:lnTo>
                  <a:lnTo>
                    <a:pt x="631" y="224"/>
                  </a:lnTo>
                  <a:lnTo>
                    <a:pt x="631" y="222"/>
                  </a:lnTo>
                  <a:lnTo>
                    <a:pt x="631" y="220"/>
                  </a:lnTo>
                  <a:lnTo>
                    <a:pt x="631" y="218"/>
                  </a:lnTo>
                  <a:lnTo>
                    <a:pt x="633" y="218"/>
                  </a:lnTo>
                  <a:lnTo>
                    <a:pt x="637" y="216"/>
                  </a:lnTo>
                  <a:lnTo>
                    <a:pt x="639" y="214"/>
                  </a:lnTo>
                  <a:lnTo>
                    <a:pt x="641" y="212"/>
                  </a:lnTo>
                  <a:lnTo>
                    <a:pt x="643" y="210"/>
                  </a:lnTo>
                  <a:lnTo>
                    <a:pt x="645" y="210"/>
                  </a:lnTo>
                  <a:lnTo>
                    <a:pt x="645" y="208"/>
                  </a:lnTo>
                  <a:lnTo>
                    <a:pt x="647" y="206"/>
                  </a:lnTo>
                  <a:lnTo>
                    <a:pt x="649" y="206"/>
                  </a:lnTo>
                  <a:lnTo>
                    <a:pt x="649" y="202"/>
                  </a:lnTo>
                  <a:lnTo>
                    <a:pt x="653" y="196"/>
                  </a:lnTo>
                  <a:lnTo>
                    <a:pt x="653" y="198"/>
                  </a:lnTo>
                  <a:lnTo>
                    <a:pt x="653" y="196"/>
                  </a:lnTo>
                  <a:lnTo>
                    <a:pt x="653" y="194"/>
                  </a:lnTo>
                  <a:lnTo>
                    <a:pt x="655" y="190"/>
                  </a:lnTo>
                  <a:lnTo>
                    <a:pt x="655" y="188"/>
                  </a:lnTo>
                  <a:lnTo>
                    <a:pt x="657" y="186"/>
                  </a:lnTo>
                  <a:lnTo>
                    <a:pt x="657" y="184"/>
                  </a:lnTo>
                  <a:lnTo>
                    <a:pt x="657" y="182"/>
                  </a:lnTo>
                  <a:lnTo>
                    <a:pt x="657" y="180"/>
                  </a:lnTo>
                  <a:lnTo>
                    <a:pt x="659" y="178"/>
                  </a:lnTo>
                  <a:lnTo>
                    <a:pt x="659" y="176"/>
                  </a:lnTo>
                  <a:lnTo>
                    <a:pt x="659" y="176"/>
                  </a:lnTo>
                  <a:lnTo>
                    <a:pt x="659" y="174"/>
                  </a:lnTo>
                  <a:lnTo>
                    <a:pt x="659" y="170"/>
                  </a:lnTo>
                  <a:lnTo>
                    <a:pt x="661" y="168"/>
                  </a:lnTo>
                  <a:lnTo>
                    <a:pt x="661" y="166"/>
                  </a:lnTo>
                  <a:lnTo>
                    <a:pt x="661" y="164"/>
                  </a:lnTo>
                  <a:lnTo>
                    <a:pt x="661" y="162"/>
                  </a:lnTo>
                  <a:lnTo>
                    <a:pt x="661" y="160"/>
                  </a:lnTo>
                  <a:lnTo>
                    <a:pt x="661" y="158"/>
                  </a:lnTo>
                  <a:lnTo>
                    <a:pt x="661" y="156"/>
                  </a:lnTo>
                  <a:lnTo>
                    <a:pt x="663" y="156"/>
                  </a:lnTo>
                  <a:lnTo>
                    <a:pt x="663" y="154"/>
                  </a:lnTo>
                  <a:lnTo>
                    <a:pt x="663" y="152"/>
                  </a:lnTo>
                  <a:lnTo>
                    <a:pt x="663" y="150"/>
                  </a:lnTo>
                  <a:lnTo>
                    <a:pt x="663" y="148"/>
                  </a:lnTo>
                  <a:lnTo>
                    <a:pt x="663" y="146"/>
                  </a:lnTo>
                  <a:lnTo>
                    <a:pt x="665" y="146"/>
                  </a:lnTo>
                  <a:lnTo>
                    <a:pt x="663" y="144"/>
                  </a:lnTo>
                  <a:lnTo>
                    <a:pt x="665" y="144"/>
                  </a:lnTo>
                  <a:lnTo>
                    <a:pt x="667" y="140"/>
                  </a:lnTo>
                  <a:lnTo>
                    <a:pt x="669" y="138"/>
                  </a:lnTo>
                  <a:lnTo>
                    <a:pt x="669" y="136"/>
                  </a:lnTo>
                  <a:lnTo>
                    <a:pt x="669" y="134"/>
                  </a:lnTo>
                  <a:lnTo>
                    <a:pt x="669" y="130"/>
                  </a:lnTo>
                  <a:lnTo>
                    <a:pt x="671" y="130"/>
                  </a:lnTo>
                  <a:lnTo>
                    <a:pt x="671" y="130"/>
                  </a:lnTo>
                  <a:lnTo>
                    <a:pt x="673" y="130"/>
                  </a:lnTo>
                  <a:lnTo>
                    <a:pt x="677" y="130"/>
                  </a:lnTo>
                  <a:lnTo>
                    <a:pt x="677" y="130"/>
                  </a:lnTo>
                  <a:lnTo>
                    <a:pt x="673" y="132"/>
                  </a:lnTo>
                  <a:lnTo>
                    <a:pt x="673" y="134"/>
                  </a:lnTo>
                  <a:lnTo>
                    <a:pt x="675" y="134"/>
                  </a:lnTo>
                  <a:lnTo>
                    <a:pt x="679" y="134"/>
                  </a:lnTo>
                  <a:lnTo>
                    <a:pt x="683" y="132"/>
                  </a:lnTo>
                  <a:lnTo>
                    <a:pt x="691" y="134"/>
                  </a:lnTo>
                  <a:lnTo>
                    <a:pt x="697" y="132"/>
                  </a:lnTo>
                  <a:lnTo>
                    <a:pt x="699" y="132"/>
                  </a:lnTo>
                  <a:lnTo>
                    <a:pt x="701" y="132"/>
                  </a:lnTo>
                  <a:lnTo>
                    <a:pt x="703" y="132"/>
                  </a:lnTo>
                  <a:lnTo>
                    <a:pt x="705" y="132"/>
                  </a:lnTo>
                  <a:lnTo>
                    <a:pt x="707" y="134"/>
                  </a:lnTo>
                  <a:lnTo>
                    <a:pt x="711" y="136"/>
                  </a:lnTo>
                  <a:lnTo>
                    <a:pt x="713" y="136"/>
                  </a:lnTo>
                  <a:lnTo>
                    <a:pt x="711" y="136"/>
                  </a:lnTo>
                  <a:lnTo>
                    <a:pt x="711" y="138"/>
                  </a:lnTo>
                  <a:lnTo>
                    <a:pt x="709" y="136"/>
                  </a:lnTo>
                  <a:lnTo>
                    <a:pt x="709" y="138"/>
                  </a:lnTo>
                  <a:lnTo>
                    <a:pt x="711" y="138"/>
                  </a:lnTo>
                  <a:lnTo>
                    <a:pt x="715" y="136"/>
                  </a:lnTo>
                  <a:lnTo>
                    <a:pt x="717" y="138"/>
                  </a:lnTo>
                  <a:lnTo>
                    <a:pt x="721" y="138"/>
                  </a:lnTo>
                  <a:lnTo>
                    <a:pt x="723" y="142"/>
                  </a:lnTo>
                  <a:lnTo>
                    <a:pt x="725" y="144"/>
                  </a:lnTo>
                  <a:lnTo>
                    <a:pt x="725" y="146"/>
                  </a:lnTo>
                  <a:lnTo>
                    <a:pt x="725" y="148"/>
                  </a:lnTo>
                  <a:lnTo>
                    <a:pt x="725" y="150"/>
                  </a:lnTo>
                  <a:lnTo>
                    <a:pt x="725" y="152"/>
                  </a:lnTo>
                  <a:lnTo>
                    <a:pt x="727" y="154"/>
                  </a:lnTo>
                  <a:lnTo>
                    <a:pt x="725" y="154"/>
                  </a:lnTo>
                  <a:lnTo>
                    <a:pt x="725" y="156"/>
                  </a:lnTo>
                  <a:lnTo>
                    <a:pt x="725" y="160"/>
                  </a:lnTo>
                  <a:lnTo>
                    <a:pt x="725" y="164"/>
                  </a:lnTo>
                  <a:lnTo>
                    <a:pt x="727" y="164"/>
                  </a:lnTo>
                  <a:lnTo>
                    <a:pt x="727" y="166"/>
                  </a:lnTo>
                  <a:lnTo>
                    <a:pt x="727" y="168"/>
                  </a:lnTo>
                  <a:lnTo>
                    <a:pt x="725" y="168"/>
                  </a:lnTo>
                  <a:lnTo>
                    <a:pt x="725" y="170"/>
                  </a:lnTo>
                  <a:lnTo>
                    <a:pt x="725" y="172"/>
                  </a:lnTo>
                  <a:lnTo>
                    <a:pt x="725" y="174"/>
                  </a:lnTo>
                  <a:lnTo>
                    <a:pt x="725" y="176"/>
                  </a:lnTo>
                  <a:lnTo>
                    <a:pt x="723" y="176"/>
                  </a:lnTo>
                  <a:lnTo>
                    <a:pt x="721" y="176"/>
                  </a:lnTo>
                  <a:lnTo>
                    <a:pt x="721" y="178"/>
                  </a:lnTo>
                  <a:lnTo>
                    <a:pt x="721" y="182"/>
                  </a:lnTo>
                  <a:lnTo>
                    <a:pt x="721" y="184"/>
                  </a:lnTo>
                  <a:lnTo>
                    <a:pt x="721" y="186"/>
                  </a:lnTo>
                  <a:lnTo>
                    <a:pt x="719" y="186"/>
                  </a:lnTo>
                  <a:lnTo>
                    <a:pt x="717" y="188"/>
                  </a:lnTo>
                  <a:lnTo>
                    <a:pt x="717" y="190"/>
                  </a:lnTo>
                  <a:lnTo>
                    <a:pt x="717" y="192"/>
                  </a:lnTo>
                  <a:lnTo>
                    <a:pt x="719" y="194"/>
                  </a:lnTo>
                  <a:lnTo>
                    <a:pt x="717" y="196"/>
                  </a:lnTo>
                  <a:lnTo>
                    <a:pt x="715" y="196"/>
                  </a:lnTo>
                  <a:lnTo>
                    <a:pt x="715" y="198"/>
                  </a:lnTo>
                  <a:lnTo>
                    <a:pt x="715" y="200"/>
                  </a:lnTo>
                  <a:lnTo>
                    <a:pt x="715" y="202"/>
                  </a:lnTo>
                  <a:lnTo>
                    <a:pt x="713" y="202"/>
                  </a:lnTo>
                  <a:lnTo>
                    <a:pt x="711" y="202"/>
                  </a:lnTo>
                  <a:lnTo>
                    <a:pt x="711" y="204"/>
                  </a:lnTo>
                  <a:lnTo>
                    <a:pt x="709" y="204"/>
                  </a:lnTo>
                  <a:lnTo>
                    <a:pt x="709" y="206"/>
                  </a:lnTo>
                  <a:lnTo>
                    <a:pt x="709" y="208"/>
                  </a:lnTo>
                  <a:lnTo>
                    <a:pt x="709" y="210"/>
                  </a:lnTo>
                  <a:lnTo>
                    <a:pt x="709" y="212"/>
                  </a:lnTo>
                  <a:lnTo>
                    <a:pt x="711" y="212"/>
                  </a:lnTo>
                  <a:lnTo>
                    <a:pt x="713" y="218"/>
                  </a:lnTo>
                  <a:lnTo>
                    <a:pt x="721" y="224"/>
                  </a:lnTo>
                  <a:lnTo>
                    <a:pt x="723" y="224"/>
                  </a:lnTo>
                  <a:lnTo>
                    <a:pt x="723" y="226"/>
                  </a:lnTo>
                  <a:lnTo>
                    <a:pt x="723" y="228"/>
                  </a:lnTo>
                  <a:lnTo>
                    <a:pt x="723" y="230"/>
                  </a:lnTo>
                  <a:lnTo>
                    <a:pt x="723" y="232"/>
                  </a:lnTo>
                  <a:lnTo>
                    <a:pt x="725" y="234"/>
                  </a:lnTo>
                  <a:lnTo>
                    <a:pt x="725" y="236"/>
                  </a:lnTo>
                  <a:lnTo>
                    <a:pt x="725" y="238"/>
                  </a:lnTo>
                  <a:lnTo>
                    <a:pt x="725" y="240"/>
                  </a:lnTo>
                  <a:lnTo>
                    <a:pt x="725" y="242"/>
                  </a:lnTo>
                  <a:lnTo>
                    <a:pt x="725" y="244"/>
                  </a:lnTo>
                  <a:lnTo>
                    <a:pt x="725" y="246"/>
                  </a:lnTo>
                  <a:lnTo>
                    <a:pt x="723" y="248"/>
                  </a:lnTo>
                  <a:lnTo>
                    <a:pt x="723" y="250"/>
                  </a:lnTo>
                  <a:lnTo>
                    <a:pt x="723" y="252"/>
                  </a:lnTo>
                  <a:lnTo>
                    <a:pt x="725" y="252"/>
                  </a:lnTo>
                  <a:lnTo>
                    <a:pt x="725" y="254"/>
                  </a:lnTo>
                  <a:lnTo>
                    <a:pt x="725" y="256"/>
                  </a:lnTo>
                  <a:lnTo>
                    <a:pt x="725" y="260"/>
                  </a:lnTo>
                  <a:lnTo>
                    <a:pt x="723" y="260"/>
                  </a:lnTo>
                  <a:lnTo>
                    <a:pt x="723" y="262"/>
                  </a:lnTo>
                  <a:lnTo>
                    <a:pt x="719" y="266"/>
                  </a:lnTo>
                  <a:lnTo>
                    <a:pt x="719" y="268"/>
                  </a:lnTo>
                  <a:lnTo>
                    <a:pt x="723" y="270"/>
                  </a:lnTo>
                  <a:lnTo>
                    <a:pt x="723" y="272"/>
                  </a:lnTo>
                  <a:lnTo>
                    <a:pt x="721" y="272"/>
                  </a:lnTo>
                  <a:lnTo>
                    <a:pt x="721" y="274"/>
                  </a:lnTo>
                  <a:lnTo>
                    <a:pt x="721" y="276"/>
                  </a:lnTo>
                  <a:lnTo>
                    <a:pt x="721" y="278"/>
                  </a:lnTo>
                  <a:lnTo>
                    <a:pt x="721" y="280"/>
                  </a:lnTo>
                  <a:lnTo>
                    <a:pt x="723" y="282"/>
                  </a:lnTo>
                  <a:lnTo>
                    <a:pt x="723" y="284"/>
                  </a:lnTo>
                  <a:lnTo>
                    <a:pt x="723" y="287"/>
                  </a:lnTo>
                  <a:lnTo>
                    <a:pt x="723" y="289"/>
                  </a:lnTo>
                  <a:lnTo>
                    <a:pt x="723" y="291"/>
                  </a:lnTo>
                  <a:lnTo>
                    <a:pt x="721" y="293"/>
                  </a:lnTo>
                  <a:lnTo>
                    <a:pt x="721" y="295"/>
                  </a:lnTo>
                  <a:lnTo>
                    <a:pt x="721" y="297"/>
                  </a:lnTo>
                  <a:lnTo>
                    <a:pt x="723" y="303"/>
                  </a:lnTo>
                  <a:lnTo>
                    <a:pt x="723" y="305"/>
                  </a:lnTo>
                  <a:lnTo>
                    <a:pt x="723" y="307"/>
                  </a:lnTo>
                  <a:lnTo>
                    <a:pt x="721" y="307"/>
                  </a:lnTo>
                  <a:lnTo>
                    <a:pt x="721" y="309"/>
                  </a:lnTo>
                  <a:lnTo>
                    <a:pt x="723" y="309"/>
                  </a:lnTo>
                  <a:lnTo>
                    <a:pt x="723" y="311"/>
                  </a:lnTo>
                  <a:lnTo>
                    <a:pt x="723" y="313"/>
                  </a:lnTo>
                  <a:lnTo>
                    <a:pt x="723" y="315"/>
                  </a:lnTo>
                  <a:lnTo>
                    <a:pt x="721" y="315"/>
                  </a:lnTo>
                  <a:lnTo>
                    <a:pt x="721" y="317"/>
                  </a:lnTo>
                  <a:lnTo>
                    <a:pt x="721" y="319"/>
                  </a:lnTo>
                  <a:lnTo>
                    <a:pt x="719" y="319"/>
                  </a:lnTo>
                  <a:lnTo>
                    <a:pt x="721" y="321"/>
                  </a:lnTo>
                  <a:lnTo>
                    <a:pt x="721" y="321"/>
                  </a:lnTo>
                  <a:lnTo>
                    <a:pt x="721" y="325"/>
                  </a:lnTo>
                  <a:lnTo>
                    <a:pt x="721" y="327"/>
                  </a:lnTo>
                  <a:lnTo>
                    <a:pt x="723" y="331"/>
                  </a:lnTo>
                  <a:lnTo>
                    <a:pt x="727" y="333"/>
                  </a:lnTo>
                  <a:lnTo>
                    <a:pt x="729" y="335"/>
                  </a:lnTo>
                  <a:lnTo>
                    <a:pt x="737" y="343"/>
                  </a:lnTo>
                  <a:lnTo>
                    <a:pt x="739" y="345"/>
                  </a:lnTo>
                  <a:lnTo>
                    <a:pt x="739" y="347"/>
                  </a:lnTo>
                  <a:lnTo>
                    <a:pt x="739" y="349"/>
                  </a:lnTo>
                  <a:lnTo>
                    <a:pt x="739" y="351"/>
                  </a:lnTo>
                  <a:lnTo>
                    <a:pt x="739" y="349"/>
                  </a:lnTo>
                  <a:lnTo>
                    <a:pt x="739" y="347"/>
                  </a:lnTo>
                  <a:lnTo>
                    <a:pt x="737" y="349"/>
                  </a:lnTo>
                  <a:lnTo>
                    <a:pt x="735" y="351"/>
                  </a:lnTo>
                  <a:lnTo>
                    <a:pt x="735" y="353"/>
                  </a:lnTo>
                  <a:lnTo>
                    <a:pt x="733" y="355"/>
                  </a:lnTo>
                  <a:lnTo>
                    <a:pt x="731" y="359"/>
                  </a:lnTo>
                  <a:lnTo>
                    <a:pt x="731" y="361"/>
                  </a:lnTo>
                  <a:lnTo>
                    <a:pt x="731" y="363"/>
                  </a:lnTo>
                  <a:lnTo>
                    <a:pt x="731" y="365"/>
                  </a:lnTo>
                  <a:lnTo>
                    <a:pt x="729" y="365"/>
                  </a:lnTo>
                  <a:lnTo>
                    <a:pt x="731" y="365"/>
                  </a:lnTo>
                  <a:lnTo>
                    <a:pt x="731" y="367"/>
                  </a:lnTo>
                  <a:lnTo>
                    <a:pt x="731" y="369"/>
                  </a:lnTo>
                  <a:lnTo>
                    <a:pt x="733" y="369"/>
                  </a:lnTo>
                  <a:lnTo>
                    <a:pt x="731" y="371"/>
                  </a:lnTo>
                  <a:lnTo>
                    <a:pt x="733" y="373"/>
                  </a:lnTo>
                  <a:lnTo>
                    <a:pt x="731" y="375"/>
                  </a:lnTo>
                  <a:lnTo>
                    <a:pt x="729" y="375"/>
                  </a:lnTo>
                  <a:lnTo>
                    <a:pt x="731" y="377"/>
                  </a:lnTo>
                  <a:lnTo>
                    <a:pt x="731" y="379"/>
                  </a:lnTo>
                  <a:lnTo>
                    <a:pt x="731" y="381"/>
                  </a:lnTo>
                  <a:lnTo>
                    <a:pt x="731" y="379"/>
                  </a:lnTo>
                  <a:lnTo>
                    <a:pt x="729" y="379"/>
                  </a:lnTo>
                  <a:lnTo>
                    <a:pt x="729" y="381"/>
                  </a:lnTo>
                  <a:lnTo>
                    <a:pt x="727" y="381"/>
                  </a:lnTo>
                  <a:lnTo>
                    <a:pt x="727" y="383"/>
                  </a:lnTo>
                  <a:lnTo>
                    <a:pt x="725" y="383"/>
                  </a:lnTo>
                  <a:lnTo>
                    <a:pt x="723" y="383"/>
                  </a:lnTo>
                  <a:lnTo>
                    <a:pt x="721" y="385"/>
                  </a:lnTo>
                  <a:lnTo>
                    <a:pt x="721" y="387"/>
                  </a:lnTo>
                  <a:lnTo>
                    <a:pt x="721" y="389"/>
                  </a:lnTo>
                  <a:lnTo>
                    <a:pt x="719" y="391"/>
                  </a:lnTo>
                  <a:lnTo>
                    <a:pt x="719" y="393"/>
                  </a:lnTo>
                  <a:lnTo>
                    <a:pt x="719" y="395"/>
                  </a:lnTo>
                  <a:lnTo>
                    <a:pt x="719" y="397"/>
                  </a:lnTo>
                  <a:lnTo>
                    <a:pt x="717" y="397"/>
                  </a:lnTo>
                  <a:lnTo>
                    <a:pt x="715" y="397"/>
                  </a:lnTo>
                  <a:lnTo>
                    <a:pt x="713" y="397"/>
                  </a:lnTo>
                  <a:lnTo>
                    <a:pt x="713" y="399"/>
                  </a:lnTo>
                  <a:lnTo>
                    <a:pt x="713" y="401"/>
                  </a:lnTo>
                  <a:lnTo>
                    <a:pt x="715" y="401"/>
                  </a:lnTo>
                  <a:lnTo>
                    <a:pt x="715" y="403"/>
                  </a:lnTo>
                  <a:lnTo>
                    <a:pt x="715" y="405"/>
                  </a:lnTo>
                  <a:lnTo>
                    <a:pt x="715" y="403"/>
                  </a:lnTo>
                  <a:lnTo>
                    <a:pt x="715" y="405"/>
                  </a:lnTo>
                  <a:lnTo>
                    <a:pt x="711" y="405"/>
                  </a:lnTo>
                  <a:lnTo>
                    <a:pt x="713" y="407"/>
                  </a:lnTo>
                  <a:lnTo>
                    <a:pt x="713" y="409"/>
                  </a:lnTo>
                  <a:lnTo>
                    <a:pt x="711" y="409"/>
                  </a:lnTo>
                  <a:lnTo>
                    <a:pt x="711" y="411"/>
                  </a:lnTo>
                  <a:lnTo>
                    <a:pt x="709" y="411"/>
                  </a:lnTo>
                  <a:lnTo>
                    <a:pt x="709" y="413"/>
                  </a:lnTo>
                  <a:lnTo>
                    <a:pt x="707" y="415"/>
                  </a:lnTo>
                  <a:lnTo>
                    <a:pt x="707" y="413"/>
                  </a:lnTo>
                  <a:lnTo>
                    <a:pt x="705" y="413"/>
                  </a:lnTo>
                  <a:lnTo>
                    <a:pt x="705" y="415"/>
                  </a:lnTo>
                  <a:lnTo>
                    <a:pt x="703" y="413"/>
                  </a:lnTo>
                  <a:lnTo>
                    <a:pt x="703" y="411"/>
                  </a:lnTo>
                  <a:lnTo>
                    <a:pt x="701" y="411"/>
                  </a:lnTo>
                  <a:lnTo>
                    <a:pt x="701" y="413"/>
                  </a:lnTo>
                  <a:lnTo>
                    <a:pt x="703" y="413"/>
                  </a:lnTo>
                  <a:lnTo>
                    <a:pt x="703" y="415"/>
                  </a:lnTo>
                  <a:lnTo>
                    <a:pt x="705" y="417"/>
                  </a:lnTo>
                  <a:lnTo>
                    <a:pt x="703" y="417"/>
                  </a:lnTo>
                  <a:lnTo>
                    <a:pt x="703" y="417"/>
                  </a:lnTo>
                  <a:lnTo>
                    <a:pt x="705" y="417"/>
                  </a:lnTo>
                  <a:lnTo>
                    <a:pt x="705" y="419"/>
                  </a:lnTo>
                  <a:lnTo>
                    <a:pt x="705" y="421"/>
                  </a:lnTo>
                  <a:lnTo>
                    <a:pt x="705" y="423"/>
                  </a:lnTo>
                  <a:lnTo>
                    <a:pt x="703" y="425"/>
                  </a:lnTo>
                  <a:lnTo>
                    <a:pt x="701" y="423"/>
                  </a:lnTo>
                  <a:lnTo>
                    <a:pt x="701" y="425"/>
                  </a:lnTo>
                  <a:lnTo>
                    <a:pt x="699" y="425"/>
                  </a:lnTo>
                  <a:lnTo>
                    <a:pt x="699" y="423"/>
                  </a:lnTo>
                  <a:lnTo>
                    <a:pt x="699" y="425"/>
                  </a:lnTo>
                  <a:lnTo>
                    <a:pt x="697" y="425"/>
                  </a:lnTo>
                  <a:lnTo>
                    <a:pt x="697" y="427"/>
                  </a:lnTo>
                  <a:lnTo>
                    <a:pt x="697" y="427"/>
                  </a:lnTo>
                  <a:lnTo>
                    <a:pt x="697" y="429"/>
                  </a:lnTo>
                  <a:lnTo>
                    <a:pt x="693" y="429"/>
                  </a:lnTo>
                  <a:lnTo>
                    <a:pt x="687" y="427"/>
                  </a:lnTo>
                  <a:lnTo>
                    <a:pt x="687" y="425"/>
                  </a:lnTo>
                  <a:lnTo>
                    <a:pt x="685" y="425"/>
                  </a:lnTo>
                  <a:lnTo>
                    <a:pt x="687" y="423"/>
                  </a:lnTo>
                  <a:lnTo>
                    <a:pt x="689" y="423"/>
                  </a:lnTo>
                  <a:lnTo>
                    <a:pt x="691" y="423"/>
                  </a:lnTo>
                  <a:lnTo>
                    <a:pt x="691" y="421"/>
                  </a:lnTo>
                  <a:lnTo>
                    <a:pt x="693" y="421"/>
                  </a:lnTo>
                  <a:lnTo>
                    <a:pt x="693" y="419"/>
                  </a:lnTo>
                  <a:lnTo>
                    <a:pt x="691" y="419"/>
                  </a:lnTo>
                  <a:lnTo>
                    <a:pt x="689" y="419"/>
                  </a:lnTo>
                  <a:lnTo>
                    <a:pt x="691" y="419"/>
                  </a:lnTo>
                  <a:lnTo>
                    <a:pt x="689" y="421"/>
                  </a:lnTo>
                  <a:lnTo>
                    <a:pt x="687" y="423"/>
                  </a:lnTo>
                  <a:lnTo>
                    <a:pt x="685" y="423"/>
                  </a:lnTo>
                  <a:lnTo>
                    <a:pt x="683" y="421"/>
                  </a:lnTo>
                  <a:lnTo>
                    <a:pt x="683" y="419"/>
                  </a:lnTo>
                  <a:lnTo>
                    <a:pt x="681" y="417"/>
                  </a:lnTo>
                  <a:lnTo>
                    <a:pt x="681" y="417"/>
                  </a:lnTo>
                  <a:lnTo>
                    <a:pt x="679" y="417"/>
                  </a:lnTo>
                  <a:lnTo>
                    <a:pt x="679" y="417"/>
                  </a:lnTo>
                  <a:lnTo>
                    <a:pt x="677" y="417"/>
                  </a:lnTo>
                  <a:lnTo>
                    <a:pt x="675" y="417"/>
                  </a:lnTo>
                  <a:lnTo>
                    <a:pt x="673" y="417"/>
                  </a:lnTo>
                  <a:lnTo>
                    <a:pt x="675" y="417"/>
                  </a:lnTo>
                  <a:lnTo>
                    <a:pt x="671" y="417"/>
                  </a:lnTo>
                  <a:lnTo>
                    <a:pt x="669" y="417"/>
                  </a:lnTo>
                  <a:lnTo>
                    <a:pt x="667" y="417"/>
                  </a:lnTo>
                  <a:lnTo>
                    <a:pt x="663" y="417"/>
                  </a:lnTo>
                  <a:lnTo>
                    <a:pt x="665" y="417"/>
                  </a:lnTo>
                  <a:lnTo>
                    <a:pt x="665" y="419"/>
                  </a:lnTo>
                  <a:lnTo>
                    <a:pt x="667" y="419"/>
                  </a:lnTo>
                  <a:lnTo>
                    <a:pt x="667" y="421"/>
                  </a:lnTo>
                  <a:lnTo>
                    <a:pt x="667" y="423"/>
                  </a:lnTo>
                  <a:lnTo>
                    <a:pt x="667" y="425"/>
                  </a:lnTo>
                  <a:lnTo>
                    <a:pt x="667" y="427"/>
                  </a:lnTo>
                  <a:lnTo>
                    <a:pt x="671" y="429"/>
                  </a:lnTo>
                  <a:lnTo>
                    <a:pt x="673" y="429"/>
                  </a:lnTo>
                  <a:lnTo>
                    <a:pt x="675" y="429"/>
                  </a:lnTo>
                  <a:lnTo>
                    <a:pt x="675" y="431"/>
                  </a:lnTo>
                  <a:lnTo>
                    <a:pt x="677" y="431"/>
                  </a:lnTo>
                  <a:lnTo>
                    <a:pt x="679" y="433"/>
                  </a:lnTo>
                  <a:lnTo>
                    <a:pt x="685" y="435"/>
                  </a:lnTo>
                  <a:lnTo>
                    <a:pt x="687" y="437"/>
                  </a:lnTo>
                  <a:lnTo>
                    <a:pt x="691" y="437"/>
                  </a:lnTo>
                  <a:lnTo>
                    <a:pt x="695" y="435"/>
                  </a:lnTo>
                  <a:lnTo>
                    <a:pt x="697" y="435"/>
                  </a:lnTo>
                  <a:lnTo>
                    <a:pt x="701" y="435"/>
                  </a:lnTo>
                  <a:lnTo>
                    <a:pt x="703" y="435"/>
                  </a:lnTo>
                  <a:lnTo>
                    <a:pt x="705" y="437"/>
                  </a:lnTo>
                  <a:lnTo>
                    <a:pt x="707" y="437"/>
                  </a:lnTo>
                  <a:lnTo>
                    <a:pt x="707" y="439"/>
                  </a:lnTo>
                  <a:lnTo>
                    <a:pt x="709" y="441"/>
                  </a:lnTo>
                  <a:lnTo>
                    <a:pt x="711" y="441"/>
                  </a:lnTo>
                  <a:lnTo>
                    <a:pt x="713" y="441"/>
                  </a:lnTo>
                  <a:lnTo>
                    <a:pt x="717" y="439"/>
                  </a:lnTo>
                  <a:lnTo>
                    <a:pt x="717" y="437"/>
                  </a:lnTo>
                  <a:lnTo>
                    <a:pt x="719" y="437"/>
                  </a:lnTo>
                  <a:lnTo>
                    <a:pt x="719" y="435"/>
                  </a:lnTo>
                  <a:lnTo>
                    <a:pt x="719" y="433"/>
                  </a:lnTo>
                  <a:lnTo>
                    <a:pt x="719" y="431"/>
                  </a:lnTo>
                  <a:lnTo>
                    <a:pt x="719" y="429"/>
                  </a:lnTo>
                  <a:lnTo>
                    <a:pt x="717" y="429"/>
                  </a:lnTo>
                  <a:lnTo>
                    <a:pt x="719" y="427"/>
                  </a:lnTo>
                  <a:lnTo>
                    <a:pt x="719" y="425"/>
                  </a:lnTo>
                  <a:lnTo>
                    <a:pt x="721" y="425"/>
                  </a:lnTo>
                  <a:lnTo>
                    <a:pt x="725" y="425"/>
                  </a:lnTo>
                  <a:lnTo>
                    <a:pt x="727" y="423"/>
                  </a:lnTo>
                  <a:lnTo>
                    <a:pt x="729" y="421"/>
                  </a:lnTo>
                  <a:lnTo>
                    <a:pt x="729" y="419"/>
                  </a:lnTo>
                  <a:lnTo>
                    <a:pt x="731" y="419"/>
                  </a:lnTo>
                  <a:lnTo>
                    <a:pt x="737" y="417"/>
                  </a:lnTo>
                  <a:lnTo>
                    <a:pt x="737" y="417"/>
                  </a:lnTo>
                  <a:lnTo>
                    <a:pt x="739" y="415"/>
                  </a:lnTo>
                  <a:lnTo>
                    <a:pt x="739" y="413"/>
                  </a:lnTo>
                  <a:lnTo>
                    <a:pt x="741" y="413"/>
                  </a:lnTo>
                  <a:lnTo>
                    <a:pt x="743" y="411"/>
                  </a:lnTo>
                  <a:lnTo>
                    <a:pt x="743" y="409"/>
                  </a:lnTo>
                  <a:lnTo>
                    <a:pt x="743" y="407"/>
                  </a:lnTo>
                  <a:lnTo>
                    <a:pt x="743" y="405"/>
                  </a:lnTo>
                  <a:lnTo>
                    <a:pt x="745" y="403"/>
                  </a:lnTo>
                  <a:lnTo>
                    <a:pt x="745" y="401"/>
                  </a:lnTo>
                  <a:lnTo>
                    <a:pt x="745" y="399"/>
                  </a:lnTo>
                  <a:lnTo>
                    <a:pt x="743" y="399"/>
                  </a:lnTo>
                  <a:lnTo>
                    <a:pt x="745" y="393"/>
                  </a:lnTo>
                  <a:lnTo>
                    <a:pt x="751" y="387"/>
                  </a:lnTo>
                  <a:lnTo>
                    <a:pt x="755" y="381"/>
                  </a:lnTo>
                  <a:lnTo>
                    <a:pt x="757" y="379"/>
                  </a:lnTo>
                  <a:lnTo>
                    <a:pt x="757" y="377"/>
                  </a:lnTo>
                  <a:lnTo>
                    <a:pt x="757" y="373"/>
                  </a:lnTo>
                  <a:lnTo>
                    <a:pt x="757" y="371"/>
                  </a:lnTo>
                  <a:lnTo>
                    <a:pt x="757" y="369"/>
                  </a:lnTo>
                  <a:lnTo>
                    <a:pt x="755" y="367"/>
                  </a:lnTo>
                  <a:lnTo>
                    <a:pt x="755" y="365"/>
                  </a:lnTo>
                  <a:lnTo>
                    <a:pt x="755" y="363"/>
                  </a:lnTo>
                  <a:lnTo>
                    <a:pt x="755" y="361"/>
                  </a:lnTo>
                  <a:lnTo>
                    <a:pt x="753" y="357"/>
                  </a:lnTo>
                  <a:lnTo>
                    <a:pt x="749" y="353"/>
                  </a:lnTo>
                  <a:lnTo>
                    <a:pt x="749" y="351"/>
                  </a:lnTo>
                  <a:lnTo>
                    <a:pt x="749" y="349"/>
                  </a:lnTo>
                  <a:lnTo>
                    <a:pt x="751" y="347"/>
                  </a:lnTo>
                  <a:lnTo>
                    <a:pt x="751" y="345"/>
                  </a:lnTo>
                  <a:lnTo>
                    <a:pt x="751" y="343"/>
                  </a:lnTo>
                  <a:lnTo>
                    <a:pt x="751" y="341"/>
                  </a:lnTo>
                  <a:lnTo>
                    <a:pt x="751" y="339"/>
                  </a:lnTo>
                  <a:lnTo>
                    <a:pt x="751" y="337"/>
                  </a:lnTo>
                  <a:lnTo>
                    <a:pt x="753" y="335"/>
                  </a:lnTo>
                  <a:lnTo>
                    <a:pt x="759" y="333"/>
                  </a:lnTo>
                  <a:lnTo>
                    <a:pt x="763" y="331"/>
                  </a:lnTo>
                  <a:lnTo>
                    <a:pt x="769" y="329"/>
                  </a:lnTo>
                  <a:lnTo>
                    <a:pt x="771" y="329"/>
                  </a:lnTo>
                  <a:lnTo>
                    <a:pt x="773" y="327"/>
                  </a:lnTo>
                  <a:lnTo>
                    <a:pt x="777" y="327"/>
                  </a:lnTo>
                  <a:lnTo>
                    <a:pt x="779" y="325"/>
                  </a:lnTo>
                  <a:lnTo>
                    <a:pt x="783" y="325"/>
                  </a:lnTo>
                  <a:lnTo>
                    <a:pt x="787" y="325"/>
                  </a:lnTo>
                  <a:lnTo>
                    <a:pt x="787" y="327"/>
                  </a:lnTo>
                  <a:lnTo>
                    <a:pt x="787" y="329"/>
                  </a:lnTo>
                  <a:lnTo>
                    <a:pt x="787" y="331"/>
                  </a:lnTo>
                  <a:lnTo>
                    <a:pt x="787" y="333"/>
                  </a:lnTo>
                  <a:lnTo>
                    <a:pt x="787" y="335"/>
                  </a:lnTo>
                  <a:lnTo>
                    <a:pt x="791" y="339"/>
                  </a:lnTo>
                  <a:lnTo>
                    <a:pt x="793" y="341"/>
                  </a:lnTo>
                  <a:lnTo>
                    <a:pt x="793" y="343"/>
                  </a:lnTo>
                  <a:lnTo>
                    <a:pt x="793" y="343"/>
                  </a:lnTo>
                  <a:lnTo>
                    <a:pt x="793" y="345"/>
                  </a:lnTo>
                  <a:lnTo>
                    <a:pt x="793" y="343"/>
                  </a:lnTo>
                  <a:lnTo>
                    <a:pt x="797" y="345"/>
                  </a:lnTo>
                  <a:lnTo>
                    <a:pt x="797" y="347"/>
                  </a:lnTo>
                  <a:lnTo>
                    <a:pt x="795" y="347"/>
                  </a:lnTo>
                  <a:lnTo>
                    <a:pt x="795" y="349"/>
                  </a:lnTo>
                  <a:lnTo>
                    <a:pt x="795" y="351"/>
                  </a:lnTo>
                  <a:lnTo>
                    <a:pt x="795" y="353"/>
                  </a:lnTo>
                  <a:lnTo>
                    <a:pt x="795" y="355"/>
                  </a:lnTo>
                  <a:lnTo>
                    <a:pt x="793" y="355"/>
                  </a:lnTo>
                  <a:lnTo>
                    <a:pt x="793" y="357"/>
                  </a:lnTo>
                  <a:lnTo>
                    <a:pt x="795" y="357"/>
                  </a:lnTo>
                  <a:lnTo>
                    <a:pt x="795" y="359"/>
                  </a:lnTo>
                  <a:lnTo>
                    <a:pt x="797" y="359"/>
                  </a:lnTo>
                  <a:lnTo>
                    <a:pt x="797" y="361"/>
                  </a:lnTo>
                  <a:lnTo>
                    <a:pt x="797" y="363"/>
                  </a:lnTo>
                  <a:lnTo>
                    <a:pt x="795" y="363"/>
                  </a:lnTo>
                  <a:lnTo>
                    <a:pt x="795" y="365"/>
                  </a:lnTo>
                  <a:lnTo>
                    <a:pt x="795" y="367"/>
                  </a:lnTo>
                  <a:lnTo>
                    <a:pt x="795" y="369"/>
                  </a:lnTo>
                  <a:lnTo>
                    <a:pt x="795" y="369"/>
                  </a:lnTo>
                  <a:lnTo>
                    <a:pt x="795" y="371"/>
                  </a:lnTo>
                  <a:lnTo>
                    <a:pt x="797" y="371"/>
                  </a:lnTo>
                  <a:lnTo>
                    <a:pt x="795" y="373"/>
                  </a:lnTo>
                  <a:lnTo>
                    <a:pt x="795" y="375"/>
                  </a:lnTo>
                  <a:lnTo>
                    <a:pt x="793" y="375"/>
                  </a:lnTo>
                  <a:lnTo>
                    <a:pt x="793" y="377"/>
                  </a:lnTo>
                  <a:lnTo>
                    <a:pt x="799" y="381"/>
                  </a:lnTo>
                  <a:lnTo>
                    <a:pt x="799" y="383"/>
                  </a:lnTo>
                  <a:lnTo>
                    <a:pt x="803" y="385"/>
                  </a:lnTo>
                  <a:lnTo>
                    <a:pt x="803" y="387"/>
                  </a:lnTo>
                  <a:lnTo>
                    <a:pt x="805" y="387"/>
                  </a:lnTo>
                  <a:lnTo>
                    <a:pt x="807" y="387"/>
                  </a:lnTo>
                  <a:lnTo>
                    <a:pt x="809" y="387"/>
                  </a:lnTo>
                  <a:lnTo>
                    <a:pt x="811" y="385"/>
                  </a:lnTo>
                  <a:lnTo>
                    <a:pt x="813" y="387"/>
                  </a:lnTo>
                  <a:lnTo>
                    <a:pt x="815" y="387"/>
                  </a:lnTo>
                  <a:lnTo>
                    <a:pt x="817" y="387"/>
                  </a:lnTo>
                  <a:lnTo>
                    <a:pt x="817" y="385"/>
                  </a:lnTo>
                  <a:lnTo>
                    <a:pt x="819" y="385"/>
                  </a:lnTo>
                  <a:lnTo>
                    <a:pt x="821" y="385"/>
                  </a:lnTo>
                  <a:lnTo>
                    <a:pt x="823" y="387"/>
                  </a:lnTo>
                  <a:lnTo>
                    <a:pt x="825" y="387"/>
                  </a:lnTo>
                  <a:lnTo>
                    <a:pt x="825" y="385"/>
                  </a:lnTo>
                  <a:lnTo>
                    <a:pt x="823" y="385"/>
                  </a:lnTo>
                  <a:lnTo>
                    <a:pt x="821" y="385"/>
                  </a:lnTo>
                  <a:lnTo>
                    <a:pt x="821" y="383"/>
                  </a:lnTo>
                  <a:lnTo>
                    <a:pt x="819" y="383"/>
                  </a:lnTo>
                  <a:lnTo>
                    <a:pt x="819" y="385"/>
                  </a:lnTo>
                  <a:lnTo>
                    <a:pt x="817" y="385"/>
                  </a:lnTo>
                  <a:lnTo>
                    <a:pt x="815" y="385"/>
                  </a:lnTo>
                  <a:lnTo>
                    <a:pt x="815" y="383"/>
                  </a:lnTo>
                  <a:lnTo>
                    <a:pt x="817" y="383"/>
                  </a:lnTo>
                  <a:lnTo>
                    <a:pt x="817" y="381"/>
                  </a:lnTo>
                  <a:lnTo>
                    <a:pt x="815" y="383"/>
                  </a:lnTo>
                  <a:lnTo>
                    <a:pt x="815" y="381"/>
                  </a:lnTo>
                  <a:lnTo>
                    <a:pt x="815" y="383"/>
                  </a:lnTo>
                  <a:lnTo>
                    <a:pt x="813" y="383"/>
                  </a:lnTo>
                  <a:lnTo>
                    <a:pt x="813" y="381"/>
                  </a:lnTo>
                  <a:lnTo>
                    <a:pt x="811" y="383"/>
                  </a:lnTo>
                  <a:lnTo>
                    <a:pt x="809" y="383"/>
                  </a:lnTo>
                  <a:lnTo>
                    <a:pt x="807" y="381"/>
                  </a:lnTo>
                  <a:lnTo>
                    <a:pt x="805" y="381"/>
                  </a:lnTo>
                  <a:lnTo>
                    <a:pt x="807" y="379"/>
                  </a:lnTo>
                  <a:lnTo>
                    <a:pt x="805" y="379"/>
                  </a:lnTo>
                  <a:lnTo>
                    <a:pt x="805" y="377"/>
                  </a:lnTo>
                  <a:lnTo>
                    <a:pt x="803" y="377"/>
                  </a:lnTo>
                  <a:lnTo>
                    <a:pt x="803" y="379"/>
                  </a:lnTo>
                  <a:lnTo>
                    <a:pt x="801" y="379"/>
                  </a:lnTo>
                  <a:lnTo>
                    <a:pt x="799" y="379"/>
                  </a:lnTo>
                  <a:lnTo>
                    <a:pt x="799" y="377"/>
                  </a:lnTo>
                  <a:lnTo>
                    <a:pt x="799" y="375"/>
                  </a:lnTo>
                  <a:lnTo>
                    <a:pt x="799" y="373"/>
                  </a:lnTo>
                  <a:lnTo>
                    <a:pt x="799" y="371"/>
                  </a:lnTo>
                  <a:lnTo>
                    <a:pt x="801" y="371"/>
                  </a:lnTo>
                  <a:lnTo>
                    <a:pt x="801" y="369"/>
                  </a:lnTo>
                  <a:lnTo>
                    <a:pt x="799" y="369"/>
                  </a:lnTo>
                  <a:lnTo>
                    <a:pt x="799" y="369"/>
                  </a:lnTo>
                  <a:lnTo>
                    <a:pt x="799" y="367"/>
                  </a:lnTo>
                  <a:lnTo>
                    <a:pt x="799" y="365"/>
                  </a:lnTo>
                  <a:lnTo>
                    <a:pt x="799" y="363"/>
                  </a:lnTo>
                  <a:lnTo>
                    <a:pt x="801" y="363"/>
                  </a:lnTo>
                  <a:lnTo>
                    <a:pt x="803" y="361"/>
                  </a:lnTo>
                  <a:lnTo>
                    <a:pt x="803" y="359"/>
                  </a:lnTo>
                  <a:lnTo>
                    <a:pt x="805" y="359"/>
                  </a:lnTo>
                  <a:lnTo>
                    <a:pt x="807" y="359"/>
                  </a:lnTo>
                  <a:lnTo>
                    <a:pt x="809" y="359"/>
                  </a:lnTo>
                  <a:lnTo>
                    <a:pt x="811" y="359"/>
                  </a:lnTo>
                  <a:lnTo>
                    <a:pt x="811" y="357"/>
                  </a:lnTo>
                  <a:lnTo>
                    <a:pt x="809" y="355"/>
                  </a:lnTo>
                  <a:lnTo>
                    <a:pt x="809" y="353"/>
                  </a:lnTo>
                  <a:lnTo>
                    <a:pt x="807" y="353"/>
                  </a:lnTo>
                  <a:lnTo>
                    <a:pt x="807" y="351"/>
                  </a:lnTo>
                  <a:lnTo>
                    <a:pt x="807" y="349"/>
                  </a:lnTo>
                  <a:lnTo>
                    <a:pt x="807" y="347"/>
                  </a:lnTo>
                  <a:lnTo>
                    <a:pt x="805" y="345"/>
                  </a:lnTo>
                  <a:lnTo>
                    <a:pt x="805" y="347"/>
                  </a:lnTo>
                  <a:lnTo>
                    <a:pt x="803" y="345"/>
                  </a:lnTo>
                  <a:lnTo>
                    <a:pt x="803" y="343"/>
                  </a:lnTo>
                  <a:lnTo>
                    <a:pt x="803" y="341"/>
                  </a:lnTo>
                  <a:lnTo>
                    <a:pt x="803" y="339"/>
                  </a:lnTo>
                  <a:lnTo>
                    <a:pt x="803" y="337"/>
                  </a:lnTo>
                  <a:lnTo>
                    <a:pt x="803" y="335"/>
                  </a:lnTo>
                  <a:lnTo>
                    <a:pt x="803" y="333"/>
                  </a:lnTo>
                  <a:lnTo>
                    <a:pt x="803" y="331"/>
                  </a:lnTo>
                  <a:lnTo>
                    <a:pt x="803" y="329"/>
                  </a:lnTo>
                  <a:lnTo>
                    <a:pt x="801" y="329"/>
                  </a:lnTo>
                  <a:lnTo>
                    <a:pt x="801" y="327"/>
                  </a:lnTo>
                  <a:lnTo>
                    <a:pt x="797" y="327"/>
                  </a:lnTo>
                  <a:lnTo>
                    <a:pt x="795" y="325"/>
                  </a:lnTo>
                  <a:lnTo>
                    <a:pt x="791" y="323"/>
                  </a:lnTo>
                  <a:lnTo>
                    <a:pt x="791" y="321"/>
                  </a:lnTo>
                  <a:lnTo>
                    <a:pt x="789" y="321"/>
                  </a:lnTo>
                  <a:lnTo>
                    <a:pt x="789" y="321"/>
                  </a:lnTo>
                  <a:lnTo>
                    <a:pt x="787" y="319"/>
                  </a:lnTo>
                  <a:lnTo>
                    <a:pt x="785" y="321"/>
                  </a:lnTo>
                  <a:lnTo>
                    <a:pt x="783" y="319"/>
                  </a:lnTo>
                  <a:lnTo>
                    <a:pt x="781" y="317"/>
                  </a:lnTo>
                  <a:lnTo>
                    <a:pt x="779" y="317"/>
                  </a:lnTo>
                  <a:lnTo>
                    <a:pt x="777" y="315"/>
                  </a:lnTo>
                  <a:lnTo>
                    <a:pt x="773" y="315"/>
                  </a:lnTo>
                  <a:lnTo>
                    <a:pt x="769" y="315"/>
                  </a:lnTo>
                  <a:lnTo>
                    <a:pt x="767" y="315"/>
                  </a:lnTo>
                  <a:lnTo>
                    <a:pt x="765" y="317"/>
                  </a:lnTo>
                  <a:lnTo>
                    <a:pt x="763" y="319"/>
                  </a:lnTo>
                  <a:lnTo>
                    <a:pt x="761" y="319"/>
                  </a:lnTo>
                  <a:lnTo>
                    <a:pt x="761" y="321"/>
                  </a:lnTo>
                  <a:lnTo>
                    <a:pt x="763" y="321"/>
                  </a:lnTo>
                  <a:lnTo>
                    <a:pt x="761" y="321"/>
                  </a:lnTo>
                  <a:lnTo>
                    <a:pt x="759" y="321"/>
                  </a:lnTo>
                  <a:lnTo>
                    <a:pt x="757" y="321"/>
                  </a:lnTo>
                  <a:lnTo>
                    <a:pt x="755" y="321"/>
                  </a:lnTo>
                  <a:lnTo>
                    <a:pt x="751" y="321"/>
                  </a:lnTo>
                  <a:lnTo>
                    <a:pt x="749" y="319"/>
                  </a:lnTo>
                  <a:lnTo>
                    <a:pt x="747" y="319"/>
                  </a:lnTo>
                  <a:lnTo>
                    <a:pt x="745" y="321"/>
                  </a:lnTo>
                  <a:lnTo>
                    <a:pt x="743" y="321"/>
                  </a:lnTo>
                  <a:lnTo>
                    <a:pt x="743" y="321"/>
                  </a:lnTo>
                  <a:lnTo>
                    <a:pt x="741" y="319"/>
                  </a:lnTo>
                  <a:lnTo>
                    <a:pt x="741" y="317"/>
                  </a:lnTo>
                  <a:lnTo>
                    <a:pt x="741" y="315"/>
                  </a:lnTo>
                  <a:lnTo>
                    <a:pt x="743" y="313"/>
                  </a:lnTo>
                  <a:lnTo>
                    <a:pt x="743" y="311"/>
                  </a:lnTo>
                  <a:lnTo>
                    <a:pt x="743" y="307"/>
                  </a:lnTo>
                  <a:lnTo>
                    <a:pt x="743" y="303"/>
                  </a:lnTo>
                  <a:lnTo>
                    <a:pt x="741" y="299"/>
                  </a:lnTo>
                  <a:lnTo>
                    <a:pt x="739" y="297"/>
                  </a:lnTo>
                  <a:lnTo>
                    <a:pt x="739" y="295"/>
                  </a:lnTo>
                  <a:lnTo>
                    <a:pt x="737" y="293"/>
                  </a:lnTo>
                  <a:lnTo>
                    <a:pt x="737" y="291"/>
                  </a:lnTo>
                  <a:lnTo>
                    <a:pt x="737" y="289"/>
                  </a:lnTo>
                  <a:lnTo>
                    <a:pt x="739" y="287"/>
                  </a:lnTo>
                  <a:lnTo>
                    <a:pt x="739" y="284"/>
                  </a:lnTo>
                  <a:lnTo>
                    <a:pt x="739" y="282"/>
                  </a:lnTo>
                  <a:lnTo>
                    <a:pt x="741" y="280"/>
                  </a:lnTo>
                  <a:lnTo>
                    <a:pt x="741" y="278"/>
                  </a:lnTo>
                  <a:lnTo>
                    <a:pt x="741" y="274"/>
                  </a:lnTo>
                  <a:lnTo>
                    <a:pt x="741" y="272"/>
                  </a:lnTo>
                  <a:lnTo>
                    <a:pt x="741" y="272"/>
                  </a:lnTo>
                  <a:lnTo>
                    <a:pt x="745" y="266"/>
                  </a:lnTo>
                  <a:lnTo>
                    <a:pt x="745" y="264"/>
                  </a:lnTo>
                  <a:lnTo>
                    <a:pt x="745" y="264"/>
                  </a:lnTo>
                  <a:lnTo>
                    <a:pt x="745" y="262"/>
                  </a:lnTo>
                  <a:lnTo>
                    <a:pt x="747" y="258"/>
                  </a:lnTo>
                  <a:lnTo>
                    <a:pt x="747" y="256"/>
                  </a:lnTo>
                  <a:lnTo>
                    <a:pt x="749" y="254"/>
                  </a:lnTo>
                  <a:lnTo>
                    <a:pt x="749" y="252"/>
                  </a:lnTo>
                  <a:lnTo>
                    <a:pt x="749" y="250"/>
                  </a:lnTo>
                  <a:lnTo>
                    <a:pt x="749" y="248"/>
                  </a:lnTo>
                  <a:lnTo>
                    <a:pt x="749" y="246"/>
                  </a:lnTo>
                  <a:lnTo>
                    <a:pt x="747" y="244"/>
                  </a:lnTo>
                  <a:lnTo>
                    <a:pt x="745" y="238"/>
                  </a:lnTo>
                  <a:lnTo>
                    <a:pt x="743" y="236"/>
                  </a:lnTo>
                  <a:lnTo>
                    <a:pt x="743" y="234"/>
                  </a:lnTo>
                  <a:lnTo>
                    <a:pt x="743" y="232"/>
                  </a:lnTo>
                  <a:lnTo>
                    <a:pt x="743" y="230"/>
                  </a:lnTo>
                  <a:lnTo>
                    <a:pt x="741" y="230"/>
                  </a:lnTo>
                  <a:lnTo>
                    <a:pt x="741" y="228"/>
                  </a:lnTo>
                  <a:lnTo>
                    <a:pt x="741" y="226"/>
                  </a:lnTo>
                  <a:lnTo>
                    <a:pt x="739" y="226"/>
                  </a:lnTo>
                  <a:lnTo>
                    <a:pt x="739" y="224"/>
                  </a:lnTo>
                  <a:lnTo>
                    <a:pt x="739" y="224"/>
                  </a:lnTo>
                  <a:lnTo>
                    <a:pt x="739" y="220"/>
                  </a:lnTo>
                  <a:lnTo>
                    <a:pt x="737" y="220"/>
                  </a:lnTo>
                  <a:lnTo>
                    <a:pt x="737" y="218"/>
                  </a:lnTo>
                  <a:lnTo>
                    <a:pt x="735" y="216"/>
                  </a:lnTo>
                  <a:lnTo>
                    <a:pt x="735" y="214"/>
                  </a:lnTo>
                  <a:lnTo>
                    <a:pt x="733" y="214"/>
                  </a:lnTo>
                  <a:lnTo>
                    <a:pt x="731" y="212"/>
                  </a:lnTo>
                  <a:lnTo>
                    <a:pt x="729" y="212"/>
                  </a:lnTo>
                  <a:lnTo>
                    <a:pt x="729" y="210"/>
                  </a:lnTo>
                  <a:lnTo>
                    <a:pt x="735" y="202"/>
                  </a:lnTo>
                  <a:lnTo>
                    <a:pt x="735" y="200"/>
                  </a:lnTo>
                  <a:lnTo>
                    <a:pt x="737" y="198"/>
                  </a:lnTo>
                  <a:lnTo>
                    <a:pt x="737" y="196"/>
                  </a:lnTo>
                  <a:lnTo>
                    <a:pt x="737" y="194"/>
                  </a:lnTo>
                  <a:lnTo>
                    <a:pt x="737" y="192"/>
                  </a:lnTo>
                  <a:lnTo>
                    <a:pt x="737" y="190"/>
                  </a:lnTo>
                  <a:lnTo>
                    <a:pt x="741" y="186"/>
                  </a:lnTo>
                  <a:lnTo>
                    <a:pt x="745" y="184"/>
                  </a:lnTo>
                  <a:lnTo>
                    <a:pt x="747" y="182"/>
                  </a:lnTo>
                  <a:lnTo>
                    <a:pt x="749" y="182"/>
                  </a:lnTo>
                  <a:lnTo>
                    <a:pt x="755" y="178"/>
                  </a:lnTo>
                  <a:lnTo>
                    <a:pt x="759" y="176"/>
                  </a:lnTo>
                  <a:lnTo>
                    <a:pt x="759" y="174"/>
                  </a:lnTo>
                  <a:lnTo>
                    <a:pt x="761" y="170"/>
                  </a:lnTo>
                  <a:lnTo>
                    <a:pt x="761" y="164"/>
                  </a:lnTo>
                  <a:lnTo>
                    <a:pt x="761" y="162"/>
                  </a:lnTo>
                  <a:lnTo>
                    <a:pt x="761" y="160"/>
                  </a:lnTo>
                  <a:lnTo>
                    <a:pt x="761" y="156"/>
                  </a:lnTo>
                  <a:lnTo>
                    <a:pt x="761" y="154"/>
                  </a:lnTo>
                  <a:lnTo>
                    <a:pt x="761" y="152"/>
                  </a:lnTo>
                  <a:lnTo>
                    <a:pt x="761" y="150"/>
                  </a:lnTo>
                  <a:lnTo>
                    <a:pt x="761" y="148"/>
                  </a:lnTo>
                  <a:lnTo>
                    <a:pt x="761" y="146"/>
                  </a:lnTo>
                  <a:lnTo>
                    <a:pt x="759" y="146"/>
                  </a:lnTo>
                  <a:lnTo>
                    <a:pt x="755" y="138"/>
                  </a:lnTo>
                  <a:lnTo>
                    <a:pt x="757" y="136"/>
                  </a:lnTo>
                  <a:lnTo>
                    <a:pt x="759" y="134"/>
                  </a:lnTo>
                  <a:lnTo>
                    <a:pt x="761" y="134"/>
                  </a:lnTo>
                  <a:lnTo>
                    <a:pt x="763" y="136"/>
                  </a:lnTo>
                  <a:lnTo>
                    <a:pt x="765" y="138"/>
                  </a:lnTo>
                  <a:lnTo>
                    <a:pt x="767" y="140"/>
                  </a:lnTo>
                  <a:lnTo>
                    <a:pt x="769" y="140"/>
                  </a:lnTo>
                  <a:lnTo>
                    <a:pt x="769" y="142"/>
                  </a:lnTo>
                  <a:lnTo>
                    <a:pt x="767" y="144"/>
                  </a:lnTo>
                  <a:lnTo>
                    <a:pt x="767" y="142"/>
                  </a:lnTo>
                  <a:lnTo>
                    <a:pt x="767" y="144"/>
                  </a:lnTo>
                  <a:lnTo>
                    <a:pt x="765" y="144"/>
                  </a:lnTo>
                  <a:lnTo>
                    <a:pt x="767" y="144"/>
                  </a:lnTo>
                  <a:lnTo>
                    <a:pt x="767" y="146"/>
                  </a:lnTo>
                  <a:lnTo>
                    <a:pt x="769" y="148"/>
                  </a:lnTo>
                  <a:lnTo>
                    <a:pt x="771" y="150"/>
                  </a:lnTo>
                  <a:lnTo>
                    <a:pt x="771" y="152"/>
                  </a:lnTo>
                  <a:lnTo>
                    <a:pt x="769" y="152"/>
                  </a:lnTo>
                  <a:lnTo>
                    <a:pt x="769" y="154"/>
                  </a:lnTo>
                  <a:lnTo>
                    <a:pt x="769" y="156"/>
                  </a:lnTo>
                  <a:lnTo>
                    <a:pt x="771" y="160"/>
                  </a:lnTo>
                  <a:lnTo>
                    <a:pt x="771" y="162"/>
                  </a:lnTo>
                  <a:lnTo>
                    <a:pt x="771" y="164"/>
                  </a:lnTo>
                  <a:lnTo>
                    <a:pt x="773" y="166"/>
                  </a:lnTo>
                  <a:lnTo>
                    <a:pt x="773" y="168"/>
                  </a:lnTo>
                  <a:lnTo>
                    <a:pt x="771" y="168"/>
                  </a:lnTo>
                  <a:lnTo>
                    <a:pt x="771" y="170"/>
                  </a:lnTo>
                  <a:lnTo>
                    <a:pt x="769" y="170"/>
                  </a:lnTo>
                  <a:lnTo>
                    <a:pt x="769" y="174"/>
                  </a:lnTo>
                  <a:lnTo>
                    <a:pt x="769" y="176"/>
                  </a:lnTo>
                  <a:lnTo>
                    <a:pt x="769" y="176"/>
                  </a:lnTo>
                  <a:lnTo>
                    <a:pt x="767" y="178"/>
                  </a:lnTo>
                  <a:lnTo>
                    <a:pt x="767" y="180"/>
                  </a:lnTo>
                  <a:lnTo>
                    <a:pt x="767" y="182"/>
                  </a:lnTo>
                  <a:lnTo>
                    <a:pt x="765" y="182"/>
                  </a:lnTo>
                  <a:lnTo>
                    <a:pt x="765" y="184"/>
                  </a:lnTo>
                  <a:lnTo>
                    <a:pt x="765" y="186"/>
                  </a:lnTo>
                  <a:lnTo>
                    <a:pt x="763" y="188"/>
                  </a:lnTo>
                  <a:lnTo>
                    <a:pt x="763" y="190"/>
                  </a:lnTo>
                  <a:lnTo>
                    <a:pt x="763" y="192"/>
                  </a:lnTo>
                  <a:lnTo>
                    <a:pt x="765" y="192"/>
                  </a:lnTo>
                  <a:lnTo>
                    <a:pt x="765" y="194"/>
                  </a:lnTo>
                  <a:lnTo>
                    <a:pt x="765" y="196"/>
                  </a:lnTo>
                  <a:lnTo>
                    <a:pt x="767" y="198"/>
                  </a:lnTo>
                  <a:lnTo>
                    <a:pt x="769" y="198"/>
                  </a:lnTo>
                  <a:lnTo>
                    <a:pt x="767" y="200"/>
                  </a:lnTo>
                  <a:lnTo>
                    <a:pt x="767" y="202"/>
                  </a:lnTo>
                  <a:lnTo>
                    <a:pt x="769" y="204"/>
                  </a:lnTo>
                  <a:lnTo>
                    <a:pt x="767" y="206"/>
                  </a:lnTo>
                  <a:lnTo>
                    <a:pt x="767" y="208"/>
                  </a:lnTo>
                  <a:lnTo>
                    <a:pt x="767" y="210"/>
                  </a:lnTo>
                  <a:lnTo>
                    <a:pt x="765" y="208"/>
                  </a:lnTo>
                  <a:lnTo>
                    <a:pt x="763" y="208"/>
                  </a:lnTo>
                  <a:lnTo>
                    <a:pt x="763" y="210"/>
                  </a:lnTo>
                  <a:lnTo>
                    <a:pt x="763" y="212"/>
                  </a:lnTo>
                  <a:lnTo>
                    <a:pt x="765" y="214"/>
                  </a:lnTo>
                  <a:lnTo>
                    <a:pt x="765" y="216"/>
                  </a:lnTo>
                  <a:lnTo>
                    <a:pt x="771" y="218"/>
                  </a:lnTo>
                  <a:lnTo>
                    <a:pt x="777" y="220"/>
                  </a:lnTo>
                  <a:lnTo>
                    <a:pt x="779" y="222"/>
                  </a:lnTo>
                  <a:lnTo>
                    <a:pt x="779" y="220"/>
                  </a:lnTo>
                  <a:lnTo>
                    <a:pt x="785" y="222"/>
                  </a:lnTo>
                  <a:lnTo>
                    <a:pt x="789" y="222"/>
                  </a:lnTo>
                  <a:lnTo>
                    <a:pt x="791" y="222"/>
                  </a:lnTo>
                  <a:lnTo>
                    <a:pt x="791" y="224"/>
                  </a:lnTo>
                  <a:lnTo>
                    <a:pt x="791" y="224"/>
                  </a:lnTo>
                  <a:lnTo>
                    <a:pt x="791" y="226"/>
                  </a:lnTo>
                  <a:lnTo>
                    <a:pt x="793" y="226"/>
                  </a:lnTo>
                  <a:lnTo>
                    <a:pt x="793" y="224"/>
                  </a:lnTo>
                  <a:lnTo>
                    <a:pt x="791" y="224"/>
                  </a:lnTo>
                  <a:lnTo>
                    <a:pt x="793" y="222"/>
                  </a:lnTo>
                  <a:lnTo>
                    <a:pt x="797" y="224"/>
                  </a:lnTo>
                  <a:lnTo>
                    <a:pt x="801" y="224"/>
                  </a:lnTo>
                  <a:lnTo>
                    <a:pt x="803" y="224"/>
                  </a:lnTo>
                  <a:lnTo>
                    <a:pt x="805" y="224"/>
                  </a:lnTo>
                  <a:lnTo>
                    <a:pt x="805" y="226"/>
                  </a:lnTo>
                  <a:lnTo>
                    <a:pt x="805" y="228"/>
                  </a:lnTo>
                  <a:lnTo>
                    <a:pt x="805" y="230"/>
                  </a:lnTo>
                  <a:lnTo>
                    <a:pt x="807" y="230"/>
                  </a:lnTo>
                  <a:lnTo>
                    <a:pt x="807" y="232"/>
                  </a:lnTo>
                  <a:lnTo>
                    <a:pt x="813" y="234"/>
                  </a:lnTo>
                  <a:lnTo>
                    <a:pt x="815" y="236"/>
                  </a:lnTo>
                  <a:lnTo>
                    <a:pt x="817" y="234"/>
                  </a:lnTo>
                  <a:lnTo>
                    <a:pt x="821" y="234"/>
                  </a:lnTo>
                  <a:lnTo>
                    <a:pt x="823" y="234"/>
                  </a:lnTo>
                  <a:lnTo>
                    <a:pt x="823" y="232"/>
                  </a:lnTo>
                  <a:lnTo>
                    <a:pt x="823" y="234"/>
                  </a:lnTo>
                  <a:lnTo>
                    <a:pt x="825" y="234"/>
                  </a:lnTo>
                  <a:lnTo>
                    <a:pt x="825" y="232"/>
                  </a:lnTo>
                  <a:lnTo>
                    <a:pt x="825" y="230"/>
                  </a:lnTo>
                  <a:lnTo>
                    <a:pt x="827" y="230"/>
                  </a:lnTo>
                  <a:lnTo>
                    <a:pt x="825" y="230"/>
                  </a:lnTo>
                  <a:lnTo>
                    <a:pt x="823" y="230"/>
                  </a:lnTo>
                  <a:lnTo>
                    <a:pt x="821" y="230"/>
                  </a:lnTo>
                  <a:lnTo>
                    <a:pt x="823" y="232"/>
                  </a:lnTo>
                  <a:lnTo>
                    <a:pt x="821" y="234"/>
                  </a:lnTo>
                  <a:lnTo>
                    <a:pt x="819" y="234"/>
                  </a:lnTo>
                  <a:lnTo>
                    <a:pt x="819" y="232"/>
                  </a:lnTo>
                  <a:lnTo>
                    <a:pt x="817" y="232"/>
                  </a:lnTo>
                  <a:lnTo>
                    <a:pt x="815" y="234"/>
                  </a:lnTo>
                  <a:lnTo>
                    <a:pt x="815" y="232"/>
                  </a:lnTo>
                  <a:lnTo>
                    <a:pt x="815" y="230"/>
                  </a:lnTo>
                  <a:lnTo>
                    <a:pt x="815" y="228"/>
                  </a:lnTo>
                  <a:lnTo>
                    <a:pt x="817" y="228"/>
                  </a:lnTo>
                  <a:lnTo>
                    <a:pt x="817" y="226"/>
                  </a:lnTo>
                  <a:lnTo>
                    <a:pt x="815" y="226"/>
                  </a:lnTo>
                  <a:lnTo>
                    <a:pt x="817" y="226"/>
                  </a:lnTo>
                  <a:lnTo>
                    <a:pt x="815" y="224"/>
                  </a:lnTo>
                  <a:lnTo>
                    <a:pt x="813" y="226"/>
                  </a:lnTo>
                  <a:lnTo>
                    <a:pt x="815" y="228"/>
                  </a:lnTo>
                  <a:lnTo>
                    <a:pt x="813" y="228"/>
                  </a:lnTo>
                  <a:lnTo>
                    <a:pt x="813" y="226"/>
                  </a:lnTo>
                  <a:lnTo>
                    <a:pt x="811" y="224"/>
                  </a:lnTo>
                  <a:lnTo>
                    <a:pt x="813" y="224"/>
                  </a:lnTo>
                  <a:lnTo>
                    <a:pt x="813" y="222"/>
                  </a:lnTo>
                  <a:lnTo>
                    <a:pt x="813" y="220"/>
                  </a:lnTo>
                  <a:lnTo>
                    <a:pt x="811" y="218"/>
                  </a:lnTo>
                  <a:lnTo>
                    <a:pt x="807" y="218"/>
                  </a:lnTo>
                  <a:lnTo>
                    <a:pt x="807" y="220"/>
                  </a:lnTo>
                  <a:lnTo>
                    <a:pt x="807" y="218"/>
                  </a:lnTo>
                  <a:lnTo>
                    <a:pt x="805" y="216"/>
                  </a:lnTo>
                  <a:lnTo>
                    <a:pt x="807" y="216"/>
                  </a:lnTo>
                  <a:lnTo>
                    <a:pt x="807" y="214"/>
                  </a:lnTo>
                  <a:lnTo>
                    <a:pt x="805" y="214"/>
                  </a:lnTo>
                  <a:lnTo>
                    <a:pt x="803" y="216"/>
                  </a:lnTo>
                  <a:lnTo>
                    <a:pt x="803" y="218"/>
                  </a:lnTo>
                  <a:lnTo>
                    <a:pt x="801" y="216"/>
                  </a:lnTo>
                  <a:lnTo>
                    <a:pt x="799" y="216"/>
                  </a:lnTo>
                  <a:lnTo>
                    <a:pt x="795" y="214"/>
                  </a:lnTo>
                  <a:lnTo>
                    <a:pt x="793" y="212"/>
                  </a:lnTo>
                  <a:lnTo>
                    <a:pt x="793" y="210"/>
                  </a:lnTo>
                  <a:lnTo>
                    <a:pt x="793" y="210"/>
                  </a:lnTo>
                  <a:lnTo>
                    <a:pt x="789" y="208"/>
                  </a:lnTo>
                  <a:lnTo>
                    <a:pt x="787" y="208"/>
                  </a:lnTo>
                  <a:lnTo>
                    <a:pt x="787" y="206"/>
                  </a:lnTo>
                  <a:lnTo>
                    <a:pt x="785" y="204"/>
                  </a:lnTo>
                  <a:lnTo>
                    <a:pt x="781" y="204"/>
                  </a:lnTo>
                  <a:lnTo>
                    <a:pt x="781" y="202"/>
                  </a:lnTo>
                  <a:lnTo>
                    <a:pt x="781" y="200"/>
                  </a:lnTo>
                  <a:lnTo>
                    <a:pt x="781" y="198"/>
                  </a:lnTo>
                  <a:lnTo>
                    <a:pt x="779" y="196"/>
                  </a:lnTo>
                  <a:lnTo>
                    <a:pt x="779" y="194"/>
                  </a:lnTo>
                  <a:lnTo>
                    <a:pt x="779" y="192"/>
                  </a:lnTo>
                  <a:lnTo>
                    <a:pt x="777" y="188"/>
                  </a:lnTo>
                  <a:lnTo>
                    <a:pt x="777" y="186"/>
                  </a:lnTo>
                  <a:lnTo>
                    <a:pt x="777" y="184"/>
                  </a:lnTo>
                  <a:lnTo>
                    <a:pt x="783" y="180"/>
                  </a:lnTo>
                  <a:lnTo>
                    <a:pt x="787" y="178"/>
                  </a:lnTo>
                  <a:lnTo>
                    <a:pt x="791" y="178"/>
                  </a:lnTo>
                  <a:lnTo>
                    <a:pt x="793" y="178"/>
                  </a:lnTo>
                  <a:lnTo>
                    <a:pt x="797" y="186"/>
                  </a:lnTo>
                  <a:lnTo>
                    <a:pt x="799" y="186"/>
                  </a:lnTo>
                  <a:lnTo>
                    <a:pt x="801" y="190"/>
                  </a:lnTo>
                  <a:lnTo>
                    <a:pt x="803" y="190"/>
                  </a:lnTo>
                  <a:lnTo>
                    <a:pt x="809" y="186"/>
                  </a:lnTo>
                  <a:lnTo>
                    <a:pt x="811" y="186"/>
                  </a:lnTo>
                  <a:lnTo>
                    <a:pt x="811" y="184"/>
                  </a:lnTo>
                  <a:lnTo>
                    <a:pt x="811" y="182"/>
                  </a:lnTo>
                  <a:lnTo>
                    <a:pt x="811" y="180"/>
                  </a:lnTo>
                  <a:lnTo>
                    <a:pt x="809" y="176"/>
                  </a:lnTo>
                  <a:lnTo>
                    <a:pt x="807" y="176"/>
                  </a:lnTo>
                  <a:lnTo>
                    <a:pt x="803" y="176"/>
                  </a:lnTo>
                  <a:lnTo>
                    <a:pt x="801" y="176"/>
                  </a:lnTo>
                  <a:lnTo>
                    <a:pt x="799" y="176"/>
                  </a:lnTo>
                  <a:lnTo>
                    <a:pt x="797" y="176"/>
                  </a:lnTo>
                  <a:lnTo>
                    <a:pt x="797" y="176"/>
                  </a:lnTo>
                  <a:lnTo>
                    <a:pt x="797" y="174"/>
                  </a:lnTo>
                  <a:lnTo>
                    <a:pt x="799" y="172"/>
                  </a:lnTo>
                  <a:lnTo>
                    <a:pt x="799" y="170"/>
                  </a:lnTo>
                  <a:lnTo>
                    <a:pt x="801" y="172"/>
                  </a:lnTo>
                  <a:lnTo>
                    <a:pt x="803" y="172"/>
                  </a:lnTo>
                  <a:lnTo>
                    <a:pt x="803" y="170"/>
                  </a:lnTo>
                  <a:lnTo>
                    <a:pt x="805" y="166"/>
                  </a:lnTo>
                  <a:lnTo>
                    <a:pt x="807" y="164"/>
                  </a:lnTo>
                  <a:lnTo>
                    <a:pt x="809" y="162"/>
                  </a:lnTo>
                  <a:lnTo>
                    <a:pt x="811" y="162"/>
                  </a:lnTo>
                  <a:lnTo>
                    <a:pt x="813" y="162"/>
                  </a:lnTo>
                  <a:lnTo>
                    <a:pt x="815" y="160"/>
                  </a:lnTo>
                  <a:lnTo>
                    <a:pt x="815" y="162"/>
                  </a:lnTo>
                  <a:lnTo>
                    <a:pt x="815" y="160"/>
                  </a:lnTo>
                  <a:lnTo>
                    <a:pt x="821" y="160"/>
                  </a:lnTo>
                  <a:lnTo>
                    <a:pt x="825" y="162"/>
                  </a:lnTo>
                  <a:lnTo>
                    <a:pt x="827" y="160"/>
                  </a:lnTo>
                  <a:lnTo>
                    <a:pt x="831" y="162"/>
                  </a:lnTo>
                  <a:lnTo>
                    <a:pt x="833" y="162"/>
                  </a:lnTo>
                  <a:lnTo>
                    <a:pt x="837" y="168"/>
                  </a:lnTo>
                  <a:lnTo>
                    <a:pt x="841" y="170"/>
                  </a:lnTo>
                  <a:lnTo>
                    <a:pt x="847" y="174"/>
                  </a:lnTo>
                  <a:lnTo>
                    <a:pt x="853" y="176"/>
                  </a:lnTo>
                  <a:lnTo>
                    <a:pt x="853" y="178"/>
                  </a:lnTo>
                  <a:lnTo>
                    <a:pt x="851" y="178"/>
                  </a:lnTo>
                  <a:lnTo>
                    <a:pt x="851" y="176"/>
                  </a:lnTo>
                  <a:lnTo>
                    <a:pt x="853" y="176"/>
                  </a:lnTo>
                  <a:lnTo>
                    <a:pt x="851" y="176"/>
                  </a:lnTo>
                  <a:lnTo>
                    <a:pt x="849" y="176"/>
                  </a:lnTo>
                  <a:lnTo>
                    <a:pt x="849" y="178"/>
                  </a:lnTo>
                  <a:lnTo>
                    <a:pt x="855" y="182"/>
                  </a:lnTo>
                  <a:lnTo>
                    <a:pt x="859" y="188"/>
                  </a:lnTo>
                  <a:lnTo>
                    <a:pt x="859" y="190"/>
                  </a:lnTo>
                  <a:lnTo>
                    <a:pt x="861" y="192"/>
                  </a:lnTo>
                  <a:lnTo>
                    <a:pt x="865" y="194"/>
                  </a:lnTo>
                  <a:lnTo>
                    <a:pt x="867" y="196"/>
                  </a:lnTo>
                  <a:lnTo>
                    <a:pt x="875" y="196"/>
                  </a:lnTo>
                  <a:lnTo>
                    <a:pt x="877" y="194"/>
                  </a:lnTo>
                  <a:lnTo>
                    <a:pt x="879" y="194"/>
                  </a:lnTo>
                  <a:lnTo>
                    <a:pt x="881" y="194"/>
                  </a:lnTo>
                  <a:lnTo>
                    <a:pt x="887" y="192"/>
                  </a:lnTo>
                  <a:lnTo>
                    <a:pt x="887" y="194"/>
                  </a:lnTo>
                  <a:lnTo>
                    <a:pt x="889" y="194"/>
                  </a:lnTo>
                  <a:lnTo>
                    <a:pt x="889" y="194"/>
                  </a:lnTo>
                  <a:lnTo>
                    <a:pt x="891" y="194"/>
                  </a:lnTo>
                  <a:lnTo>
                    <a:pt x="891" y="196"/>
                  </a:lnTo>
                  <a:lnTo>
                    <a:pt x="891" y="198"/>
                  </a:lnTo>
                  <a:lnTo>
                    <a:pt x="891" y="200"/>
                  </a:lnTo>
                  <a:lnTo>
                    <a:pt x="889" y="202"/>
                  </a:lnTo>
                  <a:lnTo>
                    <a:pt x="889" y="204"/>
                  </a:lnTo>
                  <a:lnTo>
                    <a:pt x="889" y="206"/>
                  </a:lnTo>
                  <a:lnTo>
                    <a:pt x="889" y="208"/>
                  </a:lnTo>
                  <a:lnTo>
                    <a:pt x="889" y="210"/>
                  </a:lnTo>
                  <a:lnTo>
                    <a:pt x="889" y="212"/>
                  </a:lnTo>
                  <a:lnTo>
                    <a:pt x="887" y="212"/>
                  </a:lnTo>
                  <a:lnTo>
                    <a:pt x="885" y="212"/>
                  </a:lnTo>
                  <a:lnTo>
                    <a:pt x="881" y="214"/>
                  </a:lnTo>
                  <a:lnTo>
                    <a:pt x="877" y="218"/>
                  </a:lnTo>
                  <a:lnTo>
                    <a:pt x="877" y="220"/>
                  </a:lnTo>
                  <a:lnTo>
                    <a:pt x="877" y="222"/>
                  </a:lnTo>
                  <a:lnTo>
                    <a:pt x="877" y="224"/>
                  </a:lnTo>
                  <a:lnTo>
                    <a:pt x="877" y="224"/>
                  </a:lnTo>
                  <a:lnTo>
                    <a:pt x="877" y="226"/>
                  </a:lnTo>
                  <a:lnTo>
                    <a:pt x="877" y="228"/>
                  </a:lnTo>
                  <a:lnTo>
                    <a:pt x="875" y="228"/>
                  </a:lnTo>
                  <a:lnTo>
                    <a:pt x="875" y="230"/>
                  </a:lnTo>
                  <a:lnTo>
                    <a:pt x="877" y="234"/>
                  </a:lnTo>
                  <a:lnTo>
                    <a:pt x="877" y="236"/>
                  </a:lnTo>
                  <a:lnTo>
                    <a:pt x="877" y="238"/>
                  </a:lnTo>
                  <a:lnTo>
                    <a:pt x="877" y="240"/>
                  </a:lnTo>
                  <a:lnTo>
                    <a:pt x="879" y="240"/>
                  </a:lnTo>
                  <a:lnTo>
                    <a:pt x="879" y="242"/>
                  </a:lnTo>
                  <a:lnTo>
                    <a:pt x="877" y="244"/>
                  </a:lnTo>
                  <a:lnTo>
                    <a:pt x="875" y="246"/>
                  </a:lnTo>
                  <a:lnTo>
                    <a:pt x="875" y="248"/>
                  </a:lnTo>
                  <a:lnTo>
                    <a:pt x="875" y="250"/>
                  </a:lnTo>
                  <a:lnTo>
                    <a:pt x="873" y="252"/>
                  </a:lnTo>
                  <a:lnTo>
                    <a:pt x="875" y="254"/>
                  </a:lnTo>
                  <a:lnTo>
                    <a:pt x="875" y="256"/>
                  </a:lnTo>
                  <a:lnTo>
                    <a:pt x="875" y="258"/>
                  </a:lnTo>
                  <a:lnTo>
                    <a:pt x="875" y="260"/>
                  </a:lnTo>
                  <a:lnTo>
                    <a:pt x="875" y="262"/>
                  </a:lnTo>
                  <a:lnTo>
                    <a:pt x="875" y="264"/>
                  </a:lnTo>
                  <a:lnTo>
                    <a:pt x="875" y="266"/>
                  </a:lnTo>
                  <a:lnTo>
                    <a:pt x="877" y="268"/>
                  </a:lnTo>
                  <a:lnTo>
                    <a:pt x="877" y="270"/>
                  </a:lnTo>
                  <a:lnTo>
                    <a:pt x="877" y="268"/>
                  </a:lnTo>
                  <a:lnTo>
                    <a:pt x="877" y="266"/>
                  </a:lnTo>
                  <a:lnTo>
                    <a:pt x="877" y="262"/>
                  </a:lnTo>
                  <a:lnTo>
                    <a:pt x="875" y="260"/>
                  </a:lnTo>
                  <a:lnTo>
                    <a:pt x="875" y="258"/>
                  </a:lnTo>
                  <a:lnTo>
                    <a:pt x="875" y="256"/>
                  </a:lnTo>
                  <a:lnTo>
                    <a:pt x="875" y="254"/>
                  </a:lnTo>
                  <a:lnTo>
                    <a:pt x="875" y="252"/>
                  </a:lnTo>
                  <a:lnTo>
                    <a:pt x="875" y="250"/>
                  </a:lnTo>
                  <a:lnTo>
                    <a:pt x="877" y="250"/>
                  </a:lnTo>
                  <a:lnTo>
                    <a:pt x="879" y="250"/>
                  </a:lnTo>
                  <a:lnTo>
                    <a:pt x="879" y="248"/>
                  </a:lnTo>
                  <a:lnTo>
                    <a:pt x="879" y="246"/>
                  </a:lnTo>
                  <a:lnTo>
                    <a:pt x="881" y="244"/>
                  </a:lnTo>
                  <a:lnTo>
                    <a:pt x="881" y="242"/>
                  </a:lnTo>
                  <a:lnTo>
                    <a:pt x="879" y="240"/>
                  </a:lnTo>
                  <a:lnTo>
                    <a:pt x="881" y="240"/>
                  </a:lnTo>
                  <a:lnTo>
                    <a:pt x="881" y="238"/>
                  </a:lnTo>
                  <a:lnTo>
                    <a:pt x="881" y="236"/>
                  </a:lnTo>
                  <a:lnTo>
                    <a:pt x="881" y="234"/>
                  </a:lnTo>
                  <a:lnTo>
                    <a:pt x="883" y="234"/>
                  </a:lnTo>
                  <a:lnTo>
                    <a:pt x="883" y="232"/>
                  </a:lnTo>
                  <a:lnTo>
                    <a:pt x="885" y="232"/>
                  </a:lnTo>
                  <a:lnTo>
                    <a:pt x="885" y="234"/>
                  </a:lnTo>
                  <a:lnTo>
                    <a:pt x="887" y="234"/>
                  </a:lnTo>
                  <a:lnTo>
                    <a:pt x="887" y="232"/>
                  </a:lnTo>
                  <a:lnTo>
                    <a:pt x="887" y="230"/>
                  </a:lnTo>
                  <a:lnTo>
                    <a:pt x="887" y="232"/>
                  </a:lnTo>
                  <a:lnTo>
                    <a:pt x="887" y="234"/>
                  </a:lnTo>
                  <a:lnTo>
                    <a:pt x="889" y="236"/>
                  </a:lnTo>
                  <a:lnTo>
                    <a:pt x="889" y="236"/>
                  </a:lnTo>
                  <a:lnTo>
                    <a:pt x="889" y="238"/>
                  </a:lnTo>
                  <a:lnTo>
                    <a:pt x="889" y="240"/>
                  </a:lnTo>
                  <a:lnTo>
                    <a:pt x="889" y="242"/>
                  </a:lnTo>
                  <a:lnTo>
                    <a:pt x="889" y="244"/>
                  </a:lnTo>
                  <a:lnTo>
                    <a:pt x="889" y="246"/>
                  </a:lnTo>
                  <a:lnTo>
                    <a:pt x="889" y="248"/>
                  </a:lnTo>
                  <a:lnTo>
                    <a:pt x="889" y="250"/>
                  </a:lnTo>
                  <a:lnTo>
                    <a:pt x="889" y="252"/>
                  </a:lnTo>
                  <a:lnTo>
                    <a:pt x="889" y="254"/>
                  </a:lnTo>
                  <a:lnTo>
                    <a:pt x="889" y="256"/>
                  </a:lnTo>
                  <a:lnTo>
                    <a:pt x="889" y="260"/>
                  </a:lnTo>
                  <a:lnTo>
                    <a:pt x="887" y="260"/>
                  </a:lnTo>
                  <a:lnTo>
                    <a:pt x="887" y="262"/>
                  </a:lnTo>
                  <a:lnTo>
                    <a:pt x="883" y="268"/>
                  </a:lnTo>
                  <a:lnTo>
                    <a:pt x="883" y="270"/>
                  </a:lnTo>
                  <a:lnTo>
                    <a:pt x="883" y="272"/>
                  </a:lnTo>
                  <a:lnTo>
                    <a:pt x="885" y="272"/>
                  </a:lnTo>
                  <a:lnTo>
                    <a:pt x="887" y="274"/>
                  </a:lnTo>
                  <a:lnTo>
                    <a:pt x="889" y="274"/>
                  </a:lnTo>
                  <a:lnTo>
                    <a:pt x="889" y="274"/>
                  </a:lnTo>
                  <a:lnTo>
                    <a:pt x="889" y="272"/>
                  </a:lnTo>
                  <a:lnTo>
                    <a:pt x="889" y="270"/>
                  </a:lnTo>
                  <a:lnTo>
                    <a:pt x="889" y="270"/>
                  </a:lnTo>
                  <a:lnTo>
                    <a:pt x="889" y="268"/>
                  </a:lnTo>
                  <a:lnTo>
                    <a:pt x="889" y="266"/>
                  </a:lnTo>
                  <a:lnTo>
                    <a:pt x="887" y="264"/>
                  </a:lnTo>
                  <a:lnTo>
                    <a:pt x="889" y="264"/>
                  </a:lnTo>
                  <a:lnTo>
                    <a:pt x="889" y="264"/>
                  </a:lnTo>
                  <a:lnTo>
                    <a:pt x="893" y="264"/>
                  </a:lnTo>
                  <a:lnTo>
                    <a:pt x="895" y="264"/>
                  </a:lnTo>
                  <a:lnTo>
                    <a:pt x="895" y="262"/>
                  </a:lnTo>
                  <a:lnTo>
                    <a:pt x="897" y="260"/>
                  </a:lnTo>
                  <a:lnTo>
                    <a:pt x="899" y="256"/>
                  </a:lnTo>
                  <a:lnTo>
                    <a:pt x="899" y="254"/>
                  </a:lnTo>
                  <a:lnTo>
                    <a:pt x="899" y="252"/>
                  </a:lnTo>
                  <a:lnTo>
                    <a:pt x="897" y="250"/>
                  </a:lnTo>
                  <a:lnTo>
                    <a:pt x="897" y="248"/>
                  </a:lnTo>
                  <a:lnTo>
                    <a:pt x="897" y="246"/>
                  </a:lnTo>
                  <a:lnTo>
                    <a:pt x="897" y="244"/>
                  </a:lnTo>
                  <a:lnTo>
                    <a:pt x="897" y="242"/>
                  </a:lnTo>
                  <a:lnTo>
                    <a:pt x="895" y="242"/>
                  </a:lnTo>
                  <a:lnTo>
                    <a:pt x="895" y="240"/>
                  </a:lnTo>
                  <a:lnTo>
                    <a:pt x="895" y="238"/>
                  </a:lnTo>
                  <a:lnTo>
                    <a:pt x="895" y="236"/>
                  </a:lnTo>
                  <a:lnTo>
                    <a:pt x="895" y="234"/>
                  </a:lnTo>
                  <a:lnTo>
                    <a:pt x="893" y="234"/>
                  </a:lnTo>
                  <a:lnTo>
                    <a:pt x="893" y="232"/>
                  </a:lnTo>
                  <a:lnTo>
                    <a:pt x="893" y="230"/>
                  </a:lnTo>
                  <a:lnTo>
                    <a:pt x="893" y="228"/>
                  </a:lnTo>
                  <a:lnTo>
                    <a:pt x="891" y="226"/>
                  </a:lnTo>
                  <a:lnTo>
                    <a:pt x="889" y="226"/>
                  </a:lnTo>
                  <a:lnTo>
                    <a:pt x="889" y="224"/>
                  </a:lnTo>
                  <a:lnTo>
                    <a:pt x="891" y="224"/>
                  </a:lnTo>
                  <a:lnTo>
                    <a:pt x="889" y="222"/>
                  </a:lnTo>
                  <a:lnTo>
                    <a:pt x="889" y="220"/>
                  </a:lnTo>
                  <a:lnTo>
                    <a:pt x="889" y="218"/>
                  </a:lnTo>
                  <a:lnTo>
                    <a:pt x="891" y="218"/>
                  </a:lnTo>
                  <a:lnTo>
                    <a:pt x="891" y="216"/>
                  </a:lnTo>
                  <a:lnTo>
                    <a:pt x="893" y="214"/>
                  </a:lnTo>
                  <a:lnTo>
                    <a:pt x="893" y="212"/>
                  </a:lnTo>
                  <a:lnTo>
                    <a:pt x="893" y="210"/>
                  </a:lnTo>
                  <a:lnTo>
                    <a:pt x="893" y="208"/>
                  </a:lnTo>
                  <a:lnTo>
                    <a:pt x="895" y="208"/>
                  </a:lnTo>
                  <a:lnTo>
                    <a:pt x="895" y="206"/>
                  </a:lnTo>
                  <a:lnTo>
                    <a:pt x="897" y="204"/>
                  </a:lnTo>
                  <a:lnTo>
                    <a:pt x="897" y="202"/>
                  </a:lnTo>
                  <a:lnTo>
                    <a:pt x="897" y="200"/>
                  </a:lnTo>
                  <a:lnTo>
                    <a:pt x="897" y="198"/>
                  </a:lnTo>
                  <a:lnTo>
                    <a:pt x="895" y="198"/>
                  </a:lnTo>
                  <a:lnTo>
                    <a:pt x="895" y="196"/>
                  </a:lnTo>
                  <a:lnTo>
                    <a:pt x="895" y="194"/>
                  </a:lnTo>
                  <a:lnTo>
                    <a:pt x="893" y="194"/>
                  </a:lnTo>
                  <a:lnTo>
                    <a:pt x="893" y="192"/>
                  </a:lnTo>
                  <a:lnTo>
                    <a:pt x="893" y="190"/>
                  </a:lnTo>
                  <a:lnTo>
                    <a:pt x="893" y="188"/>
                  </a:lnTo>
                  <a:lnTo>
                    <a:pt x="891" y="188"/>
                  </a:lnTo>
                  <a:lnTo>
                    <a:pt x="889" y="186"/>
                  </a:lnTo>
                  <a:lnTo>
                    <a:pt x="889" y="186"/>
                  </a:lnTo>
                  <a:lnTo>
                    <a:pt x="887" y="186"/>
                  </a:lnTo>
                  <a:lnTo>
                    <a:pt x="885" y="186"/>
                  </a:lnTo>
                  <a:lnTo>
                    <a:pt x="883" y="186"/>
                  </a:lnTo>
                  <a:lnTo>
                    <a:pt x="883" y="184"/>
                  </a:lnTo>
                  <a:lnTo>
                    <a:pt x="881" y="182"/>
                  </a:lnTo>
                  <a:lnTo>
                    <a:pt x="879" y="178"/>
                  </a:lnTo>
                  <a:lnTo>
                    <a:pt x="877" y="176"/>
                  </a:lnTo>
                  <a:lnTo>
                    <a:pt x="875" y="176"/>
                  </a:lnTo>
                  <a:lnTo>
                    <a:pt x="875" y="176"/>
                  </a:lnTo>
                  <a:lnTo>
                    <a:pt x="877" y="176"/>
                  </a:lnTo>
                  <a:lnTo>
                    <a:pt x="877" y="174"/>
                  </a:lnTo>
                  <a:lnTo>
                    <a:pt x="877" y="172"/>
                  </a:lnTo>
                  <a:lnTo>
                    <a:pt x="877" y="170"/>
                  </a:lnTo>
                  <a:lnTo>
                    <a:pt x="877" y="168"/>
                  </a:lnTo>
                  <a:lnTo>
                    <a:pt x="875" y="168"/>
                  </a:lnTo>
                  <a:lnTo>
                    <a:pt x="875" y="166"/>
                  </a:lnTo>
                  <a:lnTo>
                    <a:pt x="875" y="168"/>
                  </a:lnTo>
                  <a:lnTo>
                    <a:pt x="873" y="168"/>
                  </a:lnTo>
                  <a:lnTo>
                    <a:pt x="871" y="166"/>
                  </a:lnTo>
                  <a:lnTo>
                    <a:pt x="869" y="164"/>
                  </a:lnTo>
                  <a:lnTo>
                    <a:pt x="865" y="164"/>
                  </a:lnTo>
                  <a:lnTo>
                    <a:pt x="859" y="162"/>
                  </a:lnTo>
                  <a:lnTo>
                    <a:pt x="857" y="162"/>
                  </a:lnTo>
                  <a:lnTo>
                    <a:pt x="853" y="158"/>
                  </a:lnTo>
                  <a:lnTo>
                    <a:pt x="853" y="156"/>
                  </a:lnTo>
                  <a:lnTo>
                    <a:pt x="851" y="154"/>
                  </a:lnTo>
                  <a:lnTo>
                    <a:pt x="851" y="152"/>
                  </a:lnTo>
                  <a:lnTo>
                    <a:pt x="851" y="150"/>
                  </a:lnTo>
                  <a:lnTo>
                    <a:pt x="853" y="150"/>
                  </a:lnTo>
                  <a:lnTo>
                    <a:pt x="853" y="148"/>
                  </a:lnTo>
                  <a:lnTo>
                    <a:pt x="851" y="148"/>
                  </a:lnTo>
                  <a:lnTo>
                    <a:pt x="851" y="146"/>
                  </a:lnTo>
                  <a:lnTo>
                    <a:pt x="849" y="146"/>
                  </a:lnTo>
                  <a:lnTo>
                    <a:pt x="849" y="144"/>
                  </a:lnTo>
                  <a:lnTo>
                    <a:pt x="849" y="142"/>
                  </a:lnTo>
                  <a:lnTo>
                    <a:pt x="851" y="140"/>
                  </a:lnTo>
                  <a:lnTo>
                    <a:pt x="851" y="138"/>
                  </a:lnTo>
                  <a:lnTo>
                    <a:pt x="851" y="136"/>
                  </a:lnTo>
                  <a:lnTo>
                    <a:pt x="853" y="136"/>
                  </a:lnTo>
                  <a:lnTo>
                    <a:pt x="853" y="134"/>
                  </a:lnTo>
                  <a:lnTo>
                    <a:pt x="853" y="132"/>
                  </a:lnTo>
                  <a:lnTo>
                    <a:pt x="853" y="130"/>
                  </a:lnTo>
                  <a:lnTo>
                    <a:pt x="853" y="130"/>
                  </a:lnTo>
                  <a:lnTo>
                    <a:pt x="851" y="130"/>
                  </a:lnTo>
                  <a:lnTo>
                    <a:pt x="851" y="128"/>
                  </a:lnTo>
                  <a:lnTo>
                    <a:pt x="851" y="126"/>
                  </a:lnTo>
                  <a:lnTo>
                    <a:pt x="849" y="126"/>
                  </a:lnTo>
                  <a:lnTo>
                    <a:pt x="847" y="124"/>
                  </a:lnTo>
                  <a:lnTo>
                    <a:pt x="845" y="124"/>
                  </a:lnTo>
                  <a:lnTo>
                    <a:pt x="847" y="122"/>
                  </a:lnTo>
                  <a:lnTo>
                    <a:pt x="849" y="122"/>
                  </a:lnTo>
                  <a:lnTo>
                    <a:pt x="849" y="120"/>
                  </a:lnTo>
                  <a:lnTo>
                    <a:pt x="847" y="120"/>
                  </a:lnTo>
                  <a:lnTo>
                    <a:pt x="845" y="120"/>
                  </a:lnTo>
                  <a:lnTo>
                    <a:pt x="845" y="118"/>
                  </a:lnTo>
                  <a:lnTo>
                    <a:pt x="843" y="118"/>
                  </a:lnTo>
                  <a:lnTo>
                    <a:pt x="845" y="118"/>
                  </a:lnTo>
                  <a:lnTo>
                    <a:pt x="847" y="118"/>
                  </a:lnTo>
                  <a:lnTo>
                    <a:pt x="847" y="116"/>
                  </a:lnTo>
                  <a:lnTo>
                    <a:pt x="849" y="116"/>
                  </a:lnTo>
                  <a:lnTo>
                    <a:pt x="847" y="112"/>
                  </a:lnTo>
                  <a:lnTo>
                    <a:pt x="845" y="112"/>
                  </a:lnTo>
                  <a:lnTo>
                    <a:pt x="843" y="112"/>
                  </a:lnTo>
                  <a:lnTo>
                    <a:pt x="843" y="110"/>
                  </a:lnTo>
                  <a:lnTo>
                    <a:pt x="845" y="108"/>
                  </a:lnTo>
                  <a:lnTo>
                    <a:pt x="845" y="106"/>
                  </a:lnTo>
                  <a:lnTo>
                    <a:pt x="845" y="108"/>
                  </a:lnTo>
                  <a:lnTo>
                    <a:pt x="847" y="104"/>
                  </a:lnTo>
                  <a:lnTo>
                    <a:pt x="849" y="104"/>
                  </a:lnTo>
                  <a:lnTo>
                    <a:pt x="849" y="102"/>
                  </a:lnTo>
                  <a:lnTo>
                    <a:pt x="849" y="100"/>
                  </a:lnTo>
                  <a:lnTo>
                    <a:pt x="847" y="100"/>
                  </a:lnTo>
                  <a:lnTo>
                    <a:pt x="847" y="98"/>
                  </a:lnTo>
                  <a:lnTo>
                    <a:pt x="847" y="96"/>
                  </a:lnTo>
                  <a:lnTo>
                    <a:pt x="849" y="96"/>
                  </a:lnTo>
                  <a:lnTo>
                    <a:pt x="853" y="96"/>
                  </a:lnTo>
                  <a:lnTo>
                    <a:pt x="859" y="94"/>
                  </a:lnTo>
                  <a:lnTo>
                    <a:pt x="861" y="92"/>
                  </a:lnTo>
                  <a:lnTo>
                    <a:pt x="865" y="92"/>
                  </a:lnTo>
                  <a:lnTo>
                    <a:pt x="871" y="90"/>
                  </a:lnTo>
                  <a:lnTo>
                    <a:pt x="877" y="90"/>
                  </a:lnTo>
                  <a:lnTo>
                    <a:pt x="881" y="90"/>
                  </a:lnTo>
                  <a:lnTo>
                    <a:pt x="889" y="92"/>
                  </a:lnTo>
                  <a:lnTo>
                    <a:pt x="895" y="92"/>
                  </a:lnTo>
                  <a:lnTo>
                    <a:pt x="899" y="88"/>
                  </a:lnTo>
                  <a:lnTo>
                    <a:pt x="903" y="88"/>
                  </a:lnTo>
                  <a:lnTo>
                    <a:pt x="909" y="88"/>
                  </a:lnTo>
                  <a:lnTo>
                    <a:pt x="913" y="86"/>
                  </a:lnTo>
                  <a:lnTo>
                    <a:pt x="917" y="84"/>
                  </a:lnTo>
                  <a:lnTo>
                    <a:pt x="919" y="86"/>
                  </a:lnTo>
                  <a:lnTo>
                    <a:pt x="919" y="88"/>
                  </a:lnTo>
                  <a:lnTo>
                    <a:pt x="921" y="88"/>
                  </a:lnTo>
                  <a:lnTo>
                    <a:pt x="927" y="88"/>
                  </a:lnTo>
                  <a:lnTo>
                    <a:pt x="927" y="86"/>
                  </a:lnTo>
                  <a:lnTo>
                    <a:pt x="927" y="84"/>
                  </a:lnTo>
                  <a:lnTo>
                    <a:pt x="929" y="84"/>
                  </a:lnTo>
                  <a:lnTo>
                    <a:pt x="929" y="82"/>
                  </a:lnTo>
                  <a:lnTo>
                    <a:pt x="933" y="82"/>
                  </a:lnTo>
                  <a:lnTo>
                    <a:pt x="937" y="80"/>
                  </a:lnTo>
                  <a:lnTo>
                    <a:pt x="941" y="80"/>
                  </a:lnTo>
                  <a:lnTo>
                    <a:pt x="947" y="78"/>
                  </a:lnTo>
                  <a:lnTo>
                    <a:pt x="953" y="80"/>
                  </a:lnTo>
                  <a:lnTo>
                    <a:pt x="953" y="82"/>
                  </a:lnTo>
                  <a:lnTo>
                    <a:pt x="951" y="82"/>
                  </a:lnTo>
                  <a:lnTo>
                    <a:pt x="951" y="84"/>
                  </a:lnTo>
                  <a:lnTo>
                    <a:pt x="949" y="84"/>
                  </a:lnTo>
                  <a:lnTo>
                    <a:pt x="947" y="86"/>
                  </a:lnTo>
                  <a:lnTo>
                    <a:pt x="947" y="88"/>
                  </a:lnTo>
                  <a:lnTo>
                    <a:pt x="945" y="88"/>
                  </a:lnTo>
                  <a:lnTo>
                    <a:pt x="945" y="90"/>
                  </a:lnTo>
                  <a:lnTo>
                    <a:pt x="943" y="90"/>
                  </a:lnTo>
                  <a:lnTo>
                    <a:pt x="941" y="92"/>
                  </a:lnTo>
                  <a:lnTo>
                    <a:pt x="939" y="94"/>
                  </a:lnTo>
                  <a:lnTo>
                    <a:pt x="937" y="96"/>
                  </a:lnTo>
                  <a:lnTo>
                    <a:pt x="935" y="98"/>
                  </a:lnTo>
                  <a:lnTo>
                    <a:pt x="935" y="100"/>
                  </a:lnTo>
                  <a:lnTo>
                    <a:pt x="933" y="100"/>
                  </a:lnTo>
                  <a:lnTo>
                    <a:pt x="933" y="102"/>
                  </a:lnTo>
                  <a:lnTo>
                    <a:pt x="933" y="106"/>
                  </a:lnTo>
                  <a:lnTo>
                    <a:pt x="933" y="108"/>
                  </a:lnTo>
                  <a:lnTo>
                    <a:pt x="933" y="110"/>
                  </a:lnTo>
                  <a:lnTo>
                    <a:pt x="935" y="112"/>
                  </a:lnTo>
                  <a:lnTo>
                    <a:pt x="939" y="114"/>
                  </a:lnTo>
                  <a:lnTo>
                    <a:pt x="939" y="116"/>
                  </a:lnTo>
                  <a:lnTo>
                    <a:pt x="939" y="118"/>
                  </a:lnTo>
                  <a:lnTo>
                    <a:pt x="943" y="120"/>
                  </a:lnTo>
                  <a:lnTo>
                    <a:pt x="945" y="122"/>
                  </a:lnTo>
                  <a:lnTo>
                    <a:pt x="945" y="124"/>
                  </a:lnTo>
                  <a:lnTo>
                    <a:pt x="947" y="124"/>
                  </a:lnTo>
                  <a:lnTo>
                    <a:pt x="947" y="126"/>
                  </a:lnTo>
                  <a:lnTo>
                    <a:pt x="947" y="128"/>
                  </a:lnTo>
                  <a:lnTo>
                    <a:pt x="947" y="126"/>
                  </a:lnTo>
                  <a:lnTo>
                    <a:pt x="947" y="124"/>
                  </a:lnTo>
                  <a:lnTo>
                    <a:pt x="947" y="122"/>
                  </a:lnTo>
                  <a:lnTo>
                    <a:pt x="945" y="120"/>
                  </a:lnTo>
                  <a:lnTo>
                    <a:pt x="943" y="118"/>
                  </a:lnTo>
                  <a:lnTo>
                    <a:pt x="941" y="118"/>
                  </a:lnTo>
                  <a:lnTo>
                    <a:pt x="941" y="116"/>
                  </a:lnTo>
                  <a:lnTo>
                    <a:pt x="941" y="114"/>
                  </a:lnTo>
                  <a:lnTo>
                    <a:pt x="939" y="114"/>
                  </a:lnTo>
                  <a:lnTo>
                    <a:pt x="935" y="110"/>
                  </a:lnTo>
                  <a:lnTo>
                    <a:pt x="933" y="108"/>
                  </a:lnTo>
                  <a:lnTo>
                    <a:pt x="933" y="106"/>
                  </a:lnTo>
                  <a:lnTo>
                    <a:pt x="933" y="104"/>
                  </a:lnTo>
                  <a:lnTo>
                    <a:pt x="935" y="100"/>
                  </a:lnTo>
                  <a:lnTo>
                    <a:pt x="937" y="98"/>
                  </a:lnTo>
                  <a:lnTo>
                    <a:pt x="937" y="96"/>
                  </a:lnTo>
                  <a:lnTo>
                    <a:pt x="943" y="96"/>
                  </a:lnTo>
                  <a:lnTo>
                    <a:pt x="947" y="96"/>
                  </a:lnTo>
                  <a:lnTo>
                    <a:pt x="949" y="94"/>
                  </a:lnTo>
                  <a:lnTo>
                    <a:pt x="953" y="94"/>
                  </a:lnTo>
                  <a:lnTo>
                    <a:pt x="955" y="92"/>
                  </a:lnTo>
                  <a:lnTo>
                    <a:pt x="955" y="90"/>
                  </a:lnTo>
                  <a:lnTo>
                    <a:pt x="957" y="88"/>
                  </a:lnTo>
                  <a:lnTo>
                    <a:pt x="955" y="90"/>
                  </a:lnTo>
                  <a:lnTo>
                    <a:pt x="955" y="88"/>
                  </a:lnTo>
                  <a:lnTo>
                    <a:pt x="955" y="86"/>
                  </a:lnTo>
                  <a:lnTo>
                    <a:pt x="957" y="86"/>
                  </a:lnTo>
                  <a:lnTo>
                    <a:pt x="959" y="82"/>
                  </a:lnTo>
                  <a:lnTo>
                    <a:pt x="961" y="82"/>
                  </a:lnTo>
                  <a:lnTo>
                    <a:pt x="961" y="80"/>
                  </a:lnTo>
                  <a:lnTo>
                    <a:pt x="961" y="78"/>
                  </a:lnTo>
                  <a:lnTo>
                    <a:pt x="959" y="78"/>
                  </a:lnTo>
                  <a:lnTo>
                    <a:pt x="959" y="80"/>
                  </a:lnTo>
                  <a:lnTo>
                    <a:pt x="959" y="82"/>
                  </a:lnTo>
                  <a:lnTo>
                    <a:pt x="959" y="82"/>
                  </a:lnTo>
                  <a:lnTo>
                    <a:pt x="957" y="82"/>
                  </a:lnTo>
                  <a:lnTo>
                    <a:pt x="957" y="82"/>
                  </a:lnTo>
                  <a:lnTo>
                    <a:pt x="955" y="82"/>
                  </a:lnTo>
                  <a:lnTo>
                    <a:pt x="955" y="80"/>
                  </a:lnTo>
                  <a:lnTo>
                    <a:pt x="953" y="80"/>
                  </a:lnTo>
                  <a:lnTo>
                    <a:pt x="953" y="78"/>
                  </a:lnTo>
                  <a:lnTo>
                    <a:pt x="953" y="76"/>
                  </a:lnTo>
                  <a:lnTo>
                    <a:pt x="953" y="74"/>
                  </a:lnTo>
                  <a:lnTo>
                    <a:pt x="951" y="74"/>
                  </a:lnTo>
                  <a:lnTo>
                    <a:pt x="951" y="72"/>
                  </a:lnTo>
                  <a:lnTo>
                    <a:pt x="949" y="70"/>
                  </a:lnTo>
                  <a:lnTo>
                    <a:pt x="951" y="70"/>
                  </a:lnTo>
                  <a:lnTo>
                    <a:pt x="955" y="70"/>
                  </a:lnTo>
                  <a:lnTo>
                    <a:pt x="957" y="72"/>
                  </a:lnTo>
                  <a:lnTo>
                    <a:pt x="957" y="70"/>
                  </a:lnTo>
                  <a:lnTo>
                    <a:pt x="955" y="68"/>
                  </a:lnTo>
                  <a:lnTo>
                    <a:pt x="949" y="68"/>
                  </a:lnTo>
                  <a:lnTo>
                    <a:pt x="949" y="66"/>
                  </a:lnTo>
                  <a:lnTo>
                    <a:pt x="947" y="64"/>
                  </a:lnTo>
                  <a:lnTo>
                    <a:pt x="947" y="62"/>
                  </a:lnTo>
                  <a:lnTo>
                    <a:pt x="947" y="60"/>
                  </a:lnTo>
                  <a:lnTo>
                    <a:pt x="945" y="58"/>
                  </a:lnTo>
                  <a:lnTo>
                    <a:pt x="943" y="58"/>
                  </a:lnTo>
                  <a:lnTo>
                    <a:pt x="937" y="56"/>
                  </a:lnTo>
                  <a:lnTo>
                    <a:pt x="935" y="56"/>
                  </a:lnTo>
                  <a:lnTo>
                    <a:pt x="935" y="54"/>
                  </a:lnTo>
                  <a:lnTo>
                    <a:pt x="935" y="52"/>
                  </a:lnTo>
                  <a:lnTo>
                    <a:pt x="935" y="50"/>
                  </a:lnTo>
                  <a:lnTo>
                    <a:pt x="937" y="50"/>
                  </a:lnTo>
                  <a:lnTo>
                    <a:pt x="939" y="52"/>
                  </a:lnTo>
                  <a:lnTo>
                    <a:pt x="939" y="54"/>
                  </a:lnTo>
                  <a:lnTo>
                    <a:pt x="939" y="52"/>
                  </a:lnTo>
                  <a:lnTo>
                    <a:pt x="939" y="50"/>
                  </a:lnTo>
                  <a:lnTo>
                    <a:pt x="939" y="48"/>
                  </a:lnTo>
                  <a:lnTo>
                    <a:pt x="937" y="48"/>
                  </a:lnTo>
                  <a:lnTo>
                    <a:pt x="937" y="48"/>
                  </a:lnTo>
                  <a:lnTo>
                    <a:pt x="937" y="46"/>
                  </a:lnTo>
                  <a:lnTo>
                    <a:pt x="937" y="46"/>
                  </a:lnTo>
                  <a:lnTo>
                    <a:pt x="939" y="48"/>
                  </a:lnTo>
                  <a:lnTo>
                    <a:pt x="939" y="46"/>
                  </a:lnTo>
                  <a:lnTo>
                    <a:pt x="943" y="44"/>
                  </a:lnTo>
                  <a:lnTo>
                    <a:pt x="943" y="46"/>
                  </a:lnTo>
                  <a:lnTo>
                    <a:pt x="945" y="46"/>
                  </a:lnTo>
                  <a:lnTo>
                    <a:pt x="945" y="48"/>
                  </a:lnTo>
                  <a:lnTo>
                    <a:pt x="947" y="48"/>
                  </a:lnTo>
                  <a:lnTo>
                    <a:pt x="947" y="50"/>
                  </a:lnTo>
                  <a:lnTo>
                    <a:pt x="949" y="48"/>
                  </a:lnTo>
                  <a:lnTo>
                    <a:pt x="949" y="50"/>
                  </a:lnTo>
                  <a:lnTo>
                    <a:pt x="949" y="52"/>
                  </a:lnTo>
                  <a:lnTo>
                    <a:pt x="947" y="52"/>
                  </a:lnTo>
                  <a:lnTo>
                    <a:pt x="945" y="54"/>
                  </a:lnTo>
                  <a:lnTo>
                    <a:pt x="947" y="54"/>
                  </a:lnTo>
                  <a:lnTo>
                    <a:pt x="949" y="54"/>
                  </a:lnTo>
                  <a:lnTo>
                    <a:pt x="949" y="52"/>
                  </a:lnTo>
                  <a:lnTo>
                    <a:pt x="951" y="52"/>
                  </a:lnTo>
                  <a:lnTo>
                    <a:pt x="951" y="54"/>
                  </a:lnTo>
                  <a:lnTo>
                    <a:pt x="951" y="56"/>
                  </a:lnTo>
                  <a:lnTo>
                    <a:pt x="951" y="54"/>
                  </a:lnTo>
                  <a:lnTo>
                    <a:pt x="951" y="52"/>
                  </a:lnTo>
                  <a:lnTo>
                    <a:pt x="951" y="50"/>
                  </a:lnTo>
                  <a:lnTo>
                    <a:pt x="953" y="50"/>
                  </a:lnTo>
                  <a:lnTo>
                    <a:pt x="955" y="50"/>
                  </a:lnTo>
                  <a:lnTo>
                    <a:pt x="953" y="50"/>
                  </a:lnTo>
                  <a:lnTo>
                    <a:pt x="953" y="48"/>
                  </a:lnTo>
                  <a:lnTo>
                    <a:pt x="951" y="48"/>
                  </a:lnTo>
                  <a:lnTo>
                    <a:pt x="953" y="46"/>
                  </a:lnTo>
                  <a:lnTo>
                    <a:pt x="951" y="46"/>
                  </a:lnTo>
                  <a:lnTo>
                    <a:pt x="947" y="46"/>
                  </a:lnTo>
                  <a:lnTo>
                    <a:pt x="945" y="46"/>
                  </a:lnTo>
                  <a:lnTo>
                    <a:pt x="945" y="44"/>
                  </a:lnTo>
                  <a:lnTo>
                    <a:pt x="945" y="42"/>
                  </a:lnTo>
                  <a:lnTo>
                    <a:pt x="943" y="42"/>
                  </a:lnTo>
                  <a:lnTo>
                    <a:pt x="943" y="40"/>
                  </a:lnTo>
                  <a:lnTo>
                    <a:pt x="947" y="40"/>
                  </a:lnTo>
                  <a:lnTo>
                    <a:pt x="947" y="38"/>
                  </a:lnTo>
                  <a:lnTo>
                    <a:pt x="943" y="38"/>
                  </a:lnTo>
                  <a:lnTo>
                    <a:pt x="941" y="38"/>
                  </a:lnTo>
                  <a:lnTo>
                    <a:pt x="941" y="36"/>
                  </a:lnTo>
                  <a:lnTo>
                    <a:pt x="939" y="36"/>
                  </a:lnTo>
                  <a:lnTo>
                    <a:pt x="937" y="34"/>
                  </a:lnTo>
                  <a:lnTo>
                    <a:pt x="931" y="34"/>
                  </a:lnTo>
                  <a:lnTo>
                    <a:pt x="933" y="34"/>
                  </a:lnTo>
                  <a:lnTo>
                    <a:pt x="933" y="32"/>
                  </a:lnTo>
                  <a:lnTo>
                    <a:pt x="935" y="30"/>
                  </a:lnTo>
                  <a:lnTo>
                    <a:pt x="937" y="30"/>
                  </a:lnTo>
                  <a:lnTo>
                    <a:pt x="937" y="28"/>
                  </a:lnTo>
                  <a:lnTo>
                    <a:pt x="937" y="26"/>
                  </a:lnTo>
                  <a:lnTo>
                    <a:pt x="937" y="26"/>
                  </a:lnTo>
                  <a:lnTo>
                    <a:pt x="937" y="24"/>
                  </a:lnTo>
                  <a:lnTo>
                    <a:pt x="937" y="24"/>
                  </a:lnTo>
                  <a:lnTo>
                    <a:pt x="939" y="26"/>
                  </a:lnTo>
                  <a:lnTo>
                    <a:pt x="941" y="26"/>
                  </a:lnTo>
                  <a:lnTo>
                    <a:pt x="941" y="28"/>
                  </a:lnTo>
                  <a:lnTo>
                    <a:pt x="937" y="28"/>
                  </a:lnTo>
                  <a:lnTo>
                    <a:pt x="939" y="30"/>
                  </a:lnTo>
                  <a:lnTo>
                    <a:pt x="939" y="32"/>
                  </a:lnTo>
                  <a:lnTo>
                    <a:pt x="941" y="32"/>
                  </a:lnTo>
                  <a:lnTo>
                    <a:pt x="941" y="30"/>
                  </a:lnTo>
                  <a:lnTo>
                    <a:pt x="943" y="30"/>
                  </a:lnTo>
                  <a:lnTo>
                    <a:pt x="945" y="32"/>
                  </a:lnTo>
                  <a:lnTo>
                    <a:pt x="945" y="34"/>
                  </a:lnTo>
                  <a:lnTo>
                    <a:pt x="945" y="34"/>
                  </a:lnTo>
                  <a:lnTo>
                    <a:pt x="947" y="34"/>
                  </a:lnTo>
                  <a:lnTo>
                    <a:pt x="949" y="34"/>
                  </a:lnTo>
                  <a:lnTo>
                    <a:pt x="949" y="36"/>
                  </a:lnTo>
                  <a:lnTo>
                    <a:pt x="951" y="36"/>
                  </a:lnTo>
                  <a:lnTo>
                    <a:pt x="951" y="34"/>
                  </a:lnTo>
                  <a:lnTo>
                    <a:pt x="949" y="34"/>
                  </a:lnTo>
                  <a:lnTo>
                    <a:pt x="949" y="34"/>
                  </a:lnTo>
                  <a:lnTo>
                    <a:pt x="949" y="32"/>
                  </a:lnTo>
                  <a:lnTo>
                    <a:pt x="947" y="32"/>
                  </a:lnTo>
                  <a:lnTo>
                    <a:pt x="947" y="30"/>
                  </a:lnTo>
                  <a:lnTo>
                    <a:pt x="949" y="28"/>
                  </a:lnTo>
                  <a:lnTo>
                    <a:pt x="951" y="28"/>
                  </a:lnTo>
                  <a:lnTo>
                    <a:pt x="951" y="30"/>
                  </a:lnTo>
                  <a:lnTo>
                    <a:pt x="951" y="28"/>
                  </a:lnTo>
                  <a:lnTo>
                    <a:pt x="953" y="26"/>
                  </a:lnTo>
                  <a:lnTo>
                    <a:pt x="951" y="26"/>
                  </a:lnTo>
                  <a:lnTo>
                    <a:pt x="951" y="22"/>
                  </a:lnTo>
                  <a:lnTo>
                    <a:pt x="953" y="22"/>
                  </a:lnTo>
                  <a:lnTo>
                    <a:pt x="955" y="18"/>
                  </a:lnTo>
                  <a:lnTo>
                    <a:pt x="957" y="16"/>
                  </a:lnTo>
                  <a:lnTo>
                    <a:pt x="955" y="16"/>
                  </a:lnTo>
                  <a:lnTo>
                    <a:pt x="955" y="14"/>
                  </a:lnTo>
                  <a:lnTo>
                    <a:pt x="953" y="14"/>
                  </a:lnTo>
                  <a:lnTo>
                    <a:pt x="955" y="12"/>
                  </a:lnTo>
                  <a:lnTo>
                    <a:pt x="957" y="12"/>
                  </a:lnTo>
                  <a:lnTo>
                    <a:pt x="959" y="12"/>
                  </a:lnTo>
                  <a:lnTo>
                    <a:pt x="959" y="14"/>
                  </a:lnTo>
                  <a:lnTo>
                    <a:pt x="957" y="14"/>
                  </a:lnTo>
                  <a:lnTo>
                    <a:pt x="959" y="16"/>
                  </a:lnTo>
                  <a:lnTo>
                    <a:pt x="961" y="18"/>
                  </a:lnTo>
                  <a:lnTo>
                    <a:pt x="961" y="16"/>
                  </a:lnTo>
                  <a:lnTo>
                    <a:pt x="959" y="14"/>
                  </a:lnTo>
                  <a:lnTo>
                    <a:pt x="961" y="14"/>
                  </a:lnTo>
                  <a:lnTo>
                    <a:pt x="963" y="14"/>
                  </a:lnTo>
                  <a:lnTo>
                    <a:pt x="963" y="12"/>
                  </a:lnTo>
                  <a:lnTo>
                    <a:pt x="961" y="12"/>
                  </a:lnTo>
                  <a:lnTo>
                    <a:pt x="963" y="12"/>
                  </a:lnTo>
                  <a:lnTo>
                    <a:pt x="963" y="10"/>
                  </a:lnTo>
                  <a:lnTo>
                    <a:pt x="959" y="10"/>
                  </a:lnTo>
                  <a:lnTo>
                    <a:pt x="957" y="10"/>
                  </a:lnTo>
                  <a:lnTo>
                    <a:pt x="957" y="8"/>
                  </a:lnTo>
                  <a:lnTo>
                    <a:pt x="955" y="8"/>
                  </a:lnTo>
                  <a:lnTo>
                    <a:pt x="951" y="6"/>
                  </a:lnTo>
                  <a:lnTo>
                    <a:pt x="949" y="8"/>
                  </a:lnTo>
                  <a:lnTo>
                    <a:pt x="949" y="6"/>
                  </a:lnTo>
                  <a:lnTo>
                    <a:pt x="949" y="4"/>
                  </a:lnTo>
                  <a:lnTo>
                    <a:pt x="951" y="2"/>
                  </a:lnTo>
                  <a:lnTo>
                    <a:pt x="955" y="2"/>
                  </a:lnTo>
                  <a:lnTo>
                    <a:pt x="959" y="4"/>
                  </a:lnTo>
                  <a:lnTo>
                    <a:pt x="961" y="4"/>
                  </a:lnTo>
                  <a:lnTo>
                    <a:pt x="965" y="6"/>
                  </a:lnTo>
                  <a:lnTo>
                    <a:pt x="967" y="6"/>
                  </a:lnTo>
                  <a:lnTo>
                    <a:pt x="969" y="4"/>
                  </a:lnTo>
                  <a:lnTo>
                    <a:pt x="971" y="2"/>
                  </a:lnTo>
                  <a:lnTo>
                    <a:pt x="973" y="2"/>
                  </a:lnTo>
                  <a:lnTo>
                    <a:pt x="973" y="0"/>
                  </a:lnTo>
                  <a:lnTo>
                    <a:pt x="1372" y="0"/>
                  </a:lnTo>
                  <a:lnTo>
                    <a:pt x="1372" y="0"/>
                  </a:lnTo>
                  <a:lnTo>
                    <a:pt x="137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97" name="Freeform 2721"/>
            <p:cNvSpPr>
              <a:spLocks/>
            </p:cNvSpPr>
            <p:nvPr/>
          </p:nvSpPr>
          <p:spPr bwMode="auto">
            <a:xfrm>
              <a:off x="18909645" y="2559343"/>
              <a:ext cx="393430" cy="204584"/>
            </a:xfrm>
            <a:custGeom>
              <a:avLst/>
              <a:gdLst>
                <a:gd name="T0" fmla="*/ 32 w 50"/>
                <a:gd name="T1" fmla="*/ 2 h 26"/>
                <a:gd name="T2" fmla="*/ 36 w 50"/>
                <a:gd name="T3" fmla="*/ 4 h 26"/>
                <a:gd name="T4" fmla="*/ 38 w 50"/>
                <a:gd name="T5" fmla="*/ 6 h 26"/>
                <a:gd name="T6" fmla="*/ 40 w 50"/>
                <a:gd name="T7" fmla="*/ 8 h 26"/>
                <a:gd name="T8" fmla="*/ 42 w 50"/>
                <a:gd name="T9" fmla="*/ 6 h 26"/>
                <a:gd name="T10" fmla="*/ 48 w 50"/>
                <a:gd name="T11" fmla="*/ 6 h 26"/>
                <a:gd name="T12" fmla="*/ 48 w 50"/>
                <a:gd name="T13" fmla="*/ 10 h 26"/>
                <a:gd name="T14" fmla="*/ 50 w 50"/>
                <a:gd name="T15" fmla="*/ 10 h 26"/>
                <a:gd name="T16" fmla="*/ 50 w 50"/>
                <a:gd name="T17" fmla="*/ 14 h 26"/>
                <a:gd name="T18" fmla="*/ 50 w 50"/>
                <a:gd name="T19" fmla="*/ 16 h 26"/>
                <a:gd name="T20" fmla="*/ 50 w 50"/>
                <a:gd name="T21" fmla="*/ 20 h 26"/>
                <a:gd name="T22" fmla="*/ 50 w 50"/>
                <a:gd name="T23" fmla="*/ 24 h 26"/>
                <a:gd name="T24" fmla="*/ 50 w 50"/>
                <a:gd name="T25" fmla="*/ 26 h 26"/>
                <a:gd name="T26" fmla="*/ 42 w 50"/>
                <a:gd name="T27" fmla="*/ 26 h 26"/>
                <a:gd name="T28" fmla="*/ 34 w 50"/>
                <a:gd name="T29" fmla="*/ 26 h 26"/>
                <a:gd name="T30" fmla="*/ 20 w 50"/>
                <a:gd name="T31" fmla="*/ 26 h 26"/>
                <a:gd name="T32" fmla="*/ 12 w 50"/>
                <a:gd name="T33" fmla="*/ 24 h 26"/>
                <a:gd name="T34" fmla="*/ 2 w 50"/>
                <a:gd name="T35" fmla="*/ 24 h 26"/>
                <a:gd name="T36" fmla="*/ 4 w 50"/>
                <a:gd name="T37" fmla="*/ 20 h 26"/>
                <a:gd name="T38" fmla="*/ 8 w 50"/>
                <a:gd name="T39" fmla="*/ 20 h 26"/>
                <a:gd name="T40" fmla="*/ 12 w 50"/>
                <a:gd name="T41" fmla="*/ 18 h 26"/>
                <a:gd name="T42" fmla="*/ 8 w 50"/>
                <a:gd name="T43" fmla="*/ 16 h 26"/>
                <a:gd name="T44" fmla="*/ 6 w 50"/>
                <a:gd name="T45" fmla="*/ 18 h 26"/>
                <a:gd name="T46" fmla="*/ 4 w 50"/>
                <a:gd name="T47" fmla="*/ 16 h 26"/>
                <a:gd name="T48" fmla="*/ 2 w 50"/>
                <a:gd name="T49" fmla="*/ 22 h 26"/>
                <a:gd name="T50" fmla="*/ 0 w 50"/>
                <a:gd name="T51" fmla="*/ 24 h 26"/>
                <a:gd name="T52" fmla="*/ 2 w 50"/>
                <a:gd name="T53" fmla="*/ 22 h 26"/>
                <a:gd name="T54" fmla="*/ 4 w 50"/>
                <a:gd name="T55" fmla="*/ 18 h 26"/>
                <a:gd name="T56" fmla="*/ 4 w 50"/>
                <a:gd name="T57" fmla="*/ 14 h 26"/>
                <a:gd name="T58" fmla="*/ 4 w 50"/>
                <a:gd name="T59" fmla="*/ 10 h 26"/>
                <a:gd name="T60" fmla="*/ 6 w 50"/>
                <a:gd name="T61" fmla="*/ 8 h 26"/>
                <a:gd name="T62" fmla="*/ 8 w 50"/>
                <a:gd name="T63" fmla="*/ 10 h 26"/>
                <a:gd name="T64" fmla="*/ 14 w 50"/>
                <a:gd name="T65" fmla="*/ 8 h 26"/>
                <a:gd name="T66" fmla="*/ 18 w 50"/>
                <a:gd name="T67" fmla="*/ 2 h 26"/>
                <a:gd name="T68" fmla="*/ 22 w 50"/>
                <a:gd name="T69" fmla="*/ 0 h 26"/>
                <a:gd name="T70" fmla="*/ 20 w 50"/>
                <a:gd name="T71" fmla="*/ 2 h 26"/>
                <a:gd name="T72" fmla="*/ 18 w 50"/>
                <a:gd name="T73" fmla="*/ 4 h 26"/>
                <a:gd name="T74" fmla="*/ 14 w 50"/>
                <a:gd name="T75" fmla="*/ 8 h 26"/>
                <a:gd name="T76" fmla="*/ 18 w 50"/>
                <a:gd name="T77" fmla="*/ 10 h 26"/>
                <a:gd name="T78" fmla="*/ 22 w 50"/>
                <a:gd name="T79" fmla="*/ 10 h 26"/>
                <a:gd name="T80" fmla="*/ 26 w 50"/>
                <a:gd name="T81" fmla="*/ 10 h 26"/>
                <a:gd name="T82" fmla="*/ 26 w 50"/>
                <a:gd name="T83" fmla="*/ 4 h 26"/>
                <a:gd name="T84" fmla="*/ 24 w 50"/>
                <a:gd name="T85" fmla="*/ 2 h 26"/>
                <a:gd name="T86" fmla="*/ 26 w 50"/>
                <a:gd name="T87" fmla="*/ 0 h 26"/>
                <a:gd name="T88" fmla="*/ 30 w 50"/>
                <a:gd name="T89" fmla="*/ 2 h 26"/>
                <a:gd name="T90" fmla="*/ 30 w 50"/>
                <a:gd name="T91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" h="26">
                  <a:moveTo>
                    <a:pt x="30" y="2"/>
                  </a:moveTo>
                  <a:lnTo>
                    <a:pt x="32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6" y="6"/>
                  </a:lnTo>
                  <a:lnTo>
                    <a:pt x="38" y="6"/>
                  </a:lnTo>
                  <a:lnTo>
                    <a:pt x="40" y="6"/>
                  </a:lnTo>
                  <a:lnTo>
                    <a:pt x="40" y="8"/>
                  </a:lnTo>
                  <a:lnTo>
                    <a:pt x="40" y="6"/>
                  </a:lnTo>
                  <a:lnTo>
                    <a:pt x="42" y="6"/>
                  </a:lnTo>
                  <a:lnTo>
                    <a:pt x="46" y="6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2"/>
                  </a:lnTo>
                  <a:lnTo>
                    <a:pt x="50" y="14"/>
                  </a:lnTo>
                  <a:lnTo>
                    <a:pt x="50" y="16"/>
                  </a:lnTo>
                  <a:lnTo>
                    <a:pt x="50" y="16"/>
                  </a:lnTo>
                  <a:lnTo>
                    <a:pt x="50" y="18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50" y="24"/>
                  </a:lnTo>
                  <a:lnTo>
                    <a:pt x="50" y="26"/>
                  </a:lnTo>
                  <a:lnTo>
                    <a:pt x="50" y="26"/>
                  </a:lnTo>
                  <a:lnTo>
                    <a:pt x="46" y="26"/>
                  </a:lnTo>
                  <a:lnTo>
                    <a:pt x="42" y="26"/>
                  </a:lnTo>
                  <a:lnTo>
                    <a:pt x="38" y="26"/>
                  </a:lnTo>
                  <a:lnTo>
                    <a:pt x="34" y="26"/>
                  </a:lnTo>
                  <a:lnTo>
                    <a:pt x="26" y="26"/>
                  </a:lnTo>
                  <a:lnTo>
                    <a:pt x="20" y="26"/>
                  </a:lnTo>
                  <a:lnTo>
                    <a:pt x="16" y="24"/>
                  </a:lnTo>
                  <a:lnTo>
                    <a:pt x="12" y="24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2" y="22"/>
                  </a:lnTo>
                  <a:lnTo>
                    <a:pt x="2" y="22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12" y="10"/>
                  </a:lnTo>
                  <a:lnTo>
                    <a:pt x="14" y="8"/>
                  </a:lnTo>
                  <a:lnTo>
                    <a:pt x="16" y="6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18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6" y="4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98" name="Freeform 2726"/>
            <p:cNvSpPr>
              <a:spLocks/>
            </p:cNvSpPr>
            <p:nvPr/>
          </p:nvSpPr>
          <p:spPr bwMode="auto">
            <a:xfrm>
              <a:off x="19964038" y="1630848"/>
              <a:ext cx="15737" cy="0"/>
            </a:xfrm>
            <a:custGeom>
              <a:avLst/>
              <a:gdLst>
                <a:gd name="T0" fmla="*/ 0 w 2"/>
                <a:gd name="T1" fmla="*/ 2 w 2"/>
                <a:gd name="T2" fmla="*/ 0 w 2"/>
                <a:gd name="T3" fmla="*/ 0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199" name="Freeform 2727"/>
            <p:cNvSpPr>
              <a:spLocks/>
            </p:cNvSpPr>
            <p:nvPr/>
          </p:nvSpPr>
          <p:spPr bwMode="auto">
            <a:xfrm>
              <a:off x="20168622" y="1442002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00" name="Freeform 2728"/>
            <p:cNvSpPr>
              <a:spLocks/>
            </p:cNvSpPr>
            <p:nvPr/>
          </p:nvSpPr>
          <p:spPr bwMode="auto">
            <a:xfrm>
              <a:off x="19932564" y="1442002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01" name="Freeform 2729"/>
            <p:cNvSpPr>
              <a:spLocks/>
            </p:cNvSpPr>
            <p:nvPr/>
          </p:nvSpPr>
          <p:spPr bwMode="auto">
            <a:xfrm>
              <a:off x="19822403" y="1426264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02" name="Freeform 2730"/>
            <p:cNvSpPr>
              <a:spLocks/>
            </p:cNvSpPr>
            <p:nvPr/>
          </p:nvSpPr>
          <p:spPr bwMode="auto">
            <a:xfrm>
              <a:off x="20026987" y="1379053"/>
              <a:ext cx="31474" cy="15737"/>
            </a:xfrm>
            <a:custGeom>
              <a:avLst/>
              <a:gdLst>
                <a:gd name="T0" fmla="*/ 2 w 4"/>
                <a:gd name="T1" fmla="*/ 0 h 2"/>
                <a:gd name="T2" fmla="*/ 4 w 4"/>
                <a:gd name="T3" fmla="*/ 2 h 2"/>
                <a:gd name="T4" fmla="*/ 2 w 4"/>
                <a:gd name="T5" fmla="*/ 2 h 2"/>
                <a:gd name="T6" fmla="*/ 0 w 4"/>
                <a:gd name="T7" fmla="*/ 2 h 2"/>
                <a:gd name="T8" fmla="*/ 0 w 4"/>
                <a:gd name="T9" fmla="*/ 0 h 2"/>
                <a:gd name="T10" fmla="*/ 2 w 4"/>
                <a:gd name="T11" fmla="*/ 0 h 2"/>
                <a:gd name="T12" fmla="*/ 2 w 4"/>
                <a:gd name="T13" fmla="*/ 0 h 2"/>
                <a:gd name="T14" fmla="*/ 2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03" name="Freeform 2731"/>
            <p:cNvSpPr>
              <a:spLocks/>
            </p:cNvSpPr>
            <p:nvPr/>
          </p:nvSpPr>
          <p:spPr bwMode="auto">
            <a:xfrm>
              <a:off x="20011250" y="1379053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2 w 2"/>
                <a:gd name="T5" fmla="*/ 0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04" name="Freeform 2732"/>
            <p:cNvSpPr>
              <a:spLocks/>
            </p:cNvSpPr>
            <p:nvPr/>
          </p:nvSpPr>
          <p:spPr bwMode="auto">
            <a:xfrm>
              <a:off x="20042724" y="1300367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05" name="Freeform 2733"/>
            <p:cNvSpPr>
              <a:spLocks/>
            </p:cNvSpPr>
            <p:nvPr/>
          </p:nvSpPr>
          <p:spPr bwMode="auto">
            <a:xfrm>
              <a:off x="20939745" y="277448"/>
              <a:ext cx="31474" cy="15737"/>
            </a:xfrm>
            <a:custGeom>
              <a:avLst/>
              <a:gdLst>
                <a:gd name="T0" fmla="*/ 2 w 4"/>
                <a:gd name="T1" fmla="*/ 2 h 2"/>
                <a:gd name="T2" fmla="*/ 2 w 4"/>
                <a:gd name="T3" fmla="*/ 0 h 2"/>
                <a:gd name="T4" fmla="*/ 0 w 4"/>
                <a:gd name="T5" fmla="*/ 0 h 2"/>
                <a:gd name="T6" fmla="*/ 0 w 4"/>
                <a:gd name="T7" fmla="*/ 0 h 2"/>
                <a:gd name="T8" fmla="*/ 2 w 4"/>
                <a:gd name="T9" fmla="*/ 0 h 2"/>
                <a:gd name="T10" fmla="*/ 2 w 4"/>
                <a:gd name="T11" fmla="*/ 0 h 2"/>
                <a:gd name="T12" fmla="*/ 4 w 4"/>
                <a:gd name="T13" fmla="*/ 0 h 2"/>
                <a:gd name="T14" fmla="*/ 2 w 4"/>
                <a:gd name="T15" fmla="*/ 0 h 2"/>
                <a:gd name="T16" fmla="*/ 2 w 4"/>
                <a:gd name="T17" fmla="*/ 2 h 2"/>
                <a:gd name="T18" fmla="*/ 2 w 4"/>
                <a:gd name="T19" fmla="*/ 2 h 2"/>
                <a:gd name="T20" fmla="*/ 2 w 4"/>
                <a:gd name="T2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06" name="Freeform 2735"/>
            <p:cNvSpPr>
              <a:spLocks/>
            </p:cNvSpPr>
            <p:nvPr/>
          </p:nvSpPr>
          <p:spPr bwMode="auto">
            <a:xfrm>
              <a:off x="21443336" y="183025"/>
              <a:ext cx="78686" cy="47212"/>
            </a:xfrm>
            <a:custGeom>
              <a:avLst/>
              <a:gdLst>
                <a:gd name="T0" fmla="*/ 4 w 10"/>
                <a:gd name="T1" fmla="*/ 2 h 6"/>
                <a:gd name="T2" fmla="*/ 6 w 10"/>
                <a:gd name="T3" fmla="*/ 0 h 6"/>
                <a:gd name="T4" fmla="*/ 6 w 10"/>
                <a:gd name="T5" fmla="*/ 2 h 6"/>
                <a:gd name="T6" fmla="*/ 8 w 10"/>
                <a:gd name="T7" fmla="*/ 2 h 6"/>
                <a:gd name="T8" fmla="*/ 8 w 10"/>
                <a:gd name="T9" fmla="*/ 4 h 6"/>
                <a:gd name="T10" fmla="*/ 10 w 10"/>
                <a:gd name="T11" fmla="*/ 4 h 6"/>
                <a:gd name="T12" fmla="*/ 10 w 10"/>
                <a:gd name="T13" fmla="*/ 6 h 6"/>
                <a:gd name="T14" fmla="*/ 8 w 10"/>
                <a:gd name="T15" fmla="*/ 6 h 6"/>
                <a:gd name="T16" fmla="*/ 6 w 10"/>
                <a:gd name="T17" fmla="*/ 6 h 6"/>
                <a:gd name="T18" fmla="*/ 4 w 10"/>
                <a:gd name="T19" fmla="*/ 4 h 6"/>
                <a:gd name="T20" fmla="*/ 4 w 10"/>
                <a:gd name="T21" fmla="*/ 2 h 6"/>
                <a:gd name="T22" fmla="*/ 2 w 10"/>
                <a:gd name="T23" fmla="*/ 2 h 6"/>
                <a:gd name="T24" fmla="*/ 0 w 10"/>
                <a:gd name="T25" fmla="*/ 2 h 6"/>
                <a:gd name="T26" fmla="*/ 2 w 10"/>
                <a:gd name="T27" fmla="*/ 0 h 6"/>
                <a:gd name="T28" fmla="*/ 4 w 10"/>
                <a:gd name="T29" fmla="*/ 2 h 6"/>
                <a:gd name="T30" fmla="*/ 4 w 10"/>
                <a:gd name="T31" fmla="*/ 2 h 6"/>
                <a:gd name="T32" fmla="*/ 4 w 10"/>
                <a:gd name="T3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" h="6">
                  <a:moveTo>
                    <a:pt x="4" y="2"/>
                  </a:move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6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07" name="Freeform 2736"/>
            <p:cNvSpPr>
              <a:spLocks/>
            </p:cNvSpPr>
            <p:nvPr/>
          </p:nvSpPr>
          <p:spPr bwMode="auto">
            <a:xfrm>
              <a:off x="21474810" y="167288"/>
              <a:ext cx="47212" cy="47212"/>
            </a:xfrm>
            <a:custGeom>
              <a:avLst/>
              <a:gdLst>
                <a:gd name="T0" fmla="*/ 6 w 6"/>
                <a:gd name="T1" fmla="*/ 6 h 6"/>
                <a:gd name="T2" fmla="*/ 4 w 6"/>
                <a:gd name="T3" fmla="*/ 6 h 6"/>
                <a:gd name="T4" fmla="*/ 4 w 6"/>
                <a:gd name="T5" fmla="*/ 4 h 6"/>
                <a:gd name="T6" fmla="*/ 2 w 6"/>
                <a:gd name="T7" fmla="*/ 4 h 6"/>
                <a:gd name="T8" fmla="*/ 2 w 6"/>
                <a:gd name="T9" fmla="*/ 2 h 6"/>
                <a:gd name="T10" fmla="*/ 0 w 6"/>
                <a:gd name="T11" fmla="*/ 0 h 6"/>
                <a:gd name="T12" fmla="*/ 2 w 6"/>
                <a:gd name="T13" fmla="*/ 0 h 6"/>
                <a:gd name="T14" fmla="*/ 4 w 6"/>
                <a:gd name="T15" fmla="*/ 0 h 6"/>
                <a:gd name="T16" fmla="*/ 6 w 6"/>
                <a:gd name="T17" fmla="*/ 2 h 6"/>
                <a:gd name="T18" fmla="*/ 6 w 6"/>
                <a:gd name="T19" fmla="*/ 4 h 6"/>
                <a:gd name="T20" fmla="*/ 6 w 6"/>
                <a:gd name="T21" fmla="*/ 6 h 6"/>
                <a:gd name="T22" fmla="*/ 6 w 6"/>
                <a:gd name="T23" fmla="*/ 6 h 6"/>
                <a:gd name="T24" fmla="*/ 6 w 6"/>
                <a:gd name="T2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4" y="6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08" name="Freeform 2738"/>
            <p:cNvSpPr>
              <a:spLocks/>
            </p:cNvSpPr>
            <p:nvPr/>
          </p:nvSpPr>
          <p:spPr bwMode="auto">
            <a:xfrm>
              <a:off x="20939745" y="88602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09" name="Freeform 2739"/>
            <p:cNvSpPr>
              <a:spLocks/>
            </p:cNvSpPr>
            <p:nvPr/>
          </p:nvSpPr>
          <p:spPr bwMode="auto">
            <a:xfrm>
              <a:off x="20892533" y="41390"/>
              <a:ext cx="47212" cy="62949"/>
            </a:xfrm>
            <a:custGeom>
              <a:avLst/>
              <a:gdLst>
                <a:gd name="T0" fmla="*/ 6 w 6"/>
                <a:gd name="T1" fmla="*/ 2 h 8"/>
                <a:gd name="T2" fmla="*/ 6 w 6"/>
                <a:gd name="T3" fmla="*/ 4 h 8"/>
                <a:gd name="T4" fmla="*/ 6 w 6"/>
                <a:gd name="T5" fmla="*/ 2 h 8"/>
                <a:gd name="T6" fmla="*/ 4 w 6"/>
                <a:gd name="T7" fmla="*/ 4 h 8"/>
                <a:gd name="T8" fmla="*/ 6 w 6"/>
                <a:gd name="T9" fmla="*/ 6 h 8"/>
                <a:gd name="T10" fmla="*/ 6 w 6"/>
                <a:gd name="T11" fmla="*/ 8 h 8"/>
                <a:gd name="T12" fmla="*/ 4 w 6"/>
                <a:gd name="T13" fmla="*/ 8 h 8"/>
                <a:gd name="T14" fmla="*/ 4 w 6"/>
                <a:gd name="T15" fmla="*/ 6 h 8"/>
                <a:gd name="T16" fmla="*/ 2 w 6"/>
                <a:gd name="T17" fmla="*/ 6 h 8"/>
                <a:gd name="T18" fmla="*/ 0 w 6"/>
                <a:gd name="T19" fmla="*/ 4 h 8"/>
                <a:gd name="T20" fmla="*/ 0 w 6"/>
                <a:gd name="T21" fmla="*/ 2 h 8"/>
                <a:gd name="T22" fmla="*/ 2 w 6"/>
                <a:gd name="T23" fmla="*/ 2 h 8"/>
                <a:gd name="T24" fmla="*/ 2 w 6"/>
                <a:gd name="T25" fmla="*/ 0 h 8"/>
                <a:gd name="T26" fmla="*/ 4 w 6"/>
                <a:gd name="T27" fmla="*/ 0 h 8"/>
                <a:gd name="T28" fmla="*/ 6 w 6"/>
                <a:gd name="T29" fmla="*/ 2 h 8"/>
                <a:gd name="T30" fmla="*/ 6 w 6"/>
                <a:gd name="T31" fmla="*/ 2 h 8"/>
                <a:gd name="T32" fmla="*/ 6 w 6"/>
                <a:gd name="T3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lnTo>
                    <a:pt x="6" y="4"/>
                  </a:lnTo>
                  <a:lnTo>
                    <a:pt x="6" y="2"/>
                  </a:lnTo>
                  <a:lnTo>
                    <a:pt x="4" y="4"/>
                  </a:lnTo>
                  <a:lnTo>
                    <a:pt x="6" y="6"/>
                  </a:lnTo>
                  <a:lnTo>
                    <a:pt x="6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10" name="Freeform 2740"/>
            <p:cNvSpPr>
              <a:spLocks/>
            </p:cNvSpPr>
            <p:nvPr/>
          </p:nvSpPr>
          <p:spPr bwMode="auto">
            <a:xfrm>
              <a:off x="20955482" y="41390"/>
              <a:ext cx="31474" cy="15737"/>
            </a:xfrm>
            <a:custGeom>
              <a:avLst/>
              <a:gdLst>
                <a:gd name="T0" fmla="*/ 0 w 4"/>
                <a:gd name="T1" fmla="*/ 0 h 2"/>
                <a:gd name="T2" fmla="*/ 2 w 4"/>
                <a:gd name="T3" fmla="*/ 0 h 2"/>
                <a:gd name="T4" fmla="*/ 2 w 4"/>
                <a:gd name="T5" fmla="*/ 2 h 2"/>
                <a:gd name="T6" fmla="*/ 4 w 4"/>
                <a:gd name="T7" fmla="*/ 2 h 2"/>
                <a:gd name="T8" fmla="*/ 2 w 4"/>
                <a:gd name="T9" fmla="*/ 2 h 2"/>
                <a:gd name="T10" fmla="*/ 0 w 4"/>
                <a:gd name="T11" fmla="*/ 2 h 2"/>
                <a:gd name="T12" fmla="*/ 0 w 4"/>
                <a:gd name="T13" fmla="*/ 0 h 2"/>
                <a:gd name="T14" fmla="*/ 0 w 4"/>
                <a:gd name="T15" fmla="*/ 0 h 2"/>
                <a:gd name="T16" fmla="*/ 0 w 4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11" name="Freeform 2742"/>
            <p:cNvSpPr>
              <a:spLocks/>
            </p:cNvSpPr>
            <p:nvPr/>
          </p:nvSpPr>
          <p:spPr bwMode="auto">
            <a:xfrm>
              <a:off x="21758080" y="-446463"/>
              <a:ext cx="47212" cy="31474"/>
            </a:xfrm>
            <a:custGeom>
              <a:avLst/>
              <a:gdLst>
                <a:gd name="T0" fmla="*/ 4 w 6"/>
                <a:gd name="T1" fmla="*/ 4 h 4"/>
                <a:gd name="T2" fmla="*/ 2 w 6"/>
                <a:gd name="T3" fmla="*/ 2 h 4"/>
                <a:gd name="T4" fmla="*/ 0 w 6"/>
                <a:gd name="T5" fmla="*/ 0 h 4"/>
                <a:gd name="T6" fmla="*/ 2 w 6"/>
                <a:gd name="T7" fmla="*/ 0 h 4"/>
                <a:gd name="T8" fmla="*/ 4 w 6"/>
                <a:gd name="T9" fmla="*/ 0 h 4"/>
                <a:gd name="T10" fmla="*/ 4 w 6"/>
                <a:gd name="T11" fmla="*/ 2 h 4"/>
                <a:gd name="T12" fmla="*/ 6 w 6"/>
                <a:gd name="T13" fmla="*/ 4 h 4"/>
                <a:gd name="T14" fmla="*/ 4 w 6"/>
                <a:gd name="T15" fmla="*/ 4 h 4"/>
                <a:gd name="T16" fmla="*/ 4 w 6"/>
                <a:gd name="T17" fmla="*/ 4 h 4"/>
                <a:gd name="T18" fmla="*/ 4 w 6"/>
                <a:gd name="T1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12" name="Freeform 2744"/>
            <p:cNvSpPr>
              <a:spLocks/>
            </p:cNvSpPr>
            <p:nvPr/>
          </p:nvSpPr>
          <p:spPr bwMode="auto">
            <a:xfrm>
              <a:off x="20499103" y="-556624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13" name="Freeform 2758"/>
            <p:cNvSpPr>
              <a:spLocks/>
            </p:cNvSpPr>
            <p:nvPr/>
          </p:nvSpPr>
          <p:spPr bwMode="auto">
            <a:xfrm>
              <a:off x="20703687" y="-1327747"/>
              <a:ext cx="62949" cy="31474"/>
            </a:xfrm>
            <a:custGeom>
              <a:avLst/>
              <a:gdLst>
                <a:gd name="T0" fmla="*/ 8 w 8"/>
                <a:gd name="T1" fmla="*/ 2 h 4"/>
                <a:gd name="T2" fmla="*/ 8 w 8"/>
                <a:gd name="T3" fmla="*/ 4 h 4"/>
                <a:gd name="T4" fmla="*/ 2 w 8"/>
                <a:gd name="T5" fmla="*/ 2 h 4"/>
                <a:gd name="T6" fmla="*/ 0 w 8"/>
                <a:gd name="T7" fmla="*/ 2 h 4"/>
                <a:gd name="T8" fmla="*/ 2 w 8"/>
                <a:gd name="T9" fmla="*/ 2 h 4"/>
                <a:gd name="T10" fmla="*/ 2 w 8"/>
                <a:gd name="T11" fmla="*/ 0 h 4"/>
                <a:gd name="T12" fmla="*/ 4 w 8"/>
                <a:gd name="T13" fmla="*/ 0 h 4"/>
                <a:gd name="T14" fmla="*/ 8 w 8"/>
                <a:gd name="T15" fmla="*/ 2 h 4"/>
                <a:gd name="T16" fmla="*/ 8 w 8"/>
                <a:gd name="T17" fmla="*/ 2 h 4"/>
                <a:gd name="T18" fmla="*/ 8 w 8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">
                  <a:moveTo>
                    <a:pt x="8" y="2"/>
                  </a:moveTo>
                  <a:lnTo>
                    <a:pt x="8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14" name="Freeform 2895"/>
            <p:cNvSpPr>
              <a:spLocks/>
            </p:cNvSpPr>
            <p:nvPr/>
          </p:nvSpPr>
          <p:spPr bwMode="auto">
            <a:xfrm>
              <a:off x="17989021" y="4770424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2 w 2"/>
                <a:gd name="T3" fmla="*/ 2 h 2"/>
                <a:gd name="T4" fmla="*/ 2 w 2"/>
                <a:gd name="T5" fmla="*/ 2 h 2"/>
                <a:gd name="T6" fmla="*/ 0 w 2"/>
                <a:gd name="T7" fmla="*/ 2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  <a:gd name="T14" fmla="*/ 2 w 2"/>
                <a:gd name="T15" fmla="*/ 0 h 2"/>
                <a:gd name="T16" fmla="*/ 2 w 2"/>
                <a:gd name="T17" fmla="*/ 0 h 2"/>
                <a:gd name="T18" fmla="*/ 2 w 2"/>
                <a:gd name="T19" fmla="*/ 0 h 2"/>
                <a:gd name="T20" fmla="*/ 2 w 2"/>
                <a:gd name="T21" fmla="*/ 2 h 2"/>
                <a:gd name="T22" fmla="*/ 2 w 2"/>
                <a:gd name="T23" fmla="*/ 2 h 2"/>
                <a:gd name="T24" fmla="*/ 2 w 2"/>
                <a:gd name="T25" fmla="*/ 2 h 2"/>
                <a:gd name="T26" fmla="*/ 2 w 2"/>
                <a:gd name="T27" fmla="*/ 2 h 2"/>
                <a:gd name="T28" fmla="*/ 2 w 2"/>
                <a:gd name="T29" fmla="*/ 2 h 2"/>
                <a:gd name="T30" fmla="*/ 2 w 2"/>
                <a:gd name="T31" fmla="*/ 2 h 2"/>
                <a:gd name="T32" fmla="*/ 2 w 2"/>
                <a:gd name="T33" fmla="*/ 2 h 2"/>
                <a:gd name="T34" fmla="*/ 2 w 2"/>
                <a:gd name="T35" fmla="*/ 2 h 2"/>
                <a:gd name="T36" fmla="*/ 2 w 2"/>
                <a:gd name="T37" fmla="*/ 2 h 2"/>
                <a:gd name="T38" fmla="*/ 2 w 2"/>
                <a:gd name="T39" fmla="*/ 2 h 2"/>
                <a:gd name="T40" fmla="*/ 2 w 2"/>
                <a:gd name="T4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15" name="Freeform 2900"/>
            <p:cNvSpPr>
              <a:spLocks/>
            </p:cNvSpPr>
            <p:nvPr/>
          </p:nvSpPr>
          <p:spPr bwMode="auto">
            <a:xfrm>
              <a:off x="18815222" y="4392731"/>
              <a:ext cx="503591" cy="676700"/>
            </a:xfrm>
            <a:custGeom>
              <a:avLst/>
              <a:gdLst>
                <a:gd name="T0" fmla="*/ 26 w 64"/>
                <a:gd name="T1" fmla="*/ 4 h 86"/>
                <a:gd name="T2" fmla="*/ 32 w 64"/>
                <a:gd name="T3" fmla="*/ 8 h 86"/>
                <a:gd name="T4" fmla="*/ 32 w 64"/>
                <a:gd name="T5" fmla="*/ 12 h 86"/>
                <a:gd name="T6" fmla="*/ 38 w 64"/>
                <a:gd name="T7" fmla="*/ 18 h 86"/>
                <a:gd name="T8" fmla="*/ 42 w 64"/>
                <a:gd name="T9" fmla="*/ 22 h 86"/>
                <a:gd name="T10" fmla="*/ 42 w 64"/>
                <a:gd name="T11" fmla="*/ 26 h 86"/>
                <a:gd name="T12" fmla="*/ 42 w 64"/>
                <a:gd name="T13" fmla="*/ 30 h 86"/>
                <a:gd name="T14" fmla="*/ 48 w 64"/>
                <a:gd name="T15" fmla="*/ 32 h 86"/>
                <a:gd name="T16" fmla="*/ 52 w 64"/>
                <a:gd name="T17" fmla="*/ 36 h 86"/>
                <a:gd name="T18" fmla="*/ 60 w 64"/>
                <a:gd name="T19" fmla="*/ 32 h 86"/>
                <a:gd name="T20" fmla="*/ 62 w 64"/>
                <a:gd name="T21" fmla="*/ 36 h 86"/>
                <a:gd name="T22" fmla="*/ 60 w 64"/>
                <a:gd name="T23" fmla="*/ 40 h 86"/>
                <a:gd name="T24" fmla="*/ 60 w 64"/>
                <a:gd name="T25" fmla="*/ 46 h 86"/>
                <a:gd name="T26" fmla="*/ 56 w 64"/>
                <a:gd name="T27" fmla="*/ 50 h 86"/>
                <a:gd name="T28" fmla="*/ 58 w 64"/>
                <a:gd name="T29" fmla="*/ 54 h 86"/>
                <a:gd name="T30" fmla="*/ 60 w 64"/>
                <a:gd name="T31" fmla="*/ 60 h 86"/>
                <a:gd name="T32" fmla="*/ 64 w 64"/>
                <a:gd name="T33" fmla="*/ 64 h 86"/>
                <a:gd name="T34" fmla="*/ 62 w 64"/>
                <a:gd name="T35" fmla="*/ 70 h 86"/>
                <a:gd name="T36" fmla="*/ 58 w 64"/>
                <a:gd name="T37" fmla="*/ 72 h 86"/>
                <a:gd name="T38" fmla="*/ 58 w 64"/>
                <a:gd name="T39" fmla="*/ 80 h 86"/>
                <a:gd name="T40" fmla="*/ 58 w 64"/>
                <a:gd name="T41" fmla="*/ 84 h 86"/>
                <a:gd name="T42" fmla="*/ 50 w 64"/>
                <a:gd name="T43" fmla="*/ 84 h 86"/>
                <a:gd name="T44" fmla="*/ 42 w 64"/>
                <a:gd name="T45" fmla="*/ 86 h 86"/>
                <a:gd name="T46" fmla="*/ 44 w 64"/>
                <a:gd name="T47" fmla="*/ 80 h 86"/>
                <a:gd name="T48" fmla="*/ 44 w 64"/>
                <a:gd name="T49" fmla="*/ 76 h 86"/>
                <a:gd name="T50" fmla="*/ 40 w 64"/>
                <a:gd name="T51" fmla="*/ 72 h 86"/>
                <a:gd name="T52" fmla="*/ 38 w 64"/>
                <a:gd name="T53" fmla="*/ 68 h 86"/>
                <a:gd name="T54" fmla="*/ 32 w 64"/>
                <a:gd name="T55" fmla="*/ 66 h 86"/>
                <a:gd name="T56" fmla="*/ 30 w 64"/>
                <a:gd name="T57" fmla="*/ 64 h 86"/>
                <a:gd name="T58" fmla="*/ 28 w 64"/>
                <a:gd name="T59" fmla="*/ 70 h 86"/>
                <a:gd name="T60" fmla="*/ 26 w 64"/>
                <a:gd name="T61" fmla="*/ 72 h 86"/>
                <a:gd name="T62" fmla="*/ 24 w 64"/>
                <a:gd name="T63" fmla="*/ 70 h 86"/>
                <a:gd name="T64" fmla="*/ 18 w 64"/>
                <a:gd name="T65" fmla="*/ 66 h 86"/>
                <a:gd name="T66" fmla="*/ 14 w 64"/>
                <a:gd name="T67" fmla="*/ 66 h 86"/>
                <a:gd name="T68" fmla="*/ 10 w 64"/>
                <a:gd name="T69" fmla="*/ 62 h 86"/>
                <a:gd name="T70" fmla="*/ 6 w 64"/>
                <a:gd name="T71" fmla="*/ 56 h 86"/>
                <a:gd name="T72" fmla="*/ 12 w 64"/>
                <a:gd name="T73" fmla="*/ 54 h 86"/>
                <a:gd name="T74" fmla="*/ 6 w 64"/>
                <a:gd name="T75" fmla="*/ 50 h 86"/>
                <a:gd name="T76" fmla="*/ 12 w 64"/>
                <a:gd name="T77" fmla="*/ 48 h 86"/>
                <a:gd name="T78" fmla="*/ 10 w 64"/>
                <a:gd name="T79" fmla="*/ 46 h 86"/>
                <a:gd name="T80" fmla="*/ 6 w 64"/>
                <a:gd name="T81" fmla="*/ 42 h 86"/>
                <a:gd name="T82" fmla="*/ 4 w 64"/>
                <a:gd name="T83" fmla="*/ 36 h 86"/>
                <a:gd name="T84" fmla="*/ 8 w 64"/>
                <a:gd name="T85" fmla="*/ 28 h 86"/>
                <a:gd name="T86" fmla="*/ 2 w 64"/>
                <a:gd name="T87" fmla="*/ 28 h 86"/>
                <a:gd name="T88" fmla="*/ 4 w 64"/>
                <a:gd name="T89" fmla="*/ 26 h 86"/>
                <a:gd name="T90" fmla="*/ 6 w 64"/>
                <a:gd name="T91" fmla="*/ 20 h 86"/>
                <a:gd name="T92" fmla="*/ 8 w 64"/>
                <a:gd name="T93" fmla="*/ 22 h 86"/>
                <a:gd name="T94" fmla="*/ 6 w 64"/>
                <a:gd name="T95" fmla="*/ 18 h 86"/>
                <a:gd name="T96" fmla="*/ 4 w 64"/>
                <a:gd name="T97" fmla="*/ 16 h 86"/>
                <a:gd name="T98" fmla="*/ 4 w 64"/>
                <a:gd name="T99" fmla="*/ 12 h 86"/>
                <a:gd name="T100" fmla="*/ 0 w 64"/>
                <a:gd name="T101" fmla="*/ 6 h 86"/>
                <a:gd name="T102" fmla="*/ 2 w 64"/>
                <a:gd name="T103" fmla="*/ 4 h 86"/>
                <a:gd name="T104" fmla="*/ 4 w 64"/>
                <a:gd name="T105" fmla="*/ 4 h 86"/>
                <a:gd name="T106" fmla="*/ 8 w 64"/>
                <a:gd name="T107" fmla="*/ 4 h 86"/>
                <a:gd name="T108" fmla="*/ 12 w 64"/>
                <a:gd name="T109" fmla="*/ 0 h 86"/>
                <a:gd name="T110" fmla="*/ 20 w 64"/>
                <a:gd name="T111" fmla="*/ 0 h 86"/>
                <a:gd name="T112" fmla="*/ 24 w 64"/>
                <a:gd name="T113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4" h="86">
                  <a:moveTo>
                    <a:pt x="24" y="0"/>
                  </a:moveTo>
                  <a:lnTo>
                    <a:pt x="24" y="2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2" y="8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4" y="16"/>
                  </a:lnTo>
                  <a:lnTo>
                    <a:pt x="36" y="18"/>
                  </a:lnTo>
                  <a:lnTo>
                    <a:pt x="38" y="18"/>
                  </a:lnTo>
                  <a:lnTo>
                    <a:pt x="38" y="20"/>
                  </a:lnTo>
                  <a:lnTo>
                    <a:pt x="40" y="20"/>
                  </a:lnTo>
                  <a:lnTo>
                    <a:pt x="42" y="20"/>
                  </a:lnTo>
                  <a:lnTo>
                    <a:pt x="42" y="22"/>
                  </a:lnTo>
                  <a:lnTo>
                    <a:pt x="42" y="24"/>
                  </a:lnTo>
                  <a:lnTo>
                    <a:pt x="40" y="24"/>
                  </a:lnTo>
                  <a:lnTo>
                    <a:pt x="40" y="26"/>
                  </a:lnTo>
                  <a:lnTo>
                    <a:pt x="42" y="26"/>
                  </a:lnTo>
                  <a:lnTo>
                    <a:pt x="42" y="28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2" y="30"/>
                  </a:lnTo>
                  <a:lnTo>
                    <a:pt x="44" y="30"/>
                  </a:lnTo>
                  <a:lnTo>
                    <a:pt x="44" y="32"/>
                  </a:lnTo>
                  <a:lnTo>
                    <a:pt x="46" y="32"/>
                  </a:lnTo>
                  <a:lnTo>
                    <a:pt x="48" y="32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2" y="34"/>
                  </a:lnTo>
                  <a:lnTo>
                    <a:pt x="52" y="36"/>
                  </a:lnTo>
                  <a:lnTo>
                    <a:pt x="54" y="36"/>
                  </a:lnTo>
                  <a:lnTo>
                    <a:pt x="56" y="32"/>
                  </a:lnTo>
                  <a:lnTo>
                    <a:pt x="58" y="32"/>
                  </a:lnTo>
                  <a:lnTo>
                    <a:pt x="60" y="32"/>
                  </a:lnTo>
                  <a:lnTo>
                    <a:pt x="60" y="34"/>
                  </a:lnTo>
                  <a:lnTo>
                    <a:pt x="62" y="34"/>
                  </a:lnTo>
                  <a:lnTo>
                    <a:pt x="62" y="34"/>
                  </a:lnTo>
                  <a:lnTo>
                    <a:pt x="62" y="36"/>
                  </a:lnTo>
                  <a:lnTo>
                    <a:pt x="60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60" y="40"/>
                  </a:lnTo>
                  <a:lnTo>
                    <a:pt x="62" y="42"/>
                  </a:lnTo>
                  <a:lnTo>
                    <a:pt x="62" y="44"/>
                  </a:lnTo>
                  <a:lnTo>
                    <a:pt x="60" y="44"/>
                  </a:lnTo>
                  <a:lnTo>
                    <a:pt x="60" y="46"/>
                  </a:lnTo>
                  <a:lnTo>
                    <a:pt x="60" y="48"/>
                  </a:lnTo>
                  <a:lnTo>
                    <a:pt x="58" y="48"/>
                  </a:lnTo>
                  <a:lnTo>
                    <a:pt x="56" y="48"/>
                  </a:lnTo>
                  <a:lnTo>
                    <a:pt x="56" y="50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4"/>
                  </a:lnTo>
                  <a:lnTo>
                    <a:pt x="58" y="54"/>
                  </a:lnTo>
                  <a:lnTo>
                    <a:pt x="58" y="56"/>
                  </a:lnTo>
                  <a:lnTo>
                    <a:pt x="58" y="58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2" y="62"/>
                  </a:lnTo>
                  <a:lnTo>
                    <a:pt x="62" y="64"/>
                  </a:lnTo>
                  <a:lnTo>
                    <a:pt x="64" y="64"/>
                  </a:lnTo>
                  <a:lnTo>
                    <a:pt x="64" y="66"/>
                  </a:lnTo>
                  <a:lnTo>
                    <a:pt x="64" y="68"/>
                  </a:lnTo>
                  <a:lnTo>
                    <a:pt x="62" y="68"/>
                  </a:lnTo>
                  <a:lnTo>
                    <a:pt x="62" y="70"/>
                  </a:lnTo>
                  <a:lnTo>
                    <a:pt x="62" y="70"/>
                  </a:lnTo>
                  <a:lnTo>
                    <a:pt x="62" y="72"/>
                  </a:lnTo>
                  <a:lnTo>
                    <a:pt x="60" y="72"/>
                  </a:lnTo>
                  <a:lnTo>
                    <a:pt x="58" y="72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8"/>
                  </a:lnTo>
                  <a:lnTo>
                    <a:pt x="58" y="80"/>
                  </a:lnTo>
                  <a:lnTo>
                    <a:pt x="60" y="80"/>
                  </a:lnTo>
                  <a:lnTo>
                    <a:pt x="60" y="82"/>
                  </a:lnTo>
                  <a:lnTo>
                    <a:pt x="58" y="82"/>
                  </a:lnTo>
                  <a:lnTo>
                    <a:pt x="58" y="84"/>
                  </a:lnTo>
                  <a:lnTo>
                    <a:pt x="56" y="84"/>
                  </a:lnTo>
                  <a:lnTo>
                    <a:pt x="54" y="84"/>
                  </a:lnTo>
                  <a:lnTo>
                    <a:pt x="52" y="84"/>
                  </a:lnTo>
                  <a:lnTo>
                    <a:pt x="50" y="84"/>
                  </a:lnTo>
                  <a:lnTo>
                    <a:pt x="48" y="84"/>
                  </a:lnTo>
                  <a:lnTo>
                    <a:pt x="46" y="86"/>
                  </a:lnTo>
                  <a:lnTo>
                    <a:pt x="44" y="86"/>
                  </a:lnTo>
                  <a:lnTo>
                    <a:pt x="42" y="86"/>
                  </a:lnTo>
                  <a:lnTo>
                    <a:pt x="42" y="84"/>
                  </a:lnTo>
                  <a:lnTo>
                    <a:pt x="44" y="84"/>
                  </a:lnTo>
                  <a:lnTo>
                    <a:pt x="44" y="82"/>
                  </a:lnTo>
                  <a:lnTo>
                    <a:pt x="44" y="80"/>
                  </a:lnTo>
                  <a:lnTo>
                    <a:pt x="46" y="80"/>
                  </a:lnTo>
                  <a:lnTo>
                    <a:pt x="46" y="78"/>
                  </a:lnTo>
                  <a:lnTo>
                    <a:pt x="46" y="76"/>
                  </a:lnTo>
                  <a:lnTo>
                    <a:pt x="44" y="76"/>
                  </a:lnTo>
                  <a:lnTo>
                    <a:pt x="42" y="76"/>
                  </a:lnTo>
                  <a:lnTo>
                    <a:pt x="40" y="76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38" y="72"/>
                  </a:lnTo>
                  <a:lnTo>
                    <a:pt x="38" y="70"/>
                  </a:lnTo>
                  <a:lnTo>
                    <a:pt x="38" y="70"/>
                  </a:lnTo>
                  <a:lnTo>
                    <a:pt x="38" y="68"/>
                  </a:lnTo>
                  <a:lnTo>
                    <a:pt x="36" y="68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2" y="66"/>
                  </a:lnTo>
                  <a:lnTo>
                    <a:pt x="34" y="66"/>
                  </a:lnTo>
                  <a:lnTo>
                    <a:pt x="34" y="64"/>
                  </a:lnTo>
                  <a:lnTo>
                    <a:pt x="32" y="64"/>
                  </a:lnTo>
                  <a:lnTo>
                    <a:pt x="30" y="64"/>
                  </a:lnTo>
                  <a:lnTo>
                    <a:pt x="30" y="66"/>
                  </a:lnTo>
                  <a:lnTo>
                    <a:pt x="30" y="68"/>
                  </a:lnTo>
                  <a:lnTo>
                    <a:pt x="28" y="68"/>
                  </a:lnTo>
                  <a:lnTo>
                    <a:pt x="28" y="70"/>
                  </a:lnTo>
                  <a:lnTo>
                    <a:pt x="26" y="70"/>
                  </a:lnTo>
                  <a:lnTo>
                    <a:pt x="26" y="72"/>
                  </a:lnTo>
                  <a:lnTo>
                    <a:pt x="28" y="72"/>
                  </a:lnTo>
                  <a:lnTo>
                    <a:pt x="26" y="72"/>
                  </a:lnTo>
                  <a:lnTo>
                    <a:pt x="24" y="74"/>
                  </a:lnTo>
                  <a:lnTo>
                    <a:pt x="26" y="72"/>
                  </a:lnTo>
                  <a:lnTo>
                    <a:pt x="24" y="72"/>
                  </a:lnTo>
                  <a:lnTo>
                    <a:pt x="24" y="70"/>
                  </a:lnTo>
                  <a:lnTo>
                    <a:pt x="22" y="70"/>
                  </a:lnTo>
                  <a:lnTo>
                    <a:pt x="20" y="68"/>
                  </a:lnTo>
                  <a:lnTo>
                    <a:pt x="18" y="68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6" y="68"/>
                  </a:lnTo>
                  <a:lnTo>
                    <a:pt x="16" y="66"/>
                  </a:lnTo>
                  <a:lnTo>
                    <a:pt x="14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8" y="60"/>
                  </a:lnTo>
                  <a:lnTo>
                    <a:pt x="6" y="60"/>
                  </a:lnTo>
                  <a:lnTo>
                    <a:pt x="6" y="58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0" y="52"/>
                  </a:lnTo>
                  <a:lnTo>
                    <a:pt x="8" y="52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6" y="48"/>
                  </a:lnTo>
                  <a:lnTo>
                    <a:pt x="8" y="48"/>
                  </a:lnTo>
                  <a:lnTo>
                    <a:pt x="10" y="48"/>
                  </a:lnTo>
                  <a:lnTo>
                    <a:pt x="12" y="48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12" y="46"/>
                  </a:lnTo>
                  <a:lnTo>
                    <a:pt x="10" y="46"/>
                  </a:lnTo>
                  <a:lnTo>
                    <a:pt x="10" y="44"/>
                  </a:lnTo>
                  <a:lnTo>
                    <a:pt x="8" y="44"/>
                  </a:lnTo>
                  <a:lnTo>
                    <a:pt x="8" y="42"/>
                  </a:lnTo>
                  <a:lnTo>
                    <a:pt x="6" y="42"/>
                  </a:lnTo>
                  <a:lnTo>
                    <a:pt x="4" y="42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6" y="34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8" y="22"/>
                  </a:lnTo>
                  <a:lnTo>
                    <a:pt x="8" y="20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6" y="18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4" y="16"/>
                  </a:lnTo>
                  <a:lnTo>
                    <a:pt x="4" y="14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EBAB9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16" name="Freeform 2904"/>
            <p:cNvSpPr>
              <a:spLocks/>
            </p:cNvSpPr>
            <p:nvPr/>
          </p:nvSpPr>
          <p:spPr bwMode="auto">
            <a:xfrm>
              <a:off x="18539823" y="3731768"/>
              <a:ext cx="747520" cy="361956"/>
            </a:xfrm>
            <a:custGeom>
              <a:avLst/>
              <a:gdLst>
                <a:gd name="T0" fmla="*/ 93 w 95"/>
                <a:gd name="T1" fmla="*/ 18 h 46"/>
                <a:gd name="T2" fmla="*/ 91 w 95"/>
                <a:gd name="T3" fmla="*/ 24 h 46"/>
                <a:gd name="T4" fmla="*/ 87 w 95"/>
                <a:gd name="T5" fmla="*/ 26 h 46"/>
                <a:gd name="T6" fmla="*/ 87 w 95"/>
                <a:gd name="T7" fmla="*/ 32 h 46"/>
                <a:gd name="T8" fmla="*/ 81 w 95"/>
                <a:gd name="T9" fmla="*/ 32 h 46"/>
                <a:gd name="T10" fmla="*/ 77 w 95"/>
                <a:gd name="T11" fmla="*/ 28 h 46"/>
                <a:gd name="T12" fmla="*/ 75 w 95"/>
                <a:gd name="T13" fmla="*/ 28 h 46"/>
                <a:gd name="T14" fmla="*/ 69 w 95"/>
                <a:gd name="T15" fmla="*/ 28 h 46"/>
                <a:gd name="T16" fmla="*/ 61 w 95"/>
                <a:gd name="T17" fmla="*/ 28 h 46"/>
                <a:gd name="T18" fmla="*/ 57 w 95"/>
                <a:gd name="T19" fmla="*/ 34 h 46"/>
                <a:gd name="T20" fmla="*/ 53 w 95"/>
                <a:gd name="T21" fmla="*/ 36 h 46"/>
                <a:gd name="T22" fmla="*/ 49 w 95"/>
                <a:gd name="T23" fmla="*/ 36 h 46"/>
                <a:gd name="T24" fmla="*/ 49 w 95"/>
                <a:gd name="T25" fmla="*/ 36 h 46"/>
                <a:gd name="T26" fmla="*/ 45 w 95"/>
                <a:gd name="T27" fmla="*/ 38 h 46"/>
                <a:gd name="T28" fmla="*/ 39 w 95"/>
                <a:gd name="T29" fmla="*/ 40 h 46"/>
                <a:gd name="T30" fmla="*/ 35 w 95"/>
                <a:gd name="T31" fmla="*/ 42 h 46"/>
                <a:gd name="T32" fmla="*/ 35 w 95"/>
                <a:gd name="T33" fmla="*/ 44 h 46"/>
                <a:gd name="T34" fmla="*/ 31 w 95"/>
                <a:gd name="T35" fmla="*/ 46 h 46"/>
                <a:gd name="T36" fmla="*/ 23 w 95"/>
                <a:gd name="T37" fmla="*/ 46 h 46"/>
                <a:gd name="T38" fmla="*/ 15 w 95"/>
                <a:gd name="T39" fmla="*/ 46 h 46"/>
                <a:gd name="T40" fmla="*/ 11 w 95"/>
                <a:gd name="T41" fmla="*/ 42 h 46"/>
                <a:gd name="T42" fmla="*/ 6 w 95"/>
                <a:gd name="T43" fmla="*/ 40 h 46"/>
                <a:gd name="T44" fmla="*/ 4 w 95"/>
                <a:gd name="T45" fmla="*/ 36 h 46"/>
                <a:gd name="T46" fmla="*/ 2 w 95"/>
                <a:gd name="T47" fmla="*/ 32 h 46"/>
                <a:gd name="T48" fmla="*/ 2 w 95"/>
                <a:gd name="T49" fmla="*/ 30 h 46"/>
                <a:gd name="T50" fmla="*/ 2 w 95"/>
                <a:gd name="T51" fmla="*/ 24 h 46"/>
                <a:gd name="T52" fmla="*/ 4 w 95"/>
                <a:gd name="T53" fmla="*/ 20 h 46"/>
                <a:gd name="T54" fmla="*/ 11 w 95"/>
                <a:gd name="T55" fmla="*/ 20 h 46"/>
                <a:gd name="T56" fmla="*/ 17 w 95"/>
                <a:gd name="T57" fmla="*/ 18 h 46"/>
                <a:gd name="T58" fmla="*/ 21 w 95"/>
                <a:gd name="T59" fmla="*/ 16 h 46"/>
                <a:gd name="T60" fmla="*/ 23 w 95"/>
                <a:gd name="T61" fmla="*/ 10 h 46"/>
                <a:gd name="T62" fmla="*/ 27 w 95"/>
                <a:gd name="T63" fmla="*/ 6 h 46"/>
                <a:gd name="T64" fmla="*/ 31 w 95"/>
                <a:gd name="T65" fmla="*/ 4 h 46"/>
                <a:gd name="T66" fmla="*/ 35 w 95"/>
                <a:gd name="T67" fmla="*/ 2 h 46"/>
                <a:gd name="T68" fmla="*/ 37 w 95"/>
                <a:gd name="T69" fmla="*/ 6 h 46"/>
                <a:gd name="T70" fmla="*/ 41 w 95"/>
                <a:gd name="T71" fmla="*/ 4 h 46"/>
                <a:gd name="T72" fmla="*/ 45 w 95"/>
                <a:gd name="T73" fmla="*/ 0 h 46"/>
                <a:gd name="T74" fmla="*/ 47 w 95"/>
                <a:gd name="T75" fmla="*/ 4 h 46"/>
                <a:gd name="T76" fmla="*/ 49 w 95"/>
                <a:gd name="T77" fmla="*/ 6 h 46"/>
                <a:gd name="T78" fmla="*/ 49 w 95"/>
                <a:gd name="T79" fmla="*/ 12 h 46"/>
                <a:gd name="T80" fmla="*/ 53 w 95"/>
                <a:gd name="T81" fmla="*/ 12 h 46"/>
                <a:gd name="T82" fmla="*/ 57 w 95"/>
                <a:gd name="T83" fmla="*/ 8 h 46"/>
                <a:gd name="T84" fmla="*/ 61 w 95"/>
                <a:gd name="T85" fmla="*/ 6 h 46"/>
                <a:gd name="T86" fmla="*/ 67 w 95"/>
                <a:gd name="T87" fmla="*/ 8 h 46"/>
                <a:gd name="T88" fmla="*/ 71 w 95"/>
                <a:gd name="T89" fmla="*/ 6 h 46"/>
                <a:gd name="T90" fmla="*/ 71 w 95"/>
                <a:gd name="T91" fmla="*/ 6 h 46"/>
                <a:gd name="T92" fmla="*/ 75 w 95"/>
                <a:gd name="T93" fmla="*/ 4 h 46"/>
                <a:gd name="T94" fmla="*/ 79 w 95"/>
                <a:gd name="T95" fmla="*/ 4 h 46"/>
                <a:gd name="T96" fmla="*/ 83 w 95"/>
                <a:gd name="T97" fmla="*/ 6 h 46"/>
                <a:gd name="T98" fmla="*/ 87 w 95"/>
                <a:gd name="T99" fmla="*/ 10 h 46"/>
                <a:gd name="T100" fmla="*/ 91 w 95"/>
                <a:gd name="T101" fmla="*/ 12 h 46"/>
                <a:gd name="T102" fmla="*/ 95 w 95"/>
                <a:gd name="T103" fmla="*/ 1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5" h="46">
                  <a:moveTo>
                    <a:pt x="95" y="14"/>
                  </a:moveTo>
                  <a:lnTo>
                    <a:pt x="93" y="16"/>
                  </a:lnTo>
                  <a:lnTo>
                    <a:pt x="93" y="18"/>
                  </a:lnTo>
                  <a:lnTo>
                    <a:pt x="91" y="20"/>
                  </a:lnTo>
                  <a:lnTo>
                    <a:pt x="91" y="22"/>
                  </a:lnTo>
                  <a:lnTo>
                    <a:pt x="91" y="24"/>
                  </a:lnTo>
                  <a:lnTo>
                    <a:pt x="89" y="24"/>
                  </a:lnTo>
                  <a:lnTo>
                    <a:pt x="89" y="26"/>
                  </a:lnTo>
                  <a:lnTo>
                    <a:pt x="87" y="26"/>
                  </a:lnTo>
                  <a:lnTo>
                    <a:pt x="87" y="28"/>
                  </a:lnTo>
                  <a:lnTo>
                    <a:pt x="87" y="30"/>
                  </a:lnTo>
                  <a:lnTo>
                    <a:pt x="87" y="32"/>
                  </a:lnTo>
                  <a:lnTo>
                    <a:pt x="85" y="32"/>
                  </a:lnTo>
                  <a:lnTo>
                    <a:pt x="83" y="32"/>
                  </a:lnTo>
                  <a:lnTo>
                    <a:pt x="81" y="32"/>
                  </a:lnTo>
                  <a:lnTo>
                    <a:pt x="79" y="30"/>
                  </a:lnTo>
                  <a:lnTo>
                    <a:pt x="79" y="28"/>
                  </a:lnTo>
                  <a:lnTo>
                    <a:pt x="77" y="28"/>
                  </a:lnTo>
                  <a:lnTo>
                    <a:pt x="77" y="26"/>
                  </a:lnTo>
                  <a:lnTo>
                    <a:pt x="75" y="26"/>
                  </a:lnTo>
                  <a:lnTo>
                    <a:pt x="75" y="28"/>
                  </a:lnTo>
                  <a:lnTo>
                    <a:pt x="73" y="28"/>
                  </a:lnTo>
                  <a:lnTo>
                    <a:pt x="71" y="28"/>
                  </a:lnTo>
                  <a:lnTo>
                    <a:pt x="69" y="28"/>
                  </a:lnTo>
                  <a:lnTo>
                    <a:pt x="67" y="28"/>
                  </a:lnTo>
                  <a:lnTo>
                    <a:pt x="65" y="26"/>
                  </a:lnTo>
                  <a:lnTo>
                    <a:pt x="61" y="28"/>
                  </a:lnTo>
                  <a:lnTo>
                    <a:pt x="59" y="30"/>
                  </a:lnTo>
                  <a:lnTo>
                    <a:pt x="59" y="32"/>
                  </a:lnTo>
                  <a:lnTo>
                    <a:pt x="57" y="3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3" y="36"/>
                  </a:lnTo>
                  <a:lnTo>
                    <a:pt x="51" y="36"/>
                  </a:lnTo>
                  <a:lnTo>
                    <a:pt x="51" y="38"/>
                  </a:lnTo>
                  <a:lnTo>
                    <a:pt x="49" y="36"/>
                  </a:lnTo>
                  <a:lnTo>
                    <a:pt x="49" y="38"/>
                  </a:lnTo>
                  <a:lnTo>
                    <a:pt x="49" y="36"/>
                  </a:lnTo>
                  <a:lnTo>
                    <a:pt x="49" y="36"/>
                  </a:lnTo>
                  <a:lnTo>
                    <a:pt x="47" y="36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3" y="38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7" y="40"/>
                  </a:lnTo>
                  <a:lnTo>
                    <a:pt x="35" y="40"/>
                  </a:lnTo>
                  <a:lnTo>
                    <a:pt x="35" y="42"/>
                  </a:lnTo>
                  <a:lnTo>
                    <a:pt x="33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6"/>
                  </a:lnTo>
                  <a:lnTo>
                    <a:pt x="33" y="46"/>
                  </a:lnTo>
                  <a:lnTo>
                    <a:pt x="31" y="46"/>
                  </a:lnTo>
                  <a:lnTo>
                    <a:pt x="27" y="46"/>
                  </a:lnTo>
                  <a:lnTo>
                    <a:pt x="25" y="46"/>
                  </a:lnTo>
                  <a:lnTo>
                    <a:pt x="23" y="46"/>
                  </a:lnTo>
                  <a:lnTo>
                    <a:pt x="19" y="46"/>
                  </a:lnTo>
                  <a:lnTo>
                    <a:pt x="17" y="46"/>
                  </a:lnTo>
                  <a:lnTo>
                    <a:pt x="15" y="46"/>
                  </a:lnTo>
                  <a:lnTo>
                    <a:pt x="15" y="44"/>
                  </a:lnTo>
                  <a:lnTo>
                    <a:pt x="13" y="44"/>
                  </a:lnTo>
                  <a:lnTo>
                    <a:pt x="11" y="42"/>
                  </a:lnTo>
                  <a:lnTo>
                    <a:pt x="11" y="40"/>
                  </a:lnTo>
                  <a:lnTo>
                    <a:pt x="8" y="40"/>
                  </a:lnTo>
                  <a:lnTo>
                    <a:pt x="6" y="40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2" y="36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6" y="20"/>
                  </a:lnTo>
                  <a:lnTo>
                    <a:pt x="8" y="20"/>
                  </a:lnTo>
                  <a:lnTo>
                    <a:pt x="11" y="20"/>
                  </a:lnTo>
                  <a:lnTo>
                    <a:pt x="13" y="20"/>
                  </a:lnTo>
                  <a:lnTo>
                    <a:pt x="17" y="20"/>
                  </a:lnTo>
                  <a:lnTo>
                    <a:pt x="17" y="18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1" y="16"/>
                  </a:lnTo>
                  <a:lnTo>
                    <a:pt x="23" y="14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5" y="8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9" y="6"/>
                  </a:lnTo>
                  <a:lnTo>
                    <a:pt x="29" y="4"/>
                  </a:lnTo>
                  <a:lnTo>
                    <a:pt x="31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2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7" y="6"/>
                  </a:lnTo>
                  <a:lnTo>
                    <a:pt x="39" y="6"/>
                  </a:lnTo>
                  <a:lnTo>
                    <a:pt x="41" y="6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5" y="0"/>
                  </a:lnTo>
                  <a:lnTo>
                    <a:pt x="45" y="2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4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8"/>
                  </a:lnTo>
                  <a:lnTo>
                    <a:pt x="49" y="10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51" y="10"/>
                  </a:lnTo>
                  <a:lnTo>
                    <a:pt x="53" y="12"/>
                  </a:lnTo>
                  <a:lnTo>
                    <a:pt x="53" y="10"/>
                  </a:lnTo>
                  <a:lnTo>
                    <a:pt x="55" y="8"/>
                  </a:lnTo>
                  <a:lnTo>
                    <a:pt x="57" y="8"/>
                  </a:lnTo>
                  <a:lnTo>
                    <a:pt x="57" y="6"/>
                  </a:lnTo>
                  <a:lnTo>
                    <a:pt x="59" y="6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5" y="8"/>
                  </a:lnTo>
                  <a:lnTo>
                    <a:pt x="67" y="8"/>
                  </a:lnTo>
                  <a:lnTo>
                    <a:pt x="69" y="8"/>
                  </a:lnTo>
                  <a:lnTo>
                    <a:pt x="69" y="6"/>
                  </a:lnTo>
                  <a:lnTo>
                    <a:pt x="71" y="6"/>
                  </a:lnTo>
                  <a:lnTo>
                    <a:pt x="69" y="6"/>
                  </a:lnTo>
                  <a:lnTo>
                    <a:pt x="71" y="4"/>
                  </a:lnTo>
                  <a:lnTo>
                    <a:pt x="71" y="6"/>
                  </a:lnTo>
                  <a:lnTo>
                    <a:pt x="73" y="6"/>
                  </a:lnTo>
                  <a:lnTo>
                    <a:pt x="73" y="4"/>
                  </a:lnTo>
                  <a:lnTo>
                    <a:pt x="75" y="4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81" y="6"/>
                  </a:lnTo>
                  <a:lnTo>
                    <a:pt x="83" y="6"/>
                  </a:lnTo>
                  <a:lnTo>
                    <a:pt x="85" y="8"/>
                  </a:lnTo>
                  <a:lnTo>
                    <a:pt x="85" y="10"/>
                  </a:lnTo>
                  <a:lnTo>
                    <a:pt x="87" y="10"/>
                  </a:lnTo>
                  <a:lnTo>
                    <a:pt x="87" y="12"/>
                  </a:lnTo>
                  <a:lnTo>
                    <a:pt x="89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3" y="14"/>
                  </a:lnTo>
                  <a:lnTo>
                    <a:pt x="95" y="14"/>
                  </a:lnTo>
                  <a:lnTo>
                    <a:pt x="95" y="14"/>
                  </a:lnTo>
                  <a:lnTo>
                    <a:pt x="95" y="14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17" name="Freeform 2905"/>
            <p:cNvSpPr>
              <a:spLocks/>
            </p:cNvSpPr>
            <p:nvPr/>
          </p:nvSpPr>
          <p:spPr bwMode="auto">
            <a:xfrm>
              <a:off x="18130656" y="4251096"/>
              <a:ext cx="393430" cy="267533"/>
            </a:xfrm>
            <a:custGeom>
              <a:avLst/>
              <a:gdLst>
                <a:gd name="T0" fmla="*/ 48 w 50"/>
                <a:gd name="T1" fmla="*/ 8 h 34"/>
                <a:gd name="T2" fmla="*/ 46 w 50"/>
                <a:gd name="T3" fmla="*/ 10 h 34"/>
                <a:gd name="T4" fmla="*/ 46 w 50"/>
                <a:gd name="T5" fmla="*/ 10 h 34"/>
                <a:gd name="T6" fmla="*/ 44 w 50"/>
                <a:gd name="T7" fmla="*/ 12 h 34"/>
                <a:gd name="T8" fmla="*/ 42 w 50"/>
                <a:gd name="T9" fmla="*/ 14 h 34"/>
                <a:gd name="T10" fmla="*/ 38 w 50"/>
                <a:gd name="T11" fmla="*/ 16 h 34"/>
                <a:gd name="T12" fmla="*/ 34 w 50"/>
                <a:gd name="T13" fmla="*/ 16 h 34"/>
                <a:gd name="T14" fmla="*/ 34 w 50"/>
                <a:gd name="T15" fmla="*/ 20 h 34"/>
                <a:gd name="T16" fmla="*/ 36 w 50"/>
                <a:gd name="T17" fmla="*/ 22 h 34"/>
                <a:gd name="T18" fmla="*/ 36 w 50"/>
                <a:gd name="T19" fmla="*/ 24 h 34"/>
                <a:gd name="T20" fmla="*/ 32 w 50"/>
                <a:gd name="T21" fmla="*/ 24 h 34"/>
                <a:gd name="T22" fmla="*/ 28 w 50"/>
                <a:gd name="T23" fmla="*/ 26 h 34"/>
                <a:gd name="T24" fmla="*/ 30 w 50"/>
                <a:gd name="T25" fmla="*/ 26 h 34"/>
                <a:gd name="T26" fmla="*/ 28 w 50"/>
                <a:gd name="T27" fmla="*/ 28 h 34"/>
                <a:gd name="T28" fmla="*/ 30 w 50"/>
                <a:gd name="T29" fmla="*/ 30 h 34"/>
                <a:gd name="T30" fmla="*/ 28 w 50"/>
                <a:gd name="T31" fmla="*/ 32 h 34"/>
                <a:gd name="T32" fmla="*/ 28 w 50"/>
                <a:gd name="T33" fmla="*/ 32 h 34"/>
                <a:gd name="T34" fmla="*/ 26 w 50"/>
                <a:gd name="T35" fmla="*/ 30 h 34"/>
                <a:gd name="T36" fmla="*/ 24 w 50"/>
                <a:gd name="T37" fmla="*/ 32 h 34"/>
                <a:gd name="T38" fmla="*/ 22 w 50"/>
                <a:gd name="T39" fmla="*/ 30 h 34"/>
                <a:gd name="T40" fmla="*/ 20 w 50"/>
                <a:gd name="T41" fmla="*/ 28 h 34"/>
                <a:gd name="T42" fmla="*/ 18 w 50"/>
                <a:gd name="T43" fmla="*/ 30 h 34"/>
                <a:gd name="T44" fmla="*/ 14 w 50"/>
                <a:gd name="T45" fmla="*/ 32 h 34"/>
                <a:gd name="T46" fmla="*/ 10 w 50"/>
                <a:gd name="T47" fmla="*/ 32 h 34"/>
                <a:gd name="T48" fmla="*/ 10 w 50"/>
                <a:gd name="T49" fmla="*/ 32 h 34"/>
                <a:gd name="T50" fmla="*/ 8 w 50"/>
                <a:gd name="T51" fmla="*/ 34 h 34"/>
                <a:gd name="T52" fmla="*/ 6 w 50"/>
                <a:gd name="T53" fmla="*/ 32 h 34"/>
                <a:gd name="T54" fmla="*/ 2 w 50"/>
                <a:gd name="T55" fmla="*/ 32 h 34"/>
                <a:gd name="T56" fmla="*/ 2 w 50"/>
                <a:gd name="T57" fmla="*/ 30 h 34"/>
                <a:gd name="T58" fmla="*/ 6 w 50"/>
                <a:gd name="T59" fmla="*/ 30 h 34"/>
                <a:gd name="T60" fmla="*/ 6 w 50"/>
                <a:gd name="T61" fmla="*/ 28 h 34"/>
                <a:gd name="T62" fmla="*/ 8 w 50"/>
                <a:gd name="T63" fmla="*/ 30 h 34"/>
                <a:gd name="T64" fmla="*/ 6 w 50"/>
                <a:gd name="T65" fmla="*/ 26 h 34"/>
                <a:gd name="T66" fmla="*/ 2 w 50"/>
                <a:gd name="T67" fmla="*/ 24 h 34"/>
                <a:gd name="T68" fmla="*/ 4 w 50"/>
                <a:gd name="T69" fmla="*/ 22 h 34"/>
                <a:gd name="T70" fmla="*/ 2 w 50"/>
                <a:gd name="T71" fmla="*/ 22 h 34"/>
                <a:gd name="T72" fmla="*/ 2 w 50"/>
                <a:gd name="T73" fmla="*/ 22 h 34"/>
                <a:gd name="T74" fmla="*/ 4 w 50"/>
                <a:gd name="T75" fmla="*/ 18 h 34"/>
                <a:gd name="T76" fmla="*/ 2 w 50"/>
                <a:gd name="T77" fmla="*/ 16 h 34"/>
                <a:gd name="T78" fmla="*/ 0 w 50"/>
                <a:gd name="T79" fmla="*/ 14 h 34"/>
                <a:gd name="T80" fmla="*/ 2 w 50"/>
                <a:gd name="T81" fmla="*/ 12 h 34"/>
                <a:gd name="T82" fmla="*/ 4 w 50"/>
                <a:gd name="T83" fmla="*/ 8 h 34"/>
                <a:gd name="T84" fmla="*/ 6 w 50"/>
                <a:gd name="T85" fmla="*/ 10 h 34"/>
                <a:gd name="T86" fmla="*/ 10 w 50"/>
                <a:gd name="T87" fmla="*/ 10 h 34"/>
                <a:gd name="T88" fmla="*/ 14 w 50"/>
                <a:gd name="T89" fmla="*/ 10 h 34"/>
                <a:gd name="T90" fmla="*/ 16 w 50"/>
                <a:gd name="T91" fmla="*/ 12 h 34"/>
                <a:gd name="T92" fmla="*/ 20 w 50"/>
                <a:gd name="T93" fmla="*/ 12 h 34"/>
                <a:gd name="T94" fmla="*/ 22 w 50"/>
                <a:gd name="T95" fmla="*/ 10 h 34"/>
                <a:gd name="T96" fmla="*/ 24 w 50"/>
                <a:gd name="T97" fmla="*/ 8 h 34"/>
                <a:gd name="T98" fmla="*/ 26 w 50"/>
                <a:gd name="T99" fmla="*/ 6 h 34"/>
                <a:gd name="T100" fmla="*/ 28 w 50"/>
                <a:gd name="T101" fmla="*/ 6 h 34"/>
                <a:gd name="T102" fmla="*/ 32 w 50"/>
                <a:gd name="T103" fmla="*/ 6 h 34"/>
                <a:gd name="T104" fmla="*/ 34 w 50"/>
                <a:gd name="T105" fmla="*/ 4 h 34"/>
                <a:gd name="T106" fmla="*/ 38 w 50"/>
                <a:gd name="T107" fmla="*/ 4 h 34"/>
                <a:gd name="T108" fmla="*/ 42 w 50"/>
                <a:gd name="T109" fmla="*/ 6 h 34"/>
                <a:gd name="T110" fmla="*/ 40 w 50"/>
                <a:gd name="T111" fmla="*/ 4 h 34"/>
                <a:gd name="T112" fmla="*/ 42 w 50"/>
                <a:gd name="T113" fmla="*/ 2 h 34"/>
                <a:gd name="T114" fmla="*/ 44 w 50"/>
                <a:gd name="T115" fmla="*/ 0 h 34"/>
                <a:gd name="T116" fmla="*/ 46 w 50"/>
                <a:gd name="T117" fmla="*/ 2 h 34"/>
                <a:gd name="T118" fmla="*/ 48 w 50"/>
                <a:gd name="T119" fmla="*/ 4 h 34"/>
                <a:gd name="T120" fmla="*/ 48 w 50"/>
                <a:gd name="T121" fmla="*/ 8 h 34"/>
                <a:gd name="T122" fmla="*/ 50 w 50"/>
                <a:gd name="T123" fmla="*/ 10 h 34"/>
                <a:gd name="T124" fmla="*/ 50 w 50"/>
                <a:gd name="T125" fmla="*/ 1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0" h="34">
                  <a:moveTo>
                    <a:pt x="50" y="10"/>
                  </a:moveTo>
                  <a:lnTo>
                    <a:pt x="48" y="8"/>
                  </a:lnTo>
                  <a:lnTo>
                    <a:pt x="46" y="8"/>
                  </a:lnTo>
                  <a:lnTo>
                    <a:pt x="46" y="10"/>
                  </a:lnTo>
                  <a:lnTo>
                    <a:pt x="44" y="10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4" y="12"/>
                  </a:lnTo>
                  <a:lnTo>
                    <a:pt x="42" y="12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4" y="16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6" y="20"/>
                  </a:lnTo>
                  <a:lnTo>
                    <a:pt x="36" y="22"/>
                  </a:lnTo>
                  <a:lnTo>
                    <a:pt x="36" y="22"/>
                  </a:lnTo>
                  <a:lnTo>
                    <a:pt x="36" y="24"/>
                  </a:lnTo>
                  <a:lnTo>
                    <a:pt x="34" y="24"/>
                  </a:lnTo>
                  <a:lnTo>
                    <a:pt x="32" y="24"/>
                  </a:lnTo>
                  <a:lnTo>
                    <a:pt x="30" y="26"/>
                  </a:lnTo>
                  <a:lnTo>
                    <a:pt x="28" y="26"/>
                  </a:lnTo>
                  <a:lnTo>
                    <a:pt x="30" y="28"/>
                  </a:lnTo>
                  <a:lnTo>
                    <a:pt x="30" y="26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8" y="30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28" y="32"/>
                  </a:lnTo>
                  <a:lnTo>
                    <a:pt x="28" y="34"/>
                  </a:lnTo>
                  <a:lnTo>
                    <a:pt x="28" y="32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4" y="30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16" y="32"/>
                  </a:lnTo>
                  <a:lnTo>
                    <a:pt x="14" y="32"/>
                  </a:lnTo>
                  <a:lnTo>
                    <a:pt x="12" y="32"/>
                  </a:lnTo>
                  <a:lnTo>
                    <a:pt x="10" y="32"/>
                  </a:lnTo>
                  <a:lnTo>
                    <a:pt x="10" y="30"/>
                  </a:lnTo>
                  <a:lnTo>
                    <a:pt x="10" y="32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8" y="32"/>
                  </a:lnTo>
                  <a:lnTo>
                    <a:pt x="6" y="32"/>
                  </a:lnTo>
                  <a:lnTo>
                    <a:pt x="4" y="32"/>
                  </a:lnTo>
                  <a:lnTo>
                    <a:pt x="2" y="32"/>
                  </a:lnTo>
                  <a:lnTo>
                    <a:pt x="4" y="30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2" y="22"/>
                  </a:lnTo>
                  <a:lnTo>
                    <a:pt x="0" y="22"/>
                  </a:lnTo>
                  <a:lnTo>
                    <a:pt x="2" y="22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4" y="10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8" y="10"/>
                  </a:lnTo>
                  <a:lnTo>
                    <a:pt x="10" y="10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4" y="8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2" y="6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50" y="8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18" name="Freeform 2906"/>
            <p:cNvSpPr>
              <a:spLocks/>
            </p:cNvSpPr>
            <p:nvPr/>
          </p:nvSpPr>
          <p:spPr bwMode="auto">
            <a:xfrm>
              <a:off x="18398188" y="2370497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19" name="Freeform 2907"/>
            <p:cNvSpPr>
              <a:spLocks/>
            </p:cNvSpPr>
            <p:nvPr/>
          </p:nvSpPr>
          <p:spPr bwMode="auto">
            <a:xfrm>
              <a:off x="18508349" y="2102964"/>
              <a:ext cx="78686" cy="251795"/>
            </a:xfrm>
            <a:custGeom>
              <a:avLst/>
              <a:gdLst>
                <a:gd name="T0" fmla="*/ 8 w 10"/>
                <a:gd name="T1" fmla="*/ 0 h 32"/>
                <a:gd name="T2" fmla="*/ 10 w 10"/>
                <a:gd name="T3" fmla="*/ 0 h 32"/>
                <a:gd name="T4" fmla="*/ 8 w 10"/>
                <a:gd name="T5" fmla="*/ 2 h 32"/>
                <a:gd name="T6" fmla="*/ 8 w 10"/>
                <a:gd name="T7" fmla="*/ 4 h 32"/>
                <a:gd name="T8" fmla="*/ 8 w 10"/>
                <a:gd name="T9" fmla="*/ 6 h 32"/>
                <a:gd name="T10" fmla="*/ 8 w 10"/>
                <a:gd name="T11" fmla="*/ 8 h 32"/>
                <a:gd name="T12" fmla="*/ 6 w 10"/>
                <a:gd name="T13" fmla="*/ 8 h 32"/>
                <a:gd name="T14" fmla="*/ 6 w 10"/>
                <a:gd name="T15" fmla="*/ 10 h 32"/>
                <a:gd name="T16" fmla="*/ 6 w 10"/>
                <a:gd name="T17" fmla="*/ 12 h 32"/>
                <a:gd name="T18" fmla="*/ 6 w 10"/>
                <a:gd name="T19" fmla="*/ 14 h 32"/>
                <a:gd name="T20" fmla="*/ 4 w 10"/>
                <a:gd name="T21" fmla="*/ 16 h 32"/>
                <a:gd name="T22" fmla="*/ 4 w 10"/>
                <a:gd name="T23" fmla="*/ 18 h 32"/>
                <a:gd name="T24" fmla="*/ 4 w 10"/>
                <a:gd name="T25" fmla="*/ 22 h 32"/>
                <a:gd name="T26" fmla="*/ 4 w 10"/>
                <a:gd name="T27" fmla="*/ 24 h 32"/>
                <a:gd name="T28" fmla="*/ 4 w 10"/>
                <a:gd name="T29" fmla="*/ 26 h 32"/>
                <a:gd name="T30" fmla="*/ 2 w 10"/>
                <a:gd name="T31" fmla="*/ 28 h 32"/>
                <a:gd name="T32" fmla="*/ 2 w 10"/>
                <a:gd name="T33" fmla="*/ 30 h 32"/>
                <a:gd name="T34" fmla="*/ 2 w 10"/>
                <a:gd name="T35" fmla="*/ 32 h 32"/>
                <a:gd name="T36" fmla="*/ 2 w 10"/>
                <a:gd name="T37" fmla="*/ 32 h 32"/>
                <a:gd name="T38" fmla="*/ 0 w 10"/>
                <a:gd name="T39" fmla="*/ 32 h 32"/>
                <a:gd name="T40" fmla="*/ 0 w 10"/>
                <a:gd name="T41" fmla="*/ 32 h 32"/>
                <a:gd name="T42" fmla="*/ 0 w 10"/>
                <a:gd name="T43" fmla="*/ 30 h 32"/>
                <a:gd name="T44" fmla="*/ 0 w 10"/>
                <a:gd name="T45" fmla="*/ 28 h 32"/>
                <a:gd name="T46" fmla="*/ 0 w 10"/>
                <a:gd name="T47" fmla="*/ 26 h 32"/>
                <a:gd name="T48" fmla="*/ 0 w 10"/>
                <a:gd name="T49" fmla="*/ 24 h 32"/>
                <a:gd name="T50" fmla="*/ 0 w 10"/>
                <a:gd name="T51" fmla="*/ 22 h 32"/>
                <a:gd name="T52" fmla="*/ 4 w 10"/>
                <a:gd name="T53" fmla="*/ 14 h 32"/>
                <a:gd name="T54" fmla="*/ 4 w 10"/>
                <a:gd name="T55" fmla="*/ 14 h 32"/>
                <a:gd name="T56" fmla="*/ 4 w 10"/>
                <a:gd name="T57" fmla="*/ 12 h 32"/>
                <a:gd name="T58" fmla="*/ 4 w 10"/>
                <a:gd name="T59" fmla="*/ 10 h 32"/>
                <a:gd name="T60" fmla="*/ 4 w 10"/>
                <a:gd name="T61" fmla="*/ 8 h 32"/>
                <a:gd name="T62" fmla="*/ 6 w 10"/>
                <a:gd name="T63" fmla="*/ 8 h 32"/>
                <a:gd name="T64" fmla="*/ 6 w 10"/>
                <a:gd name="T65" fmla="*/ 4 h 32"/>
                <a:gd name="T66" fmla="*/ 6 w 10"/>
                <a:gd name="T67" fmla="*/ 2 h 32"/>
                <a:gd name="T68" fmla="*/ 8 w 10"/>
                <a:gd name="T69" fmla="*/ 0 h 32"/>
                <a:gd name="T70" fmla="*/ 8 w 10"/>
                <a:gd name="T71" fmla="*/ 0 h 32"/>
                <a:gd name="T72" fmla="*/ 8 w 10"/>
                <a:gd name="T7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" h="32">
                  <a:moveTo>
                    <a:pt x="8" y="0"/>
                  </a:moveTo>
                  <a:lnTo>
                    <a:pt x="10" y="0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6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4" y="14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4"/>
                  </a:lnTo>
                  <a:lnTo>
                    <a:pt x="6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20" name="Freeform 2908"/>
            <p:cNvSpPr>
              <a:spLocks/>
            </p:cNvSpPr>
            <p:nvPr/>
          </p:nvSpPr>
          <p:spPr bwMode="auto">
            <a:xfrm>
              <a:off x="18720799" y="1977067"/>
              <a:ext cx="125898" cy="236058"/>
            </a:xfrm>
            <a:custGeom>
              <a:avLst/>
              <a:gdLst>
                <a:gd name="T0" fmla="*/ 12 w 16"/>
                <a:gd name="T1" fmla="*/ 2 h 30"/>
                <a:gd name="T2" fmla="*/ 12 w 16"/>
                <a:gd name="T3" fmla="*/ 0 h 30"/>
                <a:gd name="T4" fmla="*/ 12 w 16"/>
                <a:gd name="T5" fmla="*/ 0 h 30"/>
                <a:gd name="T6" fmla="*/ 14 w 16"/>
                <a:gd name="T7" fmla="*/ 0 h 30"/>
                <a:gd name="T8" fmla="*/ 16 w 16"/>
                <a:gd name="T9" fmla="*/ 0 h 30"/>
                <a:gd name="T10" fmla="*/ 14 w 16"/>
                <a:gd name="T11" fmla="*/ 2 h 30"/>
                <a:gd name="T12" fmla="*/ 12 w 16"/>
                <a:gd name="T13" fmla="*/ 4 h 30"/>
                <a:gd name="T14" fmla="*/ 10 w 16"/>
                <a:gd name="T15" fmla="*/ 6 h 30"/>
                <a:gd name="T16" fmla="*/ 12 w 16"/>
                <a:gd name="T17" fmla="*/ 8 h 30"/>
                <a:gd name="T18" fmla="*/ 10 w 16"/>
                <a:gd name="T19" fmla="*/ 10 h 30"/>
                <a:gd name="T20" fmla="*/ 12 w 16"/>
                <a:gd name="T21" fmla="*/ 12 h 30"/>
                <a:gd name="T22" fmla="*/ 12 w 16"/>
                <a:gd name="T23" fmla="*/ 12 h 30"/>
                <a:gd name="T24" fmla="*/ 12 w 16"/>
                <a:gd name="T25" fmla="*/ 14 h 30"/>
                <a:gd name="T26" fmla="*/ 10 w 16"/>
                <a:gd name="T27" fmla="*/ 16 h 30"/>
                <a:gd name="T28" fmla="*/ 10 w 16"/>
                <a:gd name="T29" fmla="*/ 20 h 30"/>
                <a:gd name="T30" fmla="*/ 6 w 16"/>
                <a:gd name="T31" fmla="*/ 22 h 30"/>
                <a:gd name="T32" fmla="*/ 6 w 16"/>
                <a:gd name="T33" fmla="*/ 22 h 30"/>
                <a:gd name="T34" fmla="*/ 4 w 16"/>
                <a:gd name="T35" fmla="*/ 24 h 30"/>
                <a:gd name="T36" fmla="*/ 4 w 16"/>
                <a:gd name="T37" fmla="*/ 28 h 30"/>
                <a:gd name="T38" fmla="*/ 2 w 16"/>
                <a:gd name="T39" fmla="*/ 30 h 30"/>
                <a:gd name="T40" fmla="*/ 0 w 16"/>
                <a:gd name="T41" fmla="*/ 28 h 30"/>
                <a:gd name="T42" fmla="*/ 2 w 16"/>
                <a:gd name="T43" fmla="*/ 26 h 30"/>
                <a:gd name="T44" fmla="*/ 2 w 16"/>
                <a:gd name="T45" fmla="*/ 22 h 30"/>
                <a:gd name="T46" fmla="*/ 0 w 16"/>
                <a:gd name="T47" fmla="*/ 18 h 30"/>
                <a:gd name="T48" fmla="*/ 2 w 16"/>
                <a:gd name="T49" fmla="*/ 16 h 30"/>
                <a:gd name="T50" fmla="*/ 0 w 16"/>
                <a:gd name="T51" fmla="*/ 12 h 30"/>
                <a:gd name="T52" fmla="*/ 0 w 16"/>
                <a:gd name="T53" fmla="*/ 8 h 30"/>
                <a:gd name="T54" fmla="*/ 6 w 16"/>
                <a:gd name="T55" fmla="*/ 2 h 30"/>
                <a:gd name="T56" fmla="*/ 8 w 16"/>
                <a:gd name="T57" fmla="*/ 2 h 30"/>
                <a:gd name="T58" fmla="*/ 8 w 16"/>
                <a:gd name="T59" fmla="*/ 0 h 30"/>
                <a:gd name="T60" fmla="*/ 10 w 16"/>
                <a:gd name="T61" fmla="*/ 0 h 30"/>
                <a:gd name="T62" fmla="*/ 12 w 16"/>
                <a:gd name="T6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" h="30">
                  <a:moveTo>
                    <a:pt x="12" y="0"/>
                  </a:moveTo>
                  <a:lnTo>
                    <a:pt x="12" y="2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10" y="12"/>
                  </a:lnTo>
                  <a:lnTo>
                    <a:pt x="12" y="12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8" y="20"/>
                  </a:lnTo>
                  <a:lnTo>
                    <a:pt x="6" y="22"/>
                  </a:lnTo>
                  <a:lnTo>
                    <a:pt x="4" y="22"/>
                  </a:lnTo>
                  <a:lnTo>
                    <a:pt x="6" y="22"/>
                  </a:lnTo>
                  <a:lnTo>
                    <a:pt x="6" y="24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2" y="28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4" y="6"/>
                  </a:lnTo>
                  <a:lnTo>
                    <a:pt x="6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21" name="Freeform 2909"/>
            <p:cNvSpPr>
              <a:spLocks/>
            </p:cNvSpPr>
            <p:nvPr/>
          </p:nvSpPr>
          <p:spPr bwMode="auto">
            <a:xfrm>
              <a:off x="18846696" y="1961329"/>
              <a:ext cx="31474" cy="15737"/>
            </a:xfrm>
            <a:custGeom>
              <a:avLst/>
              <a:gdLst>
                <a:gd name="T0" fmla="*/ 2 w 4"/>
                <a:gd name="T1" fmla="*/ 0 h 2"/>
                <a:gd name="T2" fmla="*/ 4 w 4"/>
                <a:gd name="T3" fmla="*/ 0 h 2"/>
                <a:gd name="T4" fmla="*/ 4 w 4"/>
                <a:gd name="T5" fmla="*/ 2 h 2"/>
                <a:gd name="T6" fmla="*/ 2 w 4"/>
                <a:gd name="T7" fmla="*/ 2 h 2"/>
                <a:gd name="T8" fmla="*/ 0 w 4"/>
                <a:gd name="T9" fmla="*/ 2 h 2"/>
                <a:gd name="T10" fmla="*/ 2 w 4"/>
                <a:gd name="T11" fmla="*/ 2 h 2"/>
                <a:gd name="T12" fmla="*/ 2 w 4"/>
                <a:gd name="T13" fmla="*/ 2 h 2"/>
                <a:gd name="T14" fmla="*/ 0 w 4"/>
                <a:gd name="T15" fmla="*/ 2 h 2"/>
                <a:gd name="T16" fmla="*/ 0 w 4"/>
                <a:gd name="T17" fmla="*/ 2 h 2"/>
                <a:gd name="T18" fmla="*/ 0 w 4"/>
                <a:gd name="T19" fmla="*/ 0 h 2"/>
                <a:gd name="T20" fmla="*/ 2 w 4"/>
                <a:gd name="T21" fmla="*/ 0 h 2"/>
                <a:gd name="T22" fmla="*/ 2 w 4"/>
                <a:gd name="T23" fmla="*/ 0 h 2"/>
                <a:gd name="T24" fmla="*/ 2 w 4"/>
                <a:gd name="T2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22" name="Freeform 2910"/>
            <p:cNvSpPr>
              <a:spLocks/>
            </p:cNvSpPr>
            <p:nvPr/>
          </p:nvSpPr>
          <p:spPr bwMode="auto">
            <a:xfrm>
              <a:off x="17878860" y="1945592"/>
              <a:ext cx="31474" cy="3147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2 h 4"/>
                <a:gd name="T4" fmla="*/ 2 w 4"/>
                <a:gd name="T5" fmla="*/ 2 h 4"/>
                <a:gd name="T6" fmla="*/ 2 w 4"/>
                <a:gd name="T7" fmla="*/ 4 h 4"/>
                <a:gd name="T8" fmla="*/ 0 w 4"/>
                <a:gd name="T9" fmla="*/ 4 h 4"/>
                <a:gd name="T10" fmla="*/ 0 w 4"/>
                <a:gd name="T11" fmla="*/ 2 h 4"/>
                <a:gd name="T12" fmla="*/ 2 w 4"/>
                <a:gd name="T13" fmla="*/ 2 h 4"/>
                <a:gd name="T14" fmla="*/ 0 w 4"/>
                <a:gd name="T15" fmla="*/ 2 h 4"/>
                <a:gd name="T16" fmla="*/ 0 w 4"/>
                <a:gd name="T17" fmla="*/ 0 h 4"/>
                <a:gd name="T18" fmla="*/ 2 w 4"/>
                <a:gd name="T19" fmla="*/ 0 h 4"/>
                <a:gd name="T20" fmla="*/ 4 w 4"/>
                <a:gd name="T21" fmla="*/ 0 h 4"/>
                <a:gd name="T22" fmla="*/ 4 w 4"/>
                <a:gd name="T23" fmla="*/ 0 h 4"/>
                <a:gd name="T24" fmla="*/ 4 w 4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23" name="Freeform 2911"/>
            <p:cNvSpPr>
              <a:spLocks/>
            </p:cNvSpPr>
            <p:nvPr/>
          </p:nvSpPr>
          <p:spPr bwMode="auto">
            <a:xfrm>
              <a:off x="17863123" y="1882643"/>
              <a:ext cx="62949" cy="62949"/>
            </a:xfrm>
            <a:custGeom>
              <a:avLst/>
              <a:gdLst>
                <a:gd name="T0" fmla="*/ 8 w 8"/>
                <a:gd name="T1" fmla="*/ 2 h 8"/>
                <a:gd name="T2" fmla="*/ 8 w 8"/>
                <a:gd name="T3" fmla="*/ 4 h 8"/>
                <a:gd name="T4" fmla="*/ 8 w 8"/>
                <a:gd name="T5" fmla="*/ 6 h 8"/>
                <a:gd name="T6" fmla="*/ 6 w 8"/>
                <a:gd name="T7" fmla="*/ 6 h 8"/>
                <a:gd name="T8" fmla="*/ 4 w 8"/>
                <a:gd name="T9" fmla="*/ 6 h 8"/>
                <a:gd name="T10" fmla="*/ 2 w 8"/>
                <a:gd name="T11" fmla="*/ 6 h 8"/>
                <a:gd name="T12" fmla="*/ 2 w 8"/>
                <a:gd name="T13" fmla="*/ 8 h 8"/>
                <a:gd name="T14" fmla="*/ 2 w 8"/>
                <a:gd name="T15" fmla="*/ 6 h 8"/>
                <a:gd name="T16" fmla="*/ 2 w 8"/>
                <a:gd name="T17" fmla="*/ 8 h 8"/>
                <a:gd name="T18" fmla="*/ 2 w 8"/>
                <a:gd name="T19" fmla="*/ 6 h 8"/>
                <a:gd name="T20" fmla="*/ 0 w 8"/>
                <a:gd name="T21" fmla="*/ 6 h 8"/>
                <a:gd name="T22" fmla="*/ 2 w 8"/>
                <a:gd name="T23" fmla="*/ 4 h 8"/>
                <a:gd name="T24" fmla="*/ 4 w 8"/>
                <a:gd name="T25" fmla="*/ 2 h 8"/>
                <a:gd name="T26" fmla="*/ 6 w 8"/>
                <a:gd name="T27" fmla="*/ 2 h 8"/>
                <a:gd name="T28" fmla="*/ 4 w 8"/>
                <a:gd name="T29" fmla="*/ 2 h 8"/>
                <a:gd name="T30" fmla="*/ 6 w 8"/>
                <a:gd name="T31" fmla="*/ 2 h 8"/>
                <a:gd name="T32" fmla="*/ 6 w 8"/>
                <a:gd name="T33" fmla="*/ 0 h 8"/>
                <a:gd name="T34" fmla="*/ 6 w 8"/>
                <a:gd name="T35" fmla="*/ 2 h 8"/>
                <a:gd name="T36" fmla="*/ 8 w 8"/>
                <a:gd name="T37" fmla="*/ 2 h 8"/>
                <a:gd name="T38" fmla="*/ 8 w 8"/>
                <a:gd name="T39" fmla="*/ 2 h 8"/>
                <a:gd name="T40" fmla="*/ 8 w 8"/>
                <a:gd name="T4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" h="8">
                  <a:moveTo>
                    <a:pt x="8" y="2"/>
                  </a:moveTo>
                  <a:lnTo>
                    <a:pt x="8" y="4"/>
                  </a:lnTo>
                  <a:lnTo>
                    <a:pt x="8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24" name="Freeform 2912"/>
            <p:cNvSpPr>
              <a:spLocks/>
            </p:cNvSpPr>
            <p:nvPr/>
          </p:nvSpPr>
          <p:spPr bwMode="auto">
            <a:xfrm>
              <a:off x="18539823" y="1882643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25" name="Freeform 2913"/>
            <p:cNvSpPr>
              <a:spLocks/>
            </p:cNvSpPr>
            <p:nvPr/>
          </p:nvSpPr>
          <p:spPr bwMode="auto">
            <a:xfrm>
              <a:off x="18862433" y="1866906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26" name="Freeform 2914"/>
            <p:cNvSpPr>
              <a:spLocks/>
            </p:cNvSpPr>
            <p:nvPr/>
          </p:nvSpPr>
          <p:spPr bwMode="auto">
            <a:xfrm>
              <a:off x="18539823" y="1866906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0 w 2"/>
                <a:gd name="T7" fmla="*/ 2 h 2"/>
                <a:gd name="T8" fmla="*/ 0 w 2"/>
                <a:gd name="T9" fmla="*/ 0 h 2"/>
                <a:gd name="T10" fmla="*/ 2 w 2"/>
                <a:gd name="T11" fmla="*/ 0 h 2"/>
                <a:gd name="T12" fmla="*/ 2 w 2"/>
                <a:gd name="T13" fmla="*/ 0 h 2"/>
                <a:gd name="T14" fmla="*/ 2 w 2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27" name="Freeform 2915"/>
            <p:cNvSpPr>
              <a:spLocks/>
            </p:cNvSpPr>
            <p:nvPr/>
          </p:nvSpPr>
          <p:spPr bwMode="auto">
            <a:xfrm>
              <a:off x="18736536" y="1709534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2 h 4"/>
                <a:gd name="T4" fmla="*/ 2 w 2"/>
                <a:gd name="T5" fmla="*/ 2 h 4"/>
                <a:gd name="T6" fmla="*/ 0 w 2"/>
                <a:gd name="T7" fmla="*/ 2 h 4"/>
                <a:gd name="T8" fmla="*/ 0 w 2"/>
                <a:gd name="T9" fmla="*/ 4 h 4"/>
                <a:gd name="T10" fmla="*/ 0 w 2"/>
                <a:gd name="T11" fmla="*/ 2 h 4"/>
                <a:gd name="T12" fmla="*/ 2 w 2"/>
                <a:gd name="T13" fmla="*/ 2 h 4"/>
                <a:gd name="T14" fmla="*/ 2 w 2"/>
                <a:gd name="T15" fmla="*/ 0 h 4"/>
                <a:gd name="T16" fmla="*/ 2 w 2"/>
                <a:gd name="T17" fmla="*/ 2 h 4"/>
                <a:gd name="T18" fmla="*/ 2 w 2"/>
                <a:gd name="T19" fmla="*/ 2 h 4"/>
                <a:gd name="T20" fmla="*/ 2 w 2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28" name="Freeform 2916"/>
            <p:cNvSpPr>
              <a:spLocks/>
            </p:cNvSpPr>
            <p:nvPr/>
          </p:nvSpPr>
          <p:spPr bwMode="auto">
            <a:xfrm>
              <a:off x="18705061" y="1709534"/>
              <a:ext cx="31474" cy="15737"/>
            </a:xfrm>
            <a:custGeom>
              <a:avLst/>
              <a:gdLst>
                <a:gd name="T0" fmla="*/ 4 w 4"/>
                <a:gd name="T1" fmla="*/ 0 h 2"/>
                <a:gd name="T2" fmla="*/ 2 w 4"/>
                <a:gd name="T3" fmla="*/ 0 h 2"/>
                <a:gd name="T4" fmla="*/ 2 w 4"/>
                <a:gd name="T5" fmla="*/ 2 h 2"/>
                <a:gd name="T6" fmla="*/ 2 w 4"/>
                <a:gd name="T7" fmla="*/ 0 h 2"/>
                <a:gd name="T8" fmla="*/ 2 w 4"/>
                <a:gd name="T9" fmla="*/ 2 h 2"/>
                <a:gd name="T10" fmla="*/ 0 w 4"/>
                <a:gd name="T11" fmla="*/ 2 h 2"/>
                <a:gd name="T12" fmla="*/ 0 w 4"/>
                <a:gd name="T13" fmla="*/ 0 h 2"/>
                <a:gd name="T14" fmla="*/ 2 w 4"/>
                <a:gd name="T15" fmla="*/ 0 h 2"/>
                <a:gd name="T16" fmla="*/ 4 w 4"/>
                <a:gd name="T17" fmla="*/ 0 h 2"/>
                <a:gd name="T18" fmla="*/ 4 w 4"/>
                <a:gd name="T19" fmla="*/ 0 h 2"/>
                <a:gd name="T20" fmla="*/ 4 w 4"/>
                <a:gd name="T2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29" name="Freeform 2917"/>
            <p:cNvSpPr>
              <a:spLocks/>
            </p:cNvSpPr>
            <p:nvPr/>
          </p:nvSpPr>
          <p:spPr bwMode="auto">
            <a:xfrm>
              <a:off x="18657850" y="1693797"/>
              <a:ext cx="15737" cy="47212"/>
            </a:xfrm>
            <a:custGeom>
              <a:avLst/>
              <a:gdLst>
                <a:gd name="T0" fmla="*/ 0 w 2"/>
                <a:gd name="T1" fmla="*/ 4 h 6"/>
                <a:gd name="T2" fmla="*/ 0 w 2"/>
                <a:gd name="T3" fmla="*/ 6 h 6"/>
                <a:gd name="T4" fmla="*/ 0 w 2"/>
                <a:gd name="T5" fmla="*/ 4 h 6"/>
                <a:gd name="T6" fmla="*/ 0 w 2"/>
                <a:gd name="T7" fmla="*/ 2 h 6"/>
                <a:gd name="T8" fmla="*/ 0 w 2"/>
                <a:gd name="T9" fmla="*/ 0 h 6"/>
                <a:gd name="T10" fmla="*/ 2 w 2"/>
                <a:gd name="T11" fmla="*/ 2 h 6"/>
                <a:gd name="T12" fmla="*/ 2 w 2"/>
                <a:gd name="T13" fmla="*/ 4 h 6"/>
                <a:gd name="T14" fmla="*/ 0 w 2"/>
                <a:gd name="T15" fmla="*/ 4 h 6"/>
                <a:gd name="T16" fmla="*/ 0 w 2"/>
                <a:gd name="T17" fmla="*/ 4 h 6"/>
                <a:gd name="T18" fmla="*/ 0 w 2"/>
                <a:gd name="T1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6">
                  <a:moveTo>
                    <a:pt x="0" y="4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30" name="Freeform 2918"/>
            <p:cNvSpPr>
              <a:spLocks/>
            </p:cNvSpPr>
            <p:nvPr/>
          </p:nvSpPr>
          <p:spPr bwMode="auto">
            <a:xfrm>
              <a:off x="18752273" y="1678060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4 h 4"/>
                <a:gd name="T4" fmla="*/ 0 w 2"/>
                <a:gd name="T5" fmla="*/ 4 h 4"/>
                <a:gd name="T6" fmla="*/ 0 w 2"/>
                <a:gd name="T7" fmla="*/ 2 h 4"/>
                <a:gd name="T8" fmla="*/ 2 w 2"/>
                <a:gd name="T9" fmla="*/ 0 h 4"/>
                <a:gd name="T10" fmla="*/ 2 w 2"/>
                <a:gd name="T11" fmla="*/ 2 h 4"/>
                <a:gd name="T12" fmla="*/ 2 w 2"/>
                <a:gd name="T13" fmla="*/ 2 h 4"/>
                <a:gd name="T14" fmla="*/ 2 w 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31" name="Freeform 2919"/>
            <p:cNvSpPr>
              <a:spLocks/>
            </p:cNvSpPr>
            <p:nvPr/>
          </p:nvSpPr>
          <p:spPr bwMode="auto">
            <a:xfrm>
              <a:off x="18783747" y="1662322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32" name="Freeform 2920"/>
            <p:cNvSpPr>
              <a:spLocks/>
            </p:cNvSpPr>
            <p:nvPr/>
          </p:nvSpPr>
          <p:spPr bwMode="auto">
            <a:xfrm>
              <a:off x="18799485" y="1630848"/>
              <a:ext cx="15737" cy="15737"/>
            </a:xfrm>
            <a:custGeom>
              <a:avLst/>
              <a:gdLst>
                <a:gd name="T0" fmla="*/ 0 w 2"/>
                <a:gd name="T1" fmla="*/ 2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2 h 2"/>
                <a:gd name="T8" fmla="*/ 0 w 2"/>
                <a:gd name="T9" fmla="*/ 2 h 2"/>
                <a:gd name="T10" fmla="*/ 0 w 2"/>
                <a:gd name="T11" fmla="*/ 2 h 2"/>
                <a:gd name="T12" fmla="*/ 0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33" name="Freeform 2921"/>
            <p:cNvSpPr>
              <a:spLocks/>
            </p:cNvSpPr>
            <p:nvPr/>
          </p:nvSpPr>
          <p:spPr bwMode="auto">
            <a:xfrm>
              <a:off x="18752273" y="1630848"/>
              <a:ext cx="31474" cy="15737"/>
            </a:xfrm>
            <a:custGeom>
              <a:avLst/>
              <a:gdLst>
                <a:gd name="T0" fmla="*/ 2 w 4"/>
                <a:gd name="T1" fmla="*/ 0 h 2"/>
                <a:gd name="T2" fmla="*/ 4 w 4"/>
                <a:gd name="T3" fmla="*/ 2 h 2"/>
                <a:gd name="T4" fmla="*/ 2 w 4"/>
                <a:gd name="T5" fmla="*/ 2 h 2"/>
                <a:gd name="T6" fmla="*/ 4 w 4"/>
                <a:gd name="T7" fmla="*/ 2 h 2"/>
                <a:gd name="T8" fmla="*/ 2 w 4"/>
                <a:gd name="T9" fmla="*/ 2 h 2"/>
                <a:gd name="T10" fmla="*/ 0 w 4"/>
                <a:gd name="T11" fmla="*/ 2 h 2"/>
                <a:gd name="T12" fmla="*/ 0 w 4"/>
                <a:gd name="T13" fmla="*/ 0 h 2"/>
                <a:gd name="T14" fmla="*/ 2 w 4"/>
                <a:gd name="T15" fmla="*/ 0 h 2"/>
                <a:gd name="T16" fmla="*/ 2 w 4"/>
                <a:gd name="T17" fmla="*/ 0 h 2"/>
                <a:gd name="T18" fmla="*/ 2 w 4"/>
                <a:gd name="T1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34" name="Freeform 2922"/>
            <p:cNvSpPr>
              <a:spLocks/>
            </p:cNvSpPr>
            <p:nvPr/>
          </p:nvSpPr>
          <p:spPr bwMode="auto">
            <a:xfrm>
              <a:off x="18783747" y="1615111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2 w 2"/>
                <a:gd name="T5" fmla="*/ 0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35" name="Freeform 2923"/>
            <p:cNvSpPr>
              <a:spLocks/>
            </p:cNvSpPr>
            <p:nvPr/>
          </p:nvSpPr>
          <p:spPr bwMode="auto">
            <a:xfrm>
              <a:off x="18720799" y="1615111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36" name="Freeform 2924"/>
            <p:cNvSpPr>
              <a:spLocks/>
            </p:cNvSpPr>
            <p:nvPr/>
          </p:nvSpPr>
          <p:spPr bwMode="auto">
            <a:xfrm>
              <a:off x="18815222" y="1615111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  <a:gd name="T5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37" name="Freeform 2925"/>
            <p:cNvSpPr>
              <a:spLocks/>
            </p:cNvSpPr>
            <p:nvPr/>
          </p:nvSpPr>
          <p:spPr bwMode="auto">
            <a:xfrm>
              <a:off x="18815222" y="1615111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38" name="Freeform 2926"/>
            <p:cNvSpPr>
              <a:spLocks/>
            </p:cNvSpPr>
            <p:nvPr/>
          </p:nvSpPr>
          <p:spPr bwMode="auto">
            <a:xfrm>
              <a:off x="18768010" y="1583636"/>
              <a:ext cx="31474" cy="31474"/>
            </a:xfrm>
            <a:custGeom>
              <a:avLst/>
              <a:gdLst>
                <a:gd name="T0" fmla="*/ 4 w 4"/>
                <a:gd name="T1" fmla="*/ 0 h 4"/>
                <a:gd name="T2" fmla="*/ 4 w 4"/>
                <a:gd name="T3" fmla="*/ 2 h 4"/>
                <a:gd name="T4" fmla="*/ 2 w 4"/>
                <a:gd name="T5" fmla="*/ 2 h 4"/>
                <a:gd name="T6" fmla="*/ 2 w 4"/>
                <a:gd name="T7" fmla="*/ 4 h 4"/>
                <a:gd name="T8" fmla="*/ 0 w 4"/>
                <a:gd name="T9" fmla="*/ 4 h 4"/>
                <a:gd name="T10" fmla="*/ 0 w 4"/>
                <a:gd name="T11" fmla="*/ 2 h 4"/>
                <a:gd name="T12" fmla="*/ 2 w 4"/>
                <a:gd name="T13" fmla="*/ 2 h 4"/>
                <a:gd name="T14" fmla="*/ 2 w 4"/>
                <a:gd name="T15" fmla="*/ 0 h 4"/>
                <a:gd name="T16" fmla="*/ 4 w 4"/>
                <a:gd name="T17" fmla="*/ 0 h 4"/>
                <a:gd name="T18" fmla="*/ 4 w 4"/>
                <a:gd name="T19" fmla="*/ 0 h 4"/>
                <a:gd name="T20" fmla="*/ 4 w 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39" name="Freeform 2927"/>
            <p:cNvSpPr>
              <a:spLocks/>
            </p:cNvSpPr>
            <p:nvPr/>
          </p:nvSpPr>
          <p:spPr bwMode="auto">
            <a:xfrm>
              <a:off x="18815222" y="1552162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2 w 2"/>
                <a:gd name="T3" fmla="*/ 4 h 4"/>
                <a:gd name="T4" fmla="*/ 0 w 2"/>
                <a:gd name="T5" fmla="*/ 4 h 4"/>
                <a:gd name="T6" fmla="*/ 0 w 2"/>
                <a:gd name="T7" fmla="*/ 2 h 4"/>
                <a:gd name="T8" fmla="*/ 2 w 2"/>
                <a:gd name="T9" fmla="*/ 0 h 4"/>
                <a:gd name="T10" fmla="*/ 2 w 2"/>
                <a:gd name="T11" fmla="*/ 2 h 4"/>
                <a:gd name="T12" fmla="*/ 2 w 2"/>
                <a:gd name="T13" fmla="*/ 2 h 4"/>
                <a:gd name="T14" fmla="*/ 2 w 2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40" name="Freeform 2928"/>
            <p:cNvSpPr>
              <a:spLocks/>
            </p:cNvSpPr>
            <p:nvPr/>
          </p:nvSpPr>
          <p:spPr bwMode="auto">
            <a:xfrm>
              <a:off x="18799485" y="1552162"/>
              <a:ext cx="31474" cy="31474"/>
            </a:xfrm>
            <a:custGeom>
              <a:avLst/>
              <a:gdLst>
                <a:gd name="T0" fmla="*/ 2 w 4"/>
                <a:gd name="T1" fmla="*/ 4 h 4"/>
                <a:gd name="T2" fmla="*/ 0 w 4"/>
                <a:gd name="T3" fmla="*/ 4 h 4"/>
                <a:gd name="T4" fmla="*/ 2 w 4"/>
                <a:gd name="T5" fmla="*/ 2 h 4"/>
                <a:gd name="T6" fmla="*/ 4 w 4"/>
                <a:gd name="T7" fmla="*/ 0 h 4"/>
                <a:gd name="T8" fmla="*/ 4 w 4"/>
                <a:gd name="T9" fmla="*/ 2 h 4"/>
                <a:gd name="T10" fmla="*/ 2 w 4"/>
                <a:gd name="T11" fmla="*/ 2 h 4"/>
                <a:gd name="T12" fmla="*/ 2 w 4"/>
                <a:gd name="T13" fmla="*/ 4 h 4"/>
                <a:gd name="T14" fmla="*/ 2 w 4"/>
                <a:gd name="T15" fmla="*/ 4 h 4"/>
                <a:gd name="T16" fmla="*/ 2 w 4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41" name="Freeform 2929"/>
            <p:cNvSpPr>
              <a:spLocks/>
            </p:cNvSpPr>
            <p:nvPr/>
          </p:nvSpPr>
          <p:spPr bwMode="auto">
            <a:xfrm>
              <a:off x="18815222" y="1504950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2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42" name="Freeform 2930"/>
            <p:cNvSpPr>
              <a:spLocks/>
            </p:cNvSpPr>
            <p:nvPr/>
          </p:nvSpPr>
          <p:spPr bwMode="auto">
            <a:xfrm>
              <a:off x="18799485" y="1410527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43" name="Freeform 2931"/>
            <p:cNvSpPr>
              <a:spLocks/>
            </p:cNvSpPr>
            <p:nvPr/>
          </p:nvSpPr>
          <p:spPr bwMode="auto">
            <a:xfrm>
              <a:off x="18752273" y="1331841"/>
              <a:ext cx="31474" cy="62949"/>
            </a:xfrm>
            <a:custGeom>
              <a:avLst/>
              <a:gdLst>
                <a:gd name="T0" fmla="*/ 2 w 4"/>
                <a:gd name="T1" fmla="*/ 2 h 8"/>
                <a:gd name="T2" fmla="*/ 2 w 4"/>
                <a:gd name="T3" fmla="*/ 4 h 8"/>
                <a:gd name="T4" fmla="*/ 2 w 4"/>
                <a:gd name="T5" fmla="*/ 2 h 8"/>
                <a:gd name="T6" fmla="*/ 2 w 4"/>
                <a:gd name="T7" fmla="*/ 4 h 8"/>
                <a:gd name="T8" fmla="*/ 2 w 4"/>
                <a:gd name="T9" fmla="*/ 6 h 8"/>
                <a:gd name="T10" fmla="*/ 4 w 4"/>
                <a:gd name="T11" fmla="*/ 6 h 8"/>
                <a:gd name="T12" fmla="*/ 4 w 4"/>
                <a:gd name="T13" fmla="*/ 8 h 8"/>
                <a:gd name="T14" fmla="*/ 2 w 4"/>
                <a:gd name="T15" fmla="*/ 6 h 8"/>
                <a:gd name="T16" fmla="*/ 0 w 4"/>
                <a:gd name="T17" fmla="*/ 6 h 8"/>
                <a:gd name="T18" fmla="*/ 0 w 4"/>
                <a:gd name="T19" fmla="*/ 4 h 8"/>
                <a:gd name="T20" fmla="*/ 0 w 4"/>
                <a:gd name="T21" fmla="*/ 2 h 8"/>
                <a:gd name="T22" fmla="*/ 0 w 4"/>
                <a:gd name="T23" fmla="*/ 0 h 8"/>
                <a:gd name="T24" fmla="*/ 2 w 4"/>
                <a:gd name="T25" fmla="*/ 0 h 8"/>
                <a:gd name="T26" fmla="*/ 2 w 4"/>
                <a:gd name="T27" fmla="*/ 2 h 8"/>
                <a:gd name="T28" fmla="*/ 2 w 4"/>
                <a:gd name="T29" fmla="*/ 2 h 8"/>
                <a:gd name="T30" fmla="*/ 2 w 4"/>
                <a:gd name="T3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" h="8">
                  <a:moveTo>
                    <a:pt x="2" y="2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44" name="Freeform 2932"/>
            <p:cNvSpPr>
              <a:spLocks/>
            </p:cNvSpPr>
            <p:nvPr/>
          </p:nvSpPr>
          <p:spPr bwMode="auto">
            <a:xfrm>
              <a:off x="18705061" y="749564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45" name="Freeform 2933"/>
            <p:cNvSpPr>
              <a:spLocks/>
            </p:cNvSpPr>
            <p:nvPr/>
          </p:nvSpPr>
          <p:spPr bwMode="auto">
            <a:xfrm>
              <a:off x="19051280" y="482032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46" name="Freeform 2934"/>
            <p:cNvSpPr>
              <a:spLocks/>
            </p:cNvSpPr>
            <p:nvPr/>
          </p:nvSpPr>
          <p:spPr bwMode="auto">
            <a:xfrm>
              <a:off x="19067017" y="466295"/>
              <a:ext cx="0" cy="15737"/>
            </a:xfrm>
            <a:custGeom>
              <a:avLst/>
              <a:gdLst>
                <a:gd name="T0" fmla="*/ 2 h 2"/>
                <a:gd name="T1" fmla="*/ 2 h 2"/>
                <a:gd name="T2" fmla="*/ 0 h 2"/>
                <a:gd name="T3" fmla="*/ 2 h 2"/>
                <a:gd name="T4" fmla="*/ 2 h 2"/>
                <a:gd name="T5" fmla="*/ 2 h 2"/>
                <a:gd name="T6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47" name="Freeform 2935"/>
            <p:cNvSpPr>
              <a:spLocks/>
            </p:cNvSpPr>
            <p:nvPr/>
          </p:nvSpPr>
          <p:spPr bwMode="auto">
            <a:xfrm>
              <a:off x="19067017" y="466295"/>
              <a:ext cx="0" cy="157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48" name="Freeform 2936"/>
            <p:cNvSpPr>
              <a:spLocks/>
            </p:cNvSpPr>
            <p:nvPr/>
          </p:nvSpPr>
          <p:spPr bwMode="auto">
            <a:xfrm>
              <a:off x="19255864" y="-37296"/>
              <a:ext cx="15737" cy="0"/>
            </a:xfrm>
            <a:custGeom>
              <a:avLst/>
              <a:gdLst>
                <a:gd name="T0" fmla="*/ 2 w 2"/>
                <a:gd name="T1" fmla="*/ 0 w 2"/>
                <a:gd name="T2" fmla="*/ 2 w 2"/>
                <a:gd name="T3" fmla="*/ 2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49" name="Freeform 2937"/>
            <p:cNvSpPr>
              <a:spLocks/>
            </p:cNvSpPr>
            <p:nvPr/>
          </p:nvSpPr>
          <p:spPr bwMode="auto">
            <a:xfrm>
              <a:off x="19224389" y="-53033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50" name="Freeform 2938"/>
            <p:cNvSpPr>
              <a:spLocks/>
            </p:cNvSpPr>
            <p:nvPr/>
          </p:nvSpPr>
          <p:spPr bwMode="auto">
            <a:xfrm>
              <a:off x="19287338" y="-68770"/>
              <a:ext cx="0" cy="15737"/>
            </a:xfrm>
            <a:custGeom>
              <a:avLst/>
              <a:gdLst>
                <a:gd name="T0" fmla="*/ 2 h 2"/>
                <a:gd name="T1" fmla="*/ 0 h 2"/>
                <a:gd name="T2" fmla="*/ 2 h 2"/>
                <a:gd name="T3" fmla="*/ 2 h 2"/>
                <a:gd name="T4" fmla="*/ 2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51" name="Freeform 2939"/>
            <p:cNvSpPr>
              <a:spLocks/>
            </p:cNvSpPr>
            <p:nvPr/>
          </p:nvSpPr>
          <p:spPr bwMode="auto">
            <a:xfrm>
              <a:off x="19240126" y="-68770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2 w 2"/>
                <a:gd name="T7" fmla="*/ 2 h 2"/>
                <a:gd name="T8" fmla="*/ 0 w 2"/>
                <a:gd name="T9" fmla="*/ 2 h 2"/>
                <a:gd name="T10" fmla="*/ 0 w 2"/>
                <a:gd name="T11" fmla="*/ 0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52" name="Freeform 2940"/>
            <p:cNvSpPr>
              <a:spLocks/>
            </p:cNvSpPr>
            <p:nvPr/>
          </p:nvSpPr>
          <p:spPr bwMode="auto">
            <a:xfrm>
              <a:off x="19287338" y="-84508"/>
              <a:ext cx="0" cy="15737"/>
            </a:xfrm>
            <a:custGeom>
              <a:avLst/>
              <a:gdLst>
                <a:gd name="T0" fmla="*/ 0 h 2"/>
                <a:gd name="T1" fmla="*/ 2 h 2"/>
                <a:gd name="T2" fmla="*/ 0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53" name="Freeform 2941"/>
            <p:cNvSpPr>
              <a:spLocks/>
            </p:cNvSpPr>
            <p:nvPr/>
          </p:nvSpPr>
          <p:spPr bwMode="auto">
            <a:xfrm>
              <a:off x="19303075" y="-115982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0 h 2"/>
                <a:gd name="T4" fmla="*/ 2 w 2"/>
                <a:gd name="T5" fmla="*/ 0 h 2"/>
                <a:gd name="T6" fmla="*/ 2 w 2"/>
                <a:gd name="T7" fmla="*/ 2 h 2"/>
                <a:gd name="T8" fmla="*/ 2 w 2"/>
                <a:gd name="T9" fmla="*/ 2 h 2"/>
                <a:gd name="T10" fmla="*/ 2 w 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54" name="Freeform 2942"/>
            <p:cNvSpPr>
              <a:spLocks/>
            </p:cNvSpPr>
            <p:nvPr/>
          </p:nvSpPr>
          <p:spPr bwMode="auto">
            <a:xfrm>
              <a:off x="19413236" y="-115982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0 w 2"/>
                <a:gd name="T7" fmla="*/ 0 h 2"/>
                <a:gd name="T8" fmla="*/ 2 w 2"/>
                <a:gd name="T9" fmla="*/ 0 h 2"/>
                <a:gd name="T10" fmla="*/ 2 w 2"/>
                <a:gd name="T11" fmla="*/ 0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55" name="Freeform 2943"/>
            <p:cNvSpPr>
              <a:spLocks/>
            </p:cNvSpPr>
            <p:nvPr/>
          </p:nvSpPr>
          <p:spPr bwMode="auto">
            <a:xfrm>
              <a:off x="19303075" y="-131719"/>
              <a:ext cx="0" cy="31474"/>
            </a:xfrm>
            <a:custGeom>
              <a:avLst/>
              <a:gdLst>
                <a:gd name="T0" fmla="*/ 4 h 4"/>
                <a:gd name="T1" fmla="*/ 4 h 4"/>
                <a:gd name="T2" fmla="*/ 2 h 4"/>
                <a:gd name="T3" fmla="*/ 0 h 4"/>
                <a:gd name="T4" fmla="*/ 2 h 4"/>
                <a:gd name="T5" fmla="*/ 4 h 4"/>
                <a:gd name="T6" fmla="*/ 4 h 4"/>
                <a:gd name="T7" fmla="*/ 4 h 4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56" name="Freeform 2944"/>
            <p:cNvSpPr>
              <a:spLocks/>
            </p:cNvSpPr>
            <p:nvPr/>
          </p:nvSpPr>
          <p:spPr bwMode="auto">
            <a:xfrm>
              <a:off x="17831649" y="-1201849"/>
              <a:ext cx="1644541" cy="3761193"/>
            </a:xfrm>
            <a:custGeom>
              <a:avLst/>
              <a:gdLst>
                <a:gd name="T0" fmla="*/ 201 w 209"/>
                <a:gd name="T1" fmla="*/ 46 h 478"/>
                <a:gd name="T2" fmla="*/ 201 w 209"/>
                <a:gd name="T3" fmla="*/ 70 h 478"/>
                <a:gd name="T4" fmla="*/ 205 w 209"/>
                <a:gd name="T5" fmla="*/ 94 h 478"/>
                <a:gd name="T6" fmla="*/ 205 w 209"/>
                <a:gd name="T7" fmla="*/ 120 h 478"/>
                <a:gd name="T8" fmla="*/ 201 w 209"/>
                <a:gd name="T9" fmla="*/ 136 h 478"/>
                <a:gd name="T10" fmla="*/ 187 w 209"/>
                <a:gd name="T11" fmla="*/ 134 h 478"/>
                <a:gd name="T12" fmla="*/ 179 w 209"/>
                <a:gd name="T13" fmla="*/ 138 h 478"/>
                <a:gd name="T14" fmla="*/ 181 w 209"/>
                <a:gd name="T15" fmla="*/ 144 h 478"/>
                <a:gd name="T16" fmla="*/ 173 w 209"/>
                <a:gd name="T17" fmla="*/ 144 h 478"/>
                <a:gd name="T18" fmla="*/ 171 w 209"/>
                <a:gd name="T19" fmla="*/ 154 h 478"/>
                <a:gd name="T20" fmla="*/ 169 w 209"/>
                <a:gd name="T21" fmla="*/ 160 h 478"/>
                <a:gd name="T22" fmla="*/ 161 w 209"/>
                <a:gd name="T23" fmla="*/ 172 h 478"/>
                <a:gd name="T24" fmla="*/ 167 w 209"/>
                <a:gd name="T25" fmla="*/ 186 h 478"/>
                <a:gd name="T26" fmla="*/ 157 w 209"/>
                <a:gd name="T27" fmla="*/ 206 h 478"/>
                <a:gd name="T28" fmla="*/ 147 w 209"/>
                <a:gd name="T29" fmla="*/ 216 h 478"/>
                <a:gd name="T30" fmla="*/ 135 w 209"/>
                <a:gd name="T31" fmla="*/ 222 h 478"/>
                <a:gd name="T32" fmla="*/ 125 w 209"/>
                <a:gd name="T33" fmla="*/ 230 h 478"/>
                <a:gd name="T34" fmla="*/ 119 w 209"/>
                <a:gd name="T35" fmla="*/ 238 h 478"/>
                <a:gd name="T36" fmla="*/ 115 w 209"/>
                <a:gd name="T37" fmla="*/ 246 h 478"/>
                <a:gd name="T38" fmla="*/ 107 w 209"/>
                <a:gd name="T39" fmla="*/ 240 h 478"/>
                <a:gd name="T40" fmla="*/ 111 w 209"/>
                <a:gd name="T41" fmla="*/ 254 h 478"/>
                <a:gd name="T42" fmla="*/ 101 w 209"/>
                <a:gd name="T43" fmla="*/ 262 h 478"/>
                <a:gd name="T44" fmla="*/ 101 w 209"/>
                <a:gd name="T45" fmla="*/ 278 h 478"/>
                <a:gd name="T46" fmla="*/ 98 w 209"/>
                <a:gd name="T47" fmla="*/ 286 h 478"/>
                <a:gd name="T48" fmla="*/ 98 w 209"/>
                <a:gd name="T49" fmla="*/ 298 h 478"/>
                <a:gd name="T50" fmla="*/ 96 w 209"/>
                <a:gd name="T51" fmla="*/ 310 h 478"/>
                <a:gd name="T52" fmla="*/ 105 w 209"/>
                <a:gd name="T53" fmla="*/ 322 h 478"/>
                <a:gd name="T54" fmla="*/ 117 w 209"/>
                <a:gd name="T55" fmla="*/ 330 h 478"/>
                <a:gd name="T56" fmla="*/ 125 w 209"/>
                <a:gd name="T57" fmla="*/ 338 h 478"/>
                <a:gd name="T58" fmla="*/ 125 w 209"/>
                <a:gd name="T59" fmla="*/ 348 h 478"/>
                <a:gd name="T60" fmla="*/ 115 w 209"/>
                <a:gd name="T61" fmla="*/ 358 h 478"/>
                <a:gd name="T62" fmla="*/ 115 w 209"/>
                <a:gd name="T63" fmla="*/ 360 h 478"/>
                <a:gd name="T64" fmla="*/ 113 w 209"/>
                <a:gd name="T65" fmla="*/ 368 h 478"/>
                <a:gd name="T66" fmla="*/ 105 w 209"/>
                <a:gd name="T67" fmla="*/ 366 h 478"/>
                <a:gd name="T68" fmla="*/ 101 w 209"/>
                <a:gd name="T69" fmla="*/ 376 h 478"/>
                <a:gd name="T70" fmla="*/ 86 w 209"/>
                <a:gd name="T71" fmla="*/ 382 h 478"/>
                <a:gd name="T72" fmla="*/ 90 w 209"/>
                <a:gd name="T73" fmla="*/ 388 h 478"/>
                <a:gd name="T74" fmla="*/ 90 w 209"/>
                <a:gd name="T75" fmla="*/ 402 h 478"/>
                <a:gd name="T76" fmla="*/ 88 w 209"/>
                <a:gd name="T77" fmla="*/ 402 h 478"/>
                <a:gd name="T78" fmla="*/ 88 w 209"/>
                <a:gd name="T79" fmla="*/ 408 h 478"/>
                <a:gd name="T80" fmla="*/ 88 w 209"/>
                <a:gd name="T81" fmla="*/ 426 h 478"/>
                <a:gd name="T82" fmla="*/ 84 w 209"/>
                <a:gd name="T83" fmla="*/ 442 h 478"/>
                <a:gd name="T84" fmla="*/ 68 w 209"/>
                <a:gd name="T85" fmla="*/ 454 h 478"/>
                <a:gd name="T86" fmla="*/ 50 w 209"/>
                <a:gd name="T87" fmla="*/ 462 h 478"/>
                <a:gd name="T88" fmla="*/ 36 w 209"/>
                <a:gd name="T89" fmla="*/ 478 h 478"/>
                <a:gd name="T90" fmla="*/ 28 w 209"/>
                <a:gd name="T91" fmla="*/ 458 h 478"/>
                <a:gd name="T92" fmla="*/ 30 w 209"/>
                <a:gd name="T93" fmla="*/ 446 h 478"/>
                <a:gd name="T94" fmla="*/ 18 w 209"/>
                <a:gd name="T95" fmla="*/ 426 h 478"/>
                <a:gd name="T96" fmla="*/ 12 w 209"/>
                <a:gd name="T97" fmla="*/ 416 h 478"/>
                <a:gd name="T98" fmla="*/ 10 w 209"/>
                <a:gd name="T99" fmla="*/ 404 h 478"/>
                <a:gd name="T100" fmla="*/ 8 w 209"/>
                <a:gd name="T101" fmla="*/ 392 h 478"/>
                <a:gd name="T102" fmla="*/ 6 w 209"/>
                <a:gd name="T103" fmla="*/ 388 h 478"/>
                <a:gd name="T104" fmla="*/ 0 w 209"/>
                <a:gd name="T105" fmla="*/ 372 h 478"/>
                <a:gd name="T106" fmla="*/ 12 w 209"/>
                <a:gd name="T107" fmla="*/ 362 h 478"/>
                <a:gd name="T108" fmla="*/ 24 w 209"/>
                <a:gd name="T109" fmla="*/ 334 h 478"/>
                <a:gd name="T110" fmla="*/ 26 w 209"/>
                <a:gd name="T111" fmla="*/ 304 h 478"/>
                <a:gd name="T112" fmla="*/ 16 w 209"/>
                <a:gd name="T113" fmla="*/ 250 h 478"/>
                <a:gd name="T114" fmla="*/ 40 w 209"/>
                <a:gd name="T115" fmla="*/ 202 h 478"/>
                <a:gd name="T116" fmla="*/ 54 w 209"/>
                <a:gd name="T117" fmla="*/ 148 h 478"/>
                <a:gd name="T118" fmla="*/ 86 w 209"/>
                <a:gd name="T119" fmla="*/ 80 h 478"/>
                <a:gd name="T120" fmla="*/ 113 w 209"/>
                <a:gd name="T121" fmla="*/ 22 h 478"/>
                <a:gd name="T122" fmla="*/ 147 w 209"/>
                <a:gd name="T123" fmla="*/ 6 h 478"/>
                <a:gd name="T124" fmla="*/ 171 w 209"/>
                <a:gd name="T125" fmla="*/ 1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9" h="478">
                  <a:moveTo>
                    <a:pt x="185" y="28"/>
                  </a:moveTo>
                  <a:lnTo>
                    <a:pt x="187" y="28"/>
                  </a:lnTo>
                  <a:lnTo>
                    <a:pt x="187" y="30"/>
                  </a:lnTo>
                  <a:lnTo>
                    <a:pt x="187" y="28"/>
                  </a:lnTo>
                  <a:lnTo>
                    <a:pt x="187" y="30"/>
                  </a:lnTo>
                  <a:lnTo>
                    <a:pt x="189" y="32"/>
                  </a:lnTo>
                  <a:lnTo>
                    <a:pt x="191" y="34"/>
                  </a:lnTo>
                  <a:lnTo>
                    <a:pt x="191" y="36"/>
                  </a:lnTo>
                  <a:lnTo>
                    <a:pt x="193" y="36"/>
                  </a:lnTo>
                  <a:lnTo>
                    <a:pt x="193" y="38"/>
                  </a:lnTo>
                  <a:lnTo>
                    <a:pt x="193" y="40"/>
                  </a:lnTo>
                  <a:lnTo>
                    <a:pt x="193" y="42"/>
                  </a:lnTo>
                  <a:lnTo>
                    <a:pt x="195" y="40"/>
                  </a:lnTo>
                  <a:lnTo>
                    <a:pt x="197" y="44"/>
                  </a:lnTo>
                  <a:lnTo>
                    <a:pt x="197" y="46"/>
                  </a:lnTo>
                  <a:lnTo>
                    <a:pt x="199" y="46"/>
                  </a:lnTo>
                  <a:lnTo>
                    <a:pt x="201" y="46"/>
                  </a:lnTo>
                  <a:lnTo>
                    <a:pt x="201" y="48"/>
                  </a:lnTo>
                  <a:lnTo>
                    <a:pt x="199" y="48"/>
                  </a:lnTo>
                  <a:lnTo>
                    <a:pt x="199" y="50"/>
                  </a:lnTo>
                  <a:lnTo>
                    <a:pt x="197" y="50"/>
                  </a:lnTo>
                  <a:lnTo>
                    <a:pt x="197" y="52"/>
                  </a:lnTo>
                  <a:lnTo>
                    <a:pt x="197" y="54"/>
                  </a:lnTo>
                  <a:lnTo>
                    <a:pt x="197" y="56"/>
                  </a:lnTo>
                  <a:lnTo>
                    <a:pt x="199" y="56"/>
                  </a:lnTo>
                  <a:lnTo>
                    <a:pt x="199" y="58"/>
                  </a:lnTo>
                  <a:lnTo>
                    <a:pt x="199" y="60"/>
                  </a:lnTo>
                  <a:lnTo>
                    <a:pt x="199" y="62"/>
                  </a:lnTo>
                  <a:lnTo>
                    <a:pt x="199" y="64"/>
                  </a:lnTo>
                  <a:lnTo>
                    <a:pt x="197" y="64"/>
                  </a:lnTo>
                  <a:lnTo>
                    <a:pt x="197" y="66"/>
                  </a:lnTo>
                  <a:lnTo>
                    <a:pt x="197" y="68"/>
                  </a:lnTo>
                  <a:lnTo>
                    <a:pt x="199" y="68"/>
                  </a:lnTo>
                  <a:lnTo>
                    <a:pt x="201" y="70"/>
                  </a:lnTo>
                  <a:lnTo>
                    <a:pt x="203" y="70"/>
                  </a:lnTo>
                  <a:lnTo>
                    <a:pt x="203" y="72"/>
                  </a:lnTo>
                  <a:lnTo>
                    <a:pt x="203" y="74"/>
                  </a:lnTo>
                  <a:lnTo>
                    <a:pt x="203" y="76"/>
                  </a:lnTo>
                  <a:lnTo>
                    <a:pt x="201" y="76"/>
                  </a:lnTo>
                  <a:lnTo>
                    <a:pt x="199" y="76"/>
                  </a:lnTo>
                  <a:lnTo>
                    <a:pt x="199" y="78"/>
                  </a:lnTo>
                  <a:lnTo>
                    <a:pt x="201" y="78"/>
                  </a:lnTo>
                  <a:lnTo>
                    <a:pt x="199" y="80"/>
                  </a:lnTo>
                  <a:lnTo>
                    <a:pt x="199" y="82"/>
                  </a:lnTo>
                  <a:lnTo>
                    <a:pt x="201" y="82"/>
                  </a:lnTo>
                  <a:lnTo>
                    <a:pt x="201" y="84"/>
                  </a:lnTo>
                  <a:lnTo>
                    <a:pt x="201" y="86"/>
                  </a:lnTo>
                  <a:lnTo>
                    <a:pt x="201" y="88"/>
                  </a:lnTo>
                  <a:lnTo>
                    <a:pt x="203" y="88"/>
                  </a:lnTo>
                  <a:lnTo>
                    <a:pt x="205" y="92"/>
                  </a:lnTo>
                  <a:lnTo>
                    <a:pt x="205" y="94"/>
                  </a:lnTo>
                  <a:lnTo>
                    <a:pt x="207" y="94"/>
                  </a:lnTo>
                  <a:lnTo>
                    <a:pt x="205" y="94"/>
                  </a:lnTo>
                  <a:lnTo>
                    <a:pt x="205" y="96"/>
                  </a:lnTo>
                  <a:lnTo>
                    <a:pt x="205" y="98"/>
                  </a:lnTo>
                  <a:lnTo>
                    <a:pt x="205" y="100"/>
                  </a:lnTo>
                  <a:lnTo>
                    <a:pt x="205" y="102"/>
                  </a:lnTo>
                  <a:lnTo>
                    <a:pt x="205" y="104"/>
                  </a:lnTo>
                  <a:lnTo>
                    <a:pt x="203" y="106"/>
                  </a:lnTo>
                  <a:lnTo>
                    <a:pt x="203" y="108"/>
                  </a:lnTo>
                  <a:lnTo>
                    <a:pt x="201" y="108"/>
                  </a:lnTo>
                  <a:lnTo>
                    <a:pt x="201" y="110"/>
                  </a:lnTo>
                  <a:lnTo>
                    <a:pt x="201" y="112"/>
                  </a:lnTo>
                  <a:lnTo>
                    <a:pt x="201" y="114"/>
                  </a:lnTo>
                  <a:lnTo>
                    <a:pt x="201" y="116"/>
                  </a:lnTo>
                  <a:lnTo>
                    <a:pt x="201" y="118"/>
                  </a:lnTo>
                  <a:lnTo>
                    <a:pt x="203" y="120"/>
                  </a:lnTo>
                  <a:lnTo>
                    <a:pt x="205" y="120"/>
                  </a:lnTo>
                  <a:lnTo>
                    <a:pt x="205" y="122"/>
                  </a:lnTo>
                  <a:lnTo>
                    <a:pt x="205" y="124"/>
                  </a:lnTo>
                  <a:lnTo>
                    <a:pt x="207" y="124"/>
                  </a:lnTo>
                  <a:lnTo>
                    <a:pt x="207" y="126"/>
                  </a:lnTo>
                  <a:lnTo>
                    <a:pt x="207" y="128"/>
                  </a:lnTo>
                  <a:lnTo>
                    <a:pt x="207" y="130"/>
                  </a:lnTo>
                  <a:lnTo>
                    <a:pt x="209" y="132"/>
                  </a:lnTo>
                  <a:lnTo>
                    <a:pt x="209" y="134"/>
                  </a:lnTo>
                  <a:lnTo>
                    <a:pt x="209" y="136"/>
                  </a:lnTo>
                  <a:lnTo>
                    <a:pt x="207" y="136"/>
                  </a:lnTo>
                  <a:lnTo>
                    <a:pt x="205" y="136"/>
                  </a:lnTo>
                  <a:lnTo>
                    <a:pt x="205" y="138"/>
                  </a:lnTo>
                  <a:lnTo>
                    <a:pt x="205" y="136"/>
                  </a:lnTo>
                  <a:lnTo>
                    <a:pt x="203" y="136"/>
                  </a:lnTo>
                  <a:lnTo>
                    <a:pt x="203" y="134"/>
                  </a:lnTo>
                  <a:lnTo>
                    <a:pt x="201" y="134"/>
                  </a:lnTo>
                  <a:lnTo>
                    <a:pt x="201" y="136"/>
                  </a:lnTo>
                  <a:lnTo>
                    <a:pt x="199" y="136"/>
                  </a:lnTo>
                  <a:lnTo>
                    <a:pt x="197" y="134"/>
                  </a:lnTo>
                  <a:lnTo>
                    <a:pt x="199" y="134"/>
                  </a:lnTo>
                  <a:lnTo>
                    <a:pt x="197" y="134"/>
                  </a:lnTo>
                  <a:lnTo>
                    <a:pt x="197" y="136"/>
                  </a:lnTo>
                  <a:lnTo>
                    <a:pt x="197" y="134"/>
                  </a:lnTo>
                  <a:lnTo>
                    <a:pt x="195" y="134"/>
                  </a:lnTo>
                  <a:lnTo>
                    <a:pt x="195" y="136"/>
                  </a:lnTo>
                  <a:lnTo>
                    <a:pt x="193" y="134"/>
                  </a:lnTo>
                  <a:lnTo>
                    <a:pt x="193" y="136"/>
                  </a:lnTo>
                  <a:lnTo>
                    <a:pt x="193" y="138"/>
                  </a:lnTo>
                  <a:lnTo>
                    <a:pt x="191" y="140"/>
                  </a:lnTo>
                  <a:lnTo>
                    <a:pt x="191" y="138"/>
                  </a:lnTo>
                  <a:lnTo>
                    <a:pt x="189" y="138"/>
                  </a:lnTo>
                  <a:lnTo>
                    <a:pt x="189" y="136"/>
                  </a:lnTo>
                  <a:lnTo>
                    <a:pt x="187" y="136"/>
                  </a:lnTo>
                  <a:lnTo>
                    <a:pt x="187" y="134"/>
                  </a:lnTo>
                  <a:lnTo>
                    <a:pt x="187" y="132"/>
                  </a:lnTo>
                  <a:lnTo>
                    <a:pt x="187" y="132"/>
                  </a:lnTo>
                  <a:lnTo>
                    <a:pt x="185" y="132"/>
                  </a:lnTo>
                  <a:lnTo>
                    <a:pt x="187" y="132"/>
                  </a:lnTo>
                  <a:lnTo>
                    <a:pt x="187" y="134"/>
                  </a:lnTo>
                  <a:lnTo>
                    <a:pt x="187" y="136"/>
                  </a:lnTo>
                  <a:lnTo>
                    <a:pt x="187" y="138"/>
                  </a:lnTo>
                  <a:lnTo>
                    <a:pt x="187" y="136"/>
                  </a:lnTo>
                  <a:lnTo>
                    <a:pt x="185" y="136"/>
                  </a:lnTo>
                  <a:lnTo>
                    <a:pt x="183" y="136"/>
                  </a:lnTo>
                  <a:lnTo>
                    <a:pt x="185" y="136"/>
                  </a:lnTo>
                  <a:lnTo>
                    <a:pt x="183" y="134"/>
                  </a:lnTo>
                  <a:lnTo>
                    <a:pt x="183" y="132"/>
                  </a:lnTo>
                  <a:lnTo>
                    <a:pt x="181" y="134"/>
                  </a:lnTo>
                  <a:lnTo>
                    <a:pt x="181" y="136"/>
                  </a:lnTo>
                  <a:lnTo>
                    <a:pt x="181" y="138"/>
                  </a:lnTo>
                  <a:lnTo>
                    <a:pt x="179" y="138"/>
                  </a:lnTo>
                  <a:lnTo>
                    <a:pt x="181" y="138"/>
                  </a:lnTo>
                  <a:lnTo>
                    <a:pt x="181" y="140"/>
                  </a:lnTo>
                  <a:lnTo>
                    <a:pt x="181" y="142"/>
                  </a:lnTo>
                  <a:lnTo>
                    <a:pt x="181" y="140"/>
                  </a:lnTo>
                  <a:lnTo>
                    <a:pt x="179" y="140"/>
                  </a:lnTo>
                  <a:lnTo>
                    <a:pt x="179" y="142"/>
                  </a:lnTo>
                  <a:lnTo>
                    <a:pt x="181" y="142"/>
                  </a:lnTo>
                  <a:lnTo>
                    <a:pt x="179" y="142"/>
                  </a:lnTo>
                  <a:lnTo>
                    <a:pt x="179" y="142"/>
                  </a:lnTo>
                  <a:lnTo>
                    <a:pt x="181" y="142"/>
                  </a:lnTo>
                  <a:lnTo>
                    <a:pt x="181" y="142"/>
                  </a:lnTo>
                  <a:lnTo>
                    <a:pt x="181" y="140"/>
                  </a:lnTo>
                  <a:lnTo>
                    <a:pt x="181" y="142"/>
                  </a:lnTo>
                  <a:lnTo>
                    <a:pt x="181" y="142"/>
                  </a:lnTo>
                  <a:lnTo>
                    <a:pt x="183" y="142"/>
                  </a:lnTo>
                  <a:lnTo>
                    <a:pt x="183" y="144"/>
                  </a:lnTo>
                  <a:lnTo>
                    <a:pt x="181" y="144"/>
                  </a:lnTo>
                  <a:lnTo>
                    <a:pt x="181" y="142"/>
                  </a:lnTo>
                  <a:lnTo>
                    <a:pt x="179" y="142"/>
                  </a:lnTo>
                  <a:lnTo>
                    <a:pt x="177" y="142"/>
                  </a:lnTo>
                  <a:lnTo>
                    <a:pt x="177" y="142"/>
                  </a:lnTo>
                  <a:lnTo>
                    <a:pt x="175" y="142"/>
                  </a:lnTo>
                  <a:lnTo>
                    <a:pt x="173" y="140"/>
                  </a:lnTo>
                  <a:lnTo>
                    <a:pt x="171" y="138"/>
                  </a:lnTo>
                  <a:lnTo>
                    <a:pt x="171" y="140"/>
                  </a:lnTo>
                  <a:lnTo>
                    <a:pt x="173" y="142"/>
                  </a:lnTo>
                  <a:lnTo>
                    <a:pt x="175" y="142"/>
                  </a:lnTo>
                  <a:lnTo>
                    <a:pt x="177" y="142"/>
                  </a:lnTo>
                  <a:lnTo>
                    <a:pt x="179" y="144"/>
                  </a:lnTo>
                  <a:lnTo>
                    <a:pt x="177" y="144"/>
                  </a:lnTo>
                  <a:lnTo>
                    <a:pt x="177" y="146"/>
                  </a:lnTo>
                  <a:lnTo>
                    <a:pt x="177" y="144"/>
                  </a:lnTo>
                  <a:lnTo>
                    <a:pt x="175" y="144"/>
                  </a:lnTo>
                  <a:lnTo>
                    <a:pt x="173" y="144"/>
                  </a:lnTo>
                  <a:lnTo>
                    <a:pt x="173" y="146"/>
                  </a:lnTo>
                  <a:lnTo>
                    <a:pt x="175" y="146"/>
                  </a:lnTo>
                  <a:lnTo>
                    <a:pt x="175" y="148"/>
                  </a:lnTo>
                  <a:lnTo>
                    <a:pt x="175" y="150"/>
                  </a:lnTo>
                  <a:lnTo>
                    <a:pt x="173" y="150"/>
                  </a:lnTo>
                  <a:lnTo>
                    <a:pt x="173" y="148"/>
                  </a:lnTo>
                  <a:lnTo>
                    <a:pt x="173" y="150"/>
                  </a:lnTo>
                  <a:lnTo>
                    <a:pt x="171" y="150"/>
                  </a:lnTo>
                  <a:lnTo>
                    <a:pt x="169" y="150"/>
                  </a:lnTo>
                  <a:lnTo>
                    <a:pt x="169" y="148"/>
                  </a:lnTo>
                  <a:lnTo>
                    <a:pt x="167" y="150"/>
                  </a:lnTo>
                  <a:lnTo>
                    <a:pt x="169" y="150"/>
                  </a:lnTo>
                  <a:lnTo>
                    <a:pt x="167" y="150"/>
                  </a:lnTo>
                  <a:lnTo>
                    <a:pt x="167" y="152"/>
                  </a:lnTo>
                  <a:lnTo>
                    <a:pt x="169" y="152"/>
                  </a:lnTo>
                  <a:lnTo>
                    <a:pt x="169" y="154"/>
                  </a:lnTo>
                  <a:lnTo>
                    <a:pt x="171" y="154"/>
                  </a:lnTo>
                  <a:lnTo>
                    <a:pt x="169" y="156"/>
                  </a:lnTo>
                  <a:lnTo>
                    <a:pt x="167" y="156"/>
                  </a:lnTo>
                  <a:lnTo>
                    <a:pt x="167" y="154"/>
                  </a:lnTo>
                  <a:lnTo>
                    <a:pt x="167" y="152"/>
                  </a:lnTo>
                  <a:lnTo>
                    <a:pt x="165" y="152"/>
                  </a:lnTo>
                  <a:lnTo>
                    <a:pt x="165" y="150"/>
                  </a:lnTo>
                  <a:lnTo>
                    <a:pt x="163" y="150"/>
                  </a:lnTo>
                  <a:lnTo>
                    <a:pt x="165" y="150"/>
                  </a:lnTo>
                  <a:lnTo>
                    <a:pt x="165" y="152"/>
                  </a:lnTo>
                  <a:lnTo>
                    <a:pt x="163" y="152"/>
                  </a:lnTo>
                  <a:lnTo>
                    <a:pt x="165" y="152"/>
                  </a:lnTo>
                  <a:lnTo>
                    <a:pt x="165" y="154"/>
                  </a:lnTo>
                  <a:lnTo>
                    <a:pt x="167" y="156"/>
                  </a:lnTo>
                  <a:lnTo>
                    <a:pt x="169" y="158"/>
                  </a:lnTo>
                  <a:lnTo>
                    <a:pt x="169" y="160"/>
                  </a:lnTo>
                  <a:lnTo>
                    <a:pt x="167" y="160"/>
                  </a:lnTo>
                  <a:lnTo>
                    <a:pt x="169" y="160"/>
                  </a:lnTo>
                  <a:lnTo>
                    <a:pt x="169" y="162"/>
                  </a:lnTo>
                  <a:lnTo>
                    <a:pt x="167" y="162"/>
                  </a:lnTo>
                  <a:lnTo>
                    <a:pt x="169" y="162"/>
                  </a:lnTo>
                  <a:lnTo>
                    <a:pt x="169" y="164"/>
                  </a:lnTo>
                  <a:lnTo>
                    <a:pt x="167" y="162"/>
                  </a:lnTo>
                  <a:lnTo>
                    <a:pt x="167" y="164"/>
                  </a:lnTo>
                  <a:lnTo>
                    <a:pt x="167" y="166"/>
                  </a:lnTo>
                  <a:lnTo>
                    <a:pt x="165" y="164"/>
                  </a:lnTo>
                  <a:lnTo>
                    <a:pt x="165" y="166"/>
                  </a:lnTo>
                  <a:lnTo>
                    <a:pt x="163" y="168"/>
                  </a:lnTo>
                  <a:lnTo>
                    <a:pt x="163" y="170"/>
                  </a:lnTo>
                  <a:lnTo>
                    <a:pt x="161" y="170"/>
                  </a:lnTo>
                  <a:lnTo>
                    <a:pt x="161" y="172"/>
                  </a:lnTo>
                  <a:lnTo>
                    <a:pt x="161" y="170"/>
                  </a:lnTo>
                  <a:lnTo>
                    <a:pt x="159" y="170"/>
                  </a:lnTo>
                  <a:lnTo>
                    <a:pt x="159" y="172"/>
                  </a:lnTo>
                  <a:lnTo>
                    <a:pt x="161" y="172"/>
                  </a:lnTo>
                  <a:lnTo>
                    <a:pt x="161" y="174"/>
                  </a:lnTo>
                  <a:lnTo>
                    <a:pt x="163" y="174"/>
                  </a:lnTo>
                  <a:lnTo>
                    <a:pt x="163" y="176"/>
                  </a:lnTo>
                  <a:lnTo>
                    <a:pt x="163" y="178"/>
                  </a:lnTo>
                  <a:lnTo>
                    <a:pt x="161" y="176"/>
                  </a:lnTo>
                  <a:lnTo>
                    <a:pt x="161" y="178"/>
                  </a:lnTo>
                  <a:lnTo>
                    <a:pt x="163" y="178"/>
                  </a:lnTo>
                  <a:lnTo>
                    <a:pt x="163" y="180"/>
                  </a:lnTo>
                  <a:lnTo>
                    <a:pt x="165" y="182"/>
                  </a:lnTo>
                  <a:lnTo>
                    <a:pt x="165" y="180"/>
                  </a:lnTo>
                  <a:lnTo>
                    <a:pt x="165" y="182"/>
                  </a:lnTo>
                  <a:lnTo>
                    <a:pt x="167" y="182"/>
                  </a:lnTo>
                  <a:lnTo>
                    <a:pt x="167" y="184"/>
                  </a:lnTo>
                  <a:lnTo>
                    <a:pt x="167" y="182"/>
                  </a:lnTo>
                  <a:lnTo>
                    <a:pt x="165" y="184"/>
                  </a:lnTo>
                  <a:lnTo>
                    <a:pt x="167" y="184"/>
                  </a:lnTo>
                  <a:lnTo>
                    <a:pt x="167" y="186"/>
                  </a:lnTo>
                  <a:lnTo>
                    <a:pt x="169" y="186"/>
                  </a:lnTo>
                  <a:lnTo>
                    <a:pt x="169" y="188"/>
                  </a:lnTo>
                  <a:lnTo>
                    <a:pt x="167" y="188"/>
                  </a:lnTo>
                  <a:lnTo>
                    <a:pt x="167" y="190"/>
                  </a:lnTo>
                  <a:lnTo>
                    <a:pt x="165" y="190"/>
                  </a:lnTo>
                  <a:lnTo>
                    <a:pt x="165" y="192"/>
                  </a:lnTo>
                  <a:lnTo>
                    <a:pt x="165" y="190"/>
                  </a:lnTo>
                  <a:lnTo>
                    <a:pt x="165" y="192"/>
                  </a:lnTo>
                  <a:lnTo>
                    <a:pt x="163" y="192"/>
                  </a:lnTo>
                  <a:lnTo>
                    <a:pt x="161" y="196"/>
                  </a:lnTo>
                  <a:lnTo>
                    <a:pt x="159" y="196"/>
                  </a:lnTo>
                  <a:lnTo>
                    <a:pt x="159" y="198"/>
                  </a:lnTo>
                  <a:lnTo>
                    <a:pt x="157" y="198"/>
                  </a:lnTo>
                  <a:lnTo>
                    <a:pt x="159" y="200"/>
                  </a:lnTo>
                  <a:lnTo>
                    <a:pt x="157" y="202"/>
                  </a:lnTo>
                  <a:lnTo>
                    <a:pt x="157" y="204"/>
                  </a:lnTo>
                  <a:lnTo>
                    <a:pt x="157" y="206"/>
                  </a:lnTo>
                  <a:lnTo>
                    <a:pt x="155" y="206"/>
                  </a:lnTo>
                  <a:lnTo>
                    <a:pt x="155" y="208"/>
                  </a:lnTo>
                  <a:lnTo>
                    <a:pt x="155" y="210"/>
                  </a:lnTo>
                  <a:lnTo>
                    <a:pt x="153" y="210"/>
                  </a:lnTo>
                  <a:lnTo>
                    <a:pt x="153" y="212"/>
                  </a:lnTo>
                  <a:lnTo>
                    <a:pt x="153" y="210"/>
                  </a:lnTo>
                  <a:lnTo>
                    <a:pt x="151" y="212"/>
                  </a:lnTo>
                  <a:lnTo>
                    <a:pt x="151" y="210"/>
                  </a:lnTo>
                  <a:lnTo>
                    <a:pt x="149" y="212"/>
                  </a:lnTo>
                  <a:lnTo>
                    <a:pt x="149" y="214"/>
                  </a:lnTo>
                  <a:lnTo>
                    <a:pt x="149" y="214"/>
                  </a:lnTo>
                  <a:lnTo>
                    <a:pt x="149" y="214"/>
                  </a:lnTo>
                  <a:lnTo>
                    <a:pt x="147" y="214"/>
                  </a:lnTo>
                  <a:lnTo>
                    <a:pt x="147" y="214"/>
                  </a:lnTo>
                  <a:lnTo>
                    <a:pt x="147" y="214"/>
                  </a:lnTo>
                  <a:lnTo>
                    <a:pt x="147" y="214"/>
                  </a:lnTo>
                  <a:lnTo>
                    <a:pt x="147" y="216"/>
                  </a:lnTo>
                  <a:lnTo>
                    <a:pt x="145" y="214"/>
                  </a:lnTo>
                  <a:lnTo>
                    <a:pt x="145" y="216"/>
                  </a:lnTo>
                  <a:lnTo>
                    <a:pt x="143" y="214"/>
                  </a:lnTo>
                  <a:lnTo>
                    <a:pt x="143" y="216"/>
                  </a:lnTo>
                  <a:lnTo>
                    <a:pt x="141" y="216"/>
                  </a:lnTo>
                  <a:lnTo>
                    <a:pt x="139" y="218"/>
                  </a:lnTo>
                  <a:lnTo>
                    <a:pt x="139" y="220"/>
                  </a:lnTo>
                  <a:lnTo>
                    <a:pt x="139" y="222"/>
                  </a:lnTo>
                  <a:lnTo>
                    <a:pt x="139" y="222"/>
                  </a:lnTo>
                  <a:lnTo>
                    <a:pt x="139" y="224"/>
                  </a:lnTo>
                  <a:lnTo>
                    <a:pt x="139" y="222"/>
                  </a:lnTo>
                  <a:lnTo>
                    <a:pt x="137" y="222"/>
                  </a:lnTo>
                  <a:lnTo>
                    <a:pt x="137" y="220"/>
                  </a:lnTo>
                  <a:lnTo>
                    <a:pt x="135" y="218"/>
                  </a:lnTo>
                  <a:lnTo>
                    <a:pt x="135" y="220"/>
                  </a:lnTo>
                  <a:lnTo>
                    <a:pt x="137" y="222"/>
                  </a:lnTo>
                  <a:lnTo>
                    <a:pt x="135" y="222"/>
                  </a:lnTo>
                  <a:lnTo>
                    <a:pt x="137" y="224"/>
                  </a:lnTo>
                  <a:lnTo>
                    <a:pt x="135" y="224"/>
                  </a:lnTo>
                  <a:lnTo>
                    <a:pt x="133" y="222"/>
                  </a:lnTo>
                  <a:lnTo>
                    <a:pt x="133" y="224"/>
                  </a:lnTo>
                  <a:lnTo>
                    <a:pt x="133" y="226"/>
                  </a:lnTo>
                  <a:lnTo>
                    <a:pt x="131" y="226"/>
                  </a:lnTo>
                  <a:lnTo>
                    <a:pt x="131" y="228"/>
                  </a:lnTo>
                  <a:lnTo>
                    <a:pt x="131" y="226"/>
                  </a:lnTo>
                  <a:lnTo>
                    <a:pt x="131" y="228"/>
                  </a:lnTo>
                  <a:lnTo>
                    <a:pt x="129" y="228"/>
                  </a:lnTo>
                  <a:lnTo>
                    <a:pt x="131" y="228"/>
                  </a:lnTo>
                  <a:lnTo>
                    <a:pt x="129" y="228"/>
                  </a:lnTo>
                  <a:lnTo>
                    <a:pt x="129" y="230"/>
                  </a:lnTo>
                  <a:lnTo>
                    <a:pt x="129" y="232"/>
                  </a:lnTo>
                  <a:lnTo>
                    <a:pt x="127" y="232"/>
                  </a:lnTo>
                  <a:lnTo>
                    <a:pt x="127" y="230"/>
                  </a:lnTo>
                  <a:lnTo>
                    <a:pt x="125" y="230"/>
                  </a:lnTo>
                  <a:lnTo>
                    <a:pt x="123" y="230"/>
                  </a:lnTo>
                  <a:lnTo>
                    <a:pt x="127" y="232"/>
                  </a:lnTo>
                  <a:lnTo>
                    <a:pt x="125" y="232"/>
                  </a:lnTo>
                  <a:lnTo>
                    <a:pt x="123" y="232"/>
                  </a:lnTo>
                  <a:lnTo>
                    <a:pt x="125" y="232"/>
                  </a:lnTo>
                  <a:lnTo>
                    <a:pt x="123" y="230"/>
                  </a:lnTo>
                  <a:lnTo>
                    <a:pt x="123" y="232"/>
                  </a:lnTo>
                  <a:lnTo>
                    <a:pt x="123" y="234"/>
                  </a:lnTo>
                  <a:lnTo>
                    <a:pt x="121" y="232"/>
                  </a:lnTo>
                  <a:lnTo>
                    <a:pt x="121" y="234"/>
                  </a:lnTo>
                  <a:lnTo>
                    <a:pt x="121" y="236"/>
                  </a:lnTo>
                  <a:lnTo>
                    <a:pt x="121" y="234"/>
                  </a:lnTo>
                  <a:lnTo>
                    <a:pt x="121" y="236"/>
                  </a:lnTo>
                  <a:lnTo>
                    <a:pt x="119" y="236"/>
                  </a:lnTo>
                  <a:lnTo>
                    <a:pt x="121" y="236"/>
                  </a:lnTo>
                  <a:lnTo>
                    <a:pt x="119" y="236"/>
                  </a:lnTo>
                  <a:lnTo>
                    <a:pt x="119" y="238"/>
                  </a:lnTo>
                  <a:lnTo>
                    <a:pt x="117" y="238"/>
                  </a:lnTo>
                  <a:lnTo>
                    <a:pt x="119" y="238"/>
                  </a:lnTo>
                  <a:lnTo>
                    <a:pt x="117" y="238"/>
                  </a:lnTo>
                  <a:lnTo>
                    <a:pt x="115" y="240"/>
                  </a:lnTo>
                  <a:lnTo>
                    <a:pt x="119" y="240"/>
                  </a:lnTo>
                  <a:lnTo>
                    <a:pt x="121" y="240"/>
                  </a:lnTo>
                  <a:lnTo>
                    <a:pt x="119" y="240"/>
                  </a:lnTo>
                  <a:lnTo>
                    <a:pt x="117" y="240"/>
                  </a:lnTo>
                  <a:lnTo>
                    <a:pt x="117" y="242"/>
                  </a:lnTo>
                  <a:lnTo>
                    <a:pt x="119" y="242"/>
                  </a:lnTo>
                  <a:lnTo>
                    <a:pt x="117" y="242"/>
                  </a:lnTo>
                  <a:lnTo>
                    <a:pt x="119" y="244"/>
                  </a:lnTo>
                  <a:lnTo>
                    <a:pt x="117" y="244"/>
                  </a:lnTo>
                  <a:lnTo>
                    <a:pt x="117" y="246"/>
                  </a:lnTo>
                  <a:lnTo>
                    <a:pt x="117" y="244"/>
                  </a:lnTo>
                  <a:lnTo>
                    <a:pt x="115" y="244"/>
                  </a:lnTo>
                  <a:lnTo>
                    <a:pt x="115" y="246"/>
                  </a:lnTo>
                  <a:lnTo>
                    <a:pt x="115" y="244"/>
                  </a:lnTo>
                  <a:lnTo>
                    <a:pt x="115" y="246"/>
                  </a:lnTo>
                  <a:lnTo>
                    <a:pt x="115" y="248"/>
                  </a:lnTo>
                  <a:lnTo>
                    <a:pt x="115" y="246"/>
                  </a:lnTo>
                  <a:lnTo>
                    <a:pt x="113" y="246"/>
                  </a:lnTo>
                  <a:lnTo>
                    <a:pt x="113" y="248"/>
                  </a:lnTo>
                  <a:lnTo>
                    <a:pt x="113" y="246"/>
                  </a:lnTo>
                  <a:lnTo>
                    <a:pt x="111" y="246"/>
                  </a:lnTo>
                  <a:lnTo>
                    <a:pt x="113" y="246"/>
                  </a:lnTo>
                  <a:lnTo>
                    <a:pt x="113" y="244"/>
                  </a:lnTo>
                  <a:lnTo>
                    <a:pt x="111" y="244"/>
                  </a:lnTo>
                  <a:lnTo>
                    <a:pt x="111" y="246"/>
                  </a:lnTo>
                  <a:lnTo>
                    <a:pt x="109" y="246"/>
                  </a:lnTo>
                  <a:lnTo>
                    <a:pt x="109" y="244"/>
                  </a:lnTo>
                  <a:lnTo>
                    <a:pt x="109" y="242"/>
                  </a:lnTo>
                  <a:lnTo>
                    <a:pt x="109" y="240"/>
                  </a:lnTo>
                  <a:lnTo>
                    <a:pt x="107" y="240"/>
                  </a:lnTo>
                  <a:lnTo>
                    <a:pt x="109" y="240"/>
                  </a:lnTo>
                  <a:lnTo>
                    <a:pt x="107" y="240"/>
                  </a:lnTo>
                  <a:lnTo>
                    <a:pt x="105" y="240"/>
                  </a:lnTo>
                  <a:lnTo>
                    <a:pt x="109" y="242"/>
                  </a:lnTo>
                  <a:lnTo>
                    <a:pt x="109" y="244"/>
                  </a:lnTo>
                  <a:lnTo>
                    <a:pt x="109" y="246"/>
                  </a:lnTo>
                  <a:lnTo>
                    <a:pt x="111" y="246"/>
                  </a:lnTo>
                  <a:lnTo>
                    <a:pt x="111" y="248"/>
                  </a:lnTo>
                  <a:lnTo>
                    <a:pt x="111" y="250"/>
                  </a:lnTo>
                  <a:lnTo>
                    <a:pt x="111" y="252"/>
                  </a:lnTo>
                  <a:lnTo>
                    <a:pt x="109" y="252"/>
                  </a:lnTo>
                  <a:lnTo>
                    <a:pt x="111" y="252"/>
                  </a:lnTo>
                  <a:lnTo>
                    <a:pt x="111" y="254"/>
                  </a:lnTo>
                  <a:lnTo>
                    <a:pt x="113" y="254"/>
                  </a:lnTo>
                  <a:lnTo>
                    <a:pt x="111" y="254"/>
                  </a:lnTo>
                  <a:lnTo>
                    <a:pt x="111" y="256"/>
                  </a:lnTo>
                  <a:lnTo>
                    <a:pt x="111" y="254"/>
                  </a:lnTo>
                  <a:lnTo>
                    <a:pt x="109" y="254"/>
                  </a:lnTo>
                  <a:lnTo>
                    <a:pt x="109" y="256"/>
                  </a:lnTo>
                  <a:lnTo>
                    <a:pt x="109" y="258"/>
                  </a:lnTo>
                  <a:lnTo>
                    <a:pt x="107" y="258"/>
                  </a:lnTo>
                  <a:lnTo>
                    <a:pt x="107" y="256"/>
                  </a:lnTo>
                  <a:lnTo>
                    <a:pt x="105" y="258"/>
                  </a:lnTo>
                  <a:lnTo>
                    <a:pt x="107" y="258"/>
                  </a:lnTo>
                  <a:lnTo>
                    <a:pt x="107" y="260"/>
                  </a:lnTo>
                  <a:lnTo>
                    <a:pt x="105" y="260"/>
                  </a:lnTo>
                  <a:lnTo>
                    <a:pt x="103" y="260"/>
                  </a:lnTo>
                  <a:lnTo>
                    <a:pt x="103" y="258"/>
                  </a:lnTo>
                  <a:lnTo>
                    <a:pt x="103" y="256"/>
                  </a:lnTo>
                  <a:lnTo>
                    <a:pt x="101" y="256"/>
                  </a:lnTo>
                  <a:lnTo>
                    <a:pt x="101" y="258"/>
                  </a:lnTo>
                  <a:lnTo>
                    <a:pt x="98" y="258"/>
                  </a:lnTo>
                  <a:lnTo>
                    <a:pt x="101" y="260"/>
                  </a:lnTo>
                  <a:lnTo>
                    <a:pt x="101" y="262"/>
                  </a:lnTo>
                  <a:lnTo>
                    <a:pt x="101" y="262"/>
                  </a:lnTo>
                  <a:lnTo>
                    <a:pt x="103" y="262"/>
                  </a:lnTo>
                  <a:lnTo>
                    <a:pt x="103" y="264"/>
                  </a:lnTo>
                  <a:lnTo>
                    <a:pt x="105" y="264"/>
                  </a:lnTo>
                  <a:lnTo>
                    <a:pt x="103" y="266"/>
                  </a:lnTo>
                  <a:lnTo>
                    <a:pt x="103" y="264"/>
                  </a:lnTo>
                  <a:lnTo>
                    <a:pt x="103" y="266"/>
                  </a:lnTo>
                  <a:lnTo>
                    <a:pt x="103" y="268"/>
                  </a:lnTo>
                  <a:lnTo>
                    <a:pt x="103" y="270"/>
                  </a:lnTo>
                  <a:lnTo>
                    <a:pt x="101" y="270"/>
                  </a:lnTo>
                  <a:lnTo>
                    <a:pt x="103" y="270"/>
                  </a:lnTo>
                  <a:lnTo>
                    <a:pt x="103" y="272"/>
                  </a:lnTo>
                  <a:lnTo>
                    <a:pt x="101" y="272"/>
                  </a:lnTo>
                  <a:lnTo>
                    <a:pt x="103" y="272"/>
                  </a:lnTo>
                  <a:lnTo>
                    <a:pt x="101" y="274"/>
                  </a:lnTo>
                  <a:lnTo>
                    <a:pt x="101" y="276"/>
                  </a:lnTo>
                  <a:lnTo>
                    <a:pt x="101" y="278"/>
                  </a:lnTo>
                  <a:lnTo>
                    <a:pt x="101" y="280"/>
                  </a:lnTo>
                  <a:lnTo>
                    <a:pt x="101" y="282"/>
                  </a:lnTo>
                  <a:lnTo>
                    <a:pt x="103" y="282"/>
                  </a:lnTo>
                  <a:lnTo>
                    <a:pt x="103" y="284"/>
                  </a:lnTo>
                  <a:lnTo>
                    <a:pt x="103" y="286"/>
                  </a:lnTo>
                  <a:lnTo>
                    <a:pt x="101" y="286"/>
                  </a:lnTo>
                  <a:lnTo>
                    <a:pt x="101" y="284"/>
                  </a:lnTo>
                  <a:lnTo>
                    <a:pt x="98" y="282"/>
                  </a:lnTo>
                  <a:lnTo>
                    <a:pt x="98" y="284"/>
                  </a:lnTo>
                  <a:lnTo>
                    <a:pt x="101" y="284"/>
                  </a:lnTo>
                  <a:lnTo>
                    <a:pt x="98" y="284"/>
                  </a:lnTo>
                  <a:lnTo>
                    <a:pt x="98" y="282"/>
                  </a:lnTo>
                  <a:lnTo>
                    <a:pt x="96" y="282"/>
                  </a:lnTo>
                  <a:lnTo>
                    <a:pt x="96" y="284"/>
                  </a:lnTo>
                  <a:lnTo>
                    <a:pt x="98" y="284"/>
                  </a:lnTo>
                  <a:lnTo>
                    <a:pt x="96" y="286"/>
                  </a:lnTo>
                  <a:lnTo>
                    <a:pt x="98" y="286"/>
                  </a:lnTo>
                  <a:lnTo>
                    <a:pt x="96" y="286"/>
                  </a:lnTo>
                  <a:lnTo>
                    <a:pt x="94" y="286"/>
                  </a:lnTo>
                  <a:lnTo>
                    <a:pt x="96" y="286"/>
                  </a:lnTo>
                  <a:lnTo>
                    <a:pt x="96" y="288"/>
                  </a:lnTo>
                  <a:lnTo>
                    <a:pt x="94" y="288"/>
                  </a:lnTo>
                  <a:lnTo>
                    <a:pt x="96" y="288"/>
                  </a:lnTo>
                  <a:lnTo>
                    <a:pt x="94" y="288"/>
                  </a:lnTo>
                  <a:lnTo>
                    <a:pt x="96" y="290"/>
                  </a:lnTo>
                  <a:lnTo>
                    <a:pt x="96" y="292"/>
                  </a:lnTo>
                  <a:lnTo>
                    <a:pt x="98" y="292"/>
                  </a:lnTo>
                  <a:lnTo>
                    <a:pt x="96" y="292"/>
                  </a:lnTo>
                  <a:lnTo>
                    <a:pt x="96" y="294"/>
                  </a:lnTo>
                  <a:lnTo>
                    <a:pt x="96" y="292"/>
                  </a:lnTo>
                  <a:lnTo>
                    <a:pt x="96" y="294"/>
                  </a:lnTo>
                  <a:lnTo>
                    <a:pt x="96" y="296"/>
                  </a:lnTo>
                  <a:lnTo>
                    <a:pt x="98" y="296"/>
                  </a:lnTo>
                  <a:lnTo>
                    <a:pt x="98" y="298"/>
                  </a:lnTo>
                  <a:lnTo>
                    <a:pt x="98" y="296"/>
                  </a:lnTo>
                  <a:lnTo>
                    <a:pt x="96" y="296"/>
                  </a:lnTo>
                  <a:lnTo>
                    <a:pt x="96" y="298"/>
                  </a:lnTo>
                  <a:lnTo>
                    <a:pt x="98" y="298"/>
                  </a:lnTo>
                  <a:lnTo>
                    <a:pt x="96" y="298"/>
                  </a:lnTo>
                  <a:lnTo>
                    <a:pt x="96" y="296"/>
                  </a:lnTo>
                  <a:lnTo>
                    <a:pt x="96" y="298"/>
                  </a:lnTo>
                  <a:lnTo>
                    <a:pt x="96" y="300"/>
                  </a:lnTo>
                  <a:lnTo>
                    <a:pt x="96" y="302"/>
                  </a:lnTo>
                  <a:lnTo>
                    <a:pt x="96" y="304"/>
                  </a:lnTo>
                  <a:lnTo>
                    <a:pt x="96" y="306"/>
                  </a:lnTo>
                  <a:lnTo>
                    <a:pt x="96" y="308"/>
                  </a:lnTo>
                  <a:lnTo>
                    <a:pt x="96" y="306"/>
                  </a:lnTo>
                  <a:lnTo>
                    <a:pt x="98" y="306"/>
                  </a:lnTo>
                  <a:lnTo>
                    <a:pt x="98" y="308"/>
                  </a:lnTo>
                  <a:lnTo>
                    <a:pt x="96" y="308"/>
                  </a:lnTo>
                  <a:lnTo>
                    <a:pt x="96" y="310"/>
                  </a:lnTo>
                  <a:lnTo>
                    <a:pt x="98" y="310"/>
                  </a:lnTo>
                  <a:lnTo>
                    <a:pt x="98" y="310"/>
                  </a:lnTo>
                  <a:lnTo>
                    <a:pt x="98" y="310"/>
                  </a:lnTo>
                  <a:lnTo>
                    <a:pt x="98" y="312"/>
                  </a:lnTo>
                  <a:lnTo>
                    <a:pt x="98" y="314"/>
                  </a:lnTo>
                  <a:lnTo>
                    <a:pt x="101" y="314"/>
                  </a:lnTo>
                  <a:lnTo>
                    <a:pt x="98" y="314"/>
                  </a:lnTo>
                  <a:lnTo>
                    <a:pt x="98" y="316"/>
                  </a:lnTo>
                  <a:lnTo>
                    <a:pt x="96" y="316"/>
                  </a:lnTo>
                  <a:lnTo>
                    <a:pt x="98" y="316"/>
                  </a:lnTo>
                  <a:lnTo>
                    <a:pt x="101" y="318"/>
                  </a:lnTo>
                  <a:lnTo>
                    <a:pt x="98" y="318"/>
                  </a:lnTo>
                  <a:lnTo>
                    <a:pt x="101" y="318"/>
                  </a:lnTo>
                  <a:lnTo>
                    <a:pt x="103" y="318"/>
                  </a:lnTo>
                  <a:lnTo>
                    <a:pt x="105" y="318"/>
                  </a:lnTo>
                  <a:lnTo>
                    <a:pt x="105" y="320"/>
                  </a:lnTo>
                  <a:lnTo>
                    <a:pt x="105" y="322"/>
                  </a:lnTo>
                  <a:lnTo>
                    <a:pt x="107" y="322"/>
                  </a:lnTo>
                  <a:lnTo>
                    <a:pt x="107" y="320"/>
                  </a:lnTo>
                  <a:lnTo>
                    <a:pt x="109" y="320"/>
                  </a:lnTo>
                  <a:lnTo>
                    <a:pt x="111" y="320"/>
                  </a:lnTo>
                  <a:lnTo>
                    <a:pt x="111" y="322"/>
                  </a:lnTo>
                  <a:lnTo>
                    <a:pt x="113" y="324"/>
                  </a:lnTo>
                  <a:lnTo>
                    <a:pt x="113" y="326"/>
                  </a:lnTo>
                  <a:lnTo>
                    <a:pt x="115" y="326"/>
                  </a:lnTo>
                  <a:lnTo>
                    <a:pt x="115" y="328"/>
                  </a:lnTo>
                  <a:lnTo>
                    <a:pt x="117" y="328"/>
                  </a:lnTo>
                  <a:lnTo>
                    <a:pt x="119" y="328"/>
                  </a:lnTo>
                  <a:lnTo>
                    <a:pt x="119" y="330"/>
                  </a:lnTo>
                  <a:lnTo>
                    <a:pt x="121" y="330"/>
                  </a:lnTo>
                  <a:lnTo>
                    <a:pt x="121" y="332"/>
                  </a:lnTo>
                  <a:lnTo>
                    <a:pt x="117" y="330"/>
                  </a:lnTo>
                  <a:lnTo>
                    <a:pt x="117" y="328"/>
                  </a:lnTo>
                  <a:lnTo>
                    <a:pt x="117" y="330"/>
                  </a:lnTo>
                  <a:lnTo>
                    <a:pt x="117" y="332"/>
                  </a:lnTo>
                  <a:lnTo>
                    <a:pt x="119" y="332"/>
                  </a:lnTo>
                  <a:lnTo>
                    <a:pt x="117" y="332"/>
                  </a:lnTo>
                  <a:lnTo>
                    <a:pt x="119" y="332"/>
                  </a:lnTo>
                  <a:lnTo>
                    <a:pt x="119" y="334"/>
                  </a:lnTo>
                  <a:lnTo>
                    <a:pt x="121" y="334"/>
                  </a:lnTo>
                  <a:lnTo>
                    <a:pt x="121" y="336"/>
                  </a:lnTo>
                  <a:lnTo>
                    <a:pt x="121" y="334"/>
                  </a:lnTo>
                  <a:lnTo>
                    <a:pt x="123" y="336"/>
                  </a:lnTo>
                  <a:lnTo>
                    <a:pt x="123" y="338"/>
                  </a:lnTo>
                  <a:lnTo>
                    <a:pt x="125" y="338"/>
                  </a:lnTo>
                  <a:lnTo>
                    <a:pt x="125" y="340"/>
                  </a:lnTo>
                  <a:lnTo>
                    <a:pt x="125" y="338"/>
                  </a:lnTo>
                  <a:lnTo>
                    <a:pt x="123" y="338"/>
                  </a:lnTo>
                  <a:lnTo>
                    <a:pt x="123" y="336"/>
                  </a:lnTo>
                  <a:lnTo>
                    <a:pt x="125" y="336"/>
                  </a:lnTo>
                  <a:lnTo>
                    <a:pt x="125" y="338"/>
                  </a:lnTo>
                  <a:lnTo>
                    <a:pt x="125" y="340"/>
                  </a:lnTo>
                  <a:lnTo>
                    <a:pt x="127" y="342"/>
                  </a:lnTo>
                  <a:lnTo>
                    <a:pt x="129" y="344"/>
                  </a:lnTo>
                  <a:lnTo>
                    <a:pt x="129" y="342"/>
                  </a:lnTo>
                  <a:lnTo>
                    <a:pt x="129" y="344"/>
                  </a:lnTo>
                  <a:lnTo>
                    <a:pt x="127" y="344"/>
                  </a:lnTo>
                  <a:lnTo>
                    <a:pt x="127" y="342"/>
                  </a:lnTo>
                  <a:lnTo>
                    <a:pt x="125" y="342"/>
                  </a:lnTo>
                  <a:lnTo>
                    <a:pt x="127" y="344"/>
                  </a:lnTo>
                  <a:lnTo>
                    <a:pt x="125" y="346"/>
                  </a:lnTo>
                  <a:lnTo>
                    <a:pt x="123" y="346"/>
                  </a:lnTo>
                  <a:lnTo>
                    <a:pt x="123" y="348"/>
                  </a:lnTo>
                  <a:lnTo>
                    <a:pt x="125" y="346"/>
                  </a:lnTo>
                  <a:lnTo>
                    <a:pt x="129" y="346"/>
                  </a:lnTo>
                  <a:lnTo>
                    <a:pt x="129" y="348"/>
                  </a:lnTo>
                  <a:lnTo>
                    <a:pt x="127" y="348"/>
                  </a:lnTo>
                  <a:lnTo>
                    <a:pt x="125" y="348"/>
                  </a:lnTo>
                  <a:lnTo>
                    <a:pt x="123" y="350"/>
                  </a:lnTo>
                  <a:lnTo>
                    <a:pt x="123" y="352"/>
                  </a:lnTo>
                  <a:lnTo>
                    <a:pt x="121" y="352"/>
                  </a:lnTo>
                  <a:lnTo>
                    <a:pt x="123" y="352"/>
                  </a:lnTo>
                  <a:lnTo>
                    <a:pt x="121" y="354"/>
                  </a:lnTo>
                  <a:lnTo>
                    <a:pt x="119" y="354"/>
                  </a:lnTo>
                  <a:lnTo>
                    <a:pt x="119" y="356"/>
                  </a:lnTo>
                  <a:lnTo>
                    <a:pt x="117" y="356"/>
                  </a:lnTo>
                  <a:lnTo>
                    <a:pt x="115" y="356"/>
                  </a:lnTo>
                  <a:lnTo>
                    <a:pt x="117" y="358"/>
                  </a:lnTo>
                  <a:lnTo>
                    <a:pt x="115" y="358"/>
                  </a:lnTo>
                  <a:lnTo>
                    <a:pt x="117" y="358"/>
                  </a:lnTo>
                  <a:lnTo>
                    <a:pt x="117" y="358"/>
                  </a:lnTo>
                  <a:lnTo>
                    <a:pt x="115" y="358"/>
                  </a:lnTo>
                  <a:lnTo>
                    <a:pt x="115" y="358"/>
                  </a:lnTo>
                  <a:lnTo>
                    <a:pt x="113" y="358"/>
                  </a:lnTo>
                  <a:lnTo>
                    <a:pt x="115" y="358"/>
                  </a:lnTo>
                  <a:lnTo>
                    <a:pt x="113" y="358"/>
                  </a:lnTo>
                  <a:lnTo>
                    <a:pt x="113" y="358"/>
                  </a:lnTo>
                  <a:lnTo>
                    <a:pt x="111" y="358"/>
                  </a:lnTo>
                  <a:lnTo>
                    <a:pt x="111" y="358"/>
                  </a:lnTo>
                  <a:lnTo>
                    <a:pt x="113" y="360"/>
                  </a:lnTo>
                  <a:lnTo>
                    <a:pt x="115" y="360"/>
                  </a:lnTo>
                  <a:lnTo>
                    <a:pt x="115" y="358"/>
                  </a:lnTo>
                  <a:lnTo>
                    <a:pt x="117" y="358"/>
                  </a:lnTo>
                  <a:lnTo>
                    <a:pt x="119" y="358"/>
                  </a:lnTo>
                  <a:lnTo>
                    <a:pt x="119" y="360"/>
                  </a:lnTo>
                  <a:lnTo>
                    <a:pt x="119" y="358"/>
                  </a:lnTo>
                  <a:lnTo>
                    <a:pt x="119" y="358"/>
                  </a:lnTo>
                  <a:lnTo>
                    <a:pt x="121" y="358"/>
                  </a:lnTo>
                  <a:lnTo>
                    <a:pt x="121" y="360"/>
                  </a:lnTo>
                  <a:lnTo>
                    <a:pt x="119" y="360"/>
                  </a:lnTo>
                  <a:lnTo>
                    <a:pt x="117" y="360"/>
                  </a:lnTo>
                  <a:lnTo>
                    <a:pt x="115" y="360"/>
                  </a:lnTo>
                  <a:lnTo>
                    <a:pt x="117" y="360"/>
                  </a:lnTo>
                  <a:lnTo>
                    <a:pt x="117" y="362"/>
                  </a:lnTo>
                  <a:lnTo>
                    <a:pt x="115" y="362"/>
                  </a:lnTo>
                  <a:lnTo>
                    <a:pt x="117" y="362"/>
                  </a:lnTo>
                  <a:lnTo>
                    <a:pt x="117" y="364"/>
                  </a:lnTo>
                  <a:lnTo>
                    <a:pt x="119" y="364"/>
                  </a:lnTo>
                  <a:lnTo>
                    <a:pt x="117" y="362"/>
                  </a:lnTo>
                  <a:lnTo>
                    <a:pt x="117" y="364"/>
                  </a:lnTo>
                  <a:lnTo>
                    <a:pt x="119" y="364"/>
                  </a:lnTo>
                  <a:lnTo>
                    <a:pt x="119" y="366"/>
                  </a:lnTo>
                  <a:lnTo>
                    <a:pt x="117" y="366"/>
                  </a:lnTo>
                  <a:lnTo>
                    <a:pt x="115" y="366"/>
                  </a:lnTo>
                  <a:lnTo>
                    <a:pt x="117" y="366"/>
                  </a:lnTo>
                  <a:lnTo>
                    <a:pt x="115" y="368"/>
                  </a:lnTo>
                  <a:lnTo>
                    <a:pt x="115" y="366"/>
                  </a:lnTo>
                  <a:lnTo>
                    <a:pt x="113" y="366"/>
                  </a:lnTo>
                  <a:lnTo>
                    <a:pt x="113" y="368"/>
                  </a:lnTo>
                  <a:lnTo>
                    <a:pt x="111" y="368"/>
                  </a:lnTo>
                  <a:lnTo>
                    <a:pt x="111" y="370"/>
                  </a:lnTo>
                  <a:lnTo>
                    <a:pt x="111" y="372"/>
                  </a:lnTo>
                  <a:lnTo>
                    <a:pt x="109" y="372"/>
                  </a:lnTo>
                  <a:lnTo>
                    <a:pt x="109" y="374"/>
                  </a:lnTo>
                  <a:lnTo>
                    <a:pt x="109" y="372"/>
                  </a:lnTo>
                  <a:lnTo>
                    <a:pt x="107" y="372"/>
                  </a:lnTo>
                  <a:lnTo>
                    <a:pt x="107" y="374"/>
                  </a:lnTo>
                  <a:lnTo>
                    <a:pt x="107" y="372"/>
                  </a:lnTo>
                  <a:lnTo>
                    <a:pt x="107" y="370"/>
                  </a:lnTo>
                  <a:lnTo>
                    <a:pt x="107" y="368"/>
                  </a:lnTo>
                  <a:lnTo>
                    <a:pt x="107" y="366"/>
                  </a:lnTo>
                  <a:lnTo>
                    <a:pt x="107" y="368"/>
                  </a:lnTo>
                  <a:lnTo>
                    <a:pt x="105" y="368"/>
                  </a:lnTo>
                  <a:lnTo>
                    <a:pt x="105" y="366"/>
                  </a:lnTo>
                  <a:lnTo>
                    <a:pt x="105" y="364"/>
                  </a:lnTo>
                  <a:lnTo>
                    <a:pt x="105" y="366"/>
                  </a:lnTo>
                  <a:lnTo>
                    <a:pt x="105" y="368"/>
                  </a:lnTo>
                  <a:lnTo>
                    <a:pt x="105" y="370"/>
                  </a:lnTo>
                  <a:lnTo>
                    <a:pt x="105" y="372"/>
                  </a:lnTo>
                  <a:lnTo>
                    <a:pt x="105" y="370"/>
                  </a:lnTo>
                  <a:lnTo>
                    <a:pt x="105" y="372"/>
                  </a:lnTo>
                  <a:lnTo>
                    <a:pt x="105" y="374"/>
                  </a:lnTo>
                  <a:lnTo>
                    <a:pt x="103" y="374"/>
                  </a:lnTo>
                  <a:lnTo>
                    <a:pt x="105" y="374"/>
                  </a:lnTo>
                  <a:lnTo>
                    <a:pt x="103" y="374"/>
                  </a:lnTo>
                  <a:lnTo>
                    <a:pt x="105" y="374"/>
                  </a:lnTo>
                  <a:lnTo>
                    <a:pt x="103" y="374"/>
                  </a:lnTo>
                  <a:lnTo>
                    <a:pt x="101" y="374"/>
                  </a:lnTo>
                  <a:lnTo>
                    <a:pt x="103" y="374"/>
                  </a:lnTo>
                  <a:lnTo>
                    <a:pt x="103" y="376"/>
                  </a:lnTo>
                  <a:lnTo>
                    <a:pt x="101" y="376"/>
                  </a:lnTo>
                  <a:lnTo>
                    <a:pt x="103" y="376"/>
                  </a:lnTo>
                  <a:lnTo>
                    <a:pt x="101" y="376"/>
                  </a:lnTo>
                  <a:lnTo>
                    <a:pt x="101" y="378"/>
                  </a:lnTo>
                  <a:lnTo>
                    <a:pt x="98" y="378"/>
                  </a:lnTo>
                  <a:lnTo>
                    <a:pt x="96" y="378"/>
                  </a:lnTo>
                  <a:lnTo>
                    <a:pt x="94" y="378"/>
                  </a:lnTo>
                  <a:lnTo>
                    <a:pt x="94" y="380"/>
                  </a:lnTo>
                  <a:lnTo>
                    <a:pt x="96" y="380"/>
                  </a:lnTo>
                  <a:lnTo>
                    <a:pt x="94" y="380"/>
                  </a:lnTo>
                  <a:lnTo>
                    <a:pt x="92" y="380"/>
                  </a:lnTo>
                  <a:lnTo>
                    <a:pt x="94" y="380"/>
                  </a:lnTo>
                  <a:lnTo>
                    <a:pt x="94" y="382"/>
                  </a:lnTo>
                  <a:lnTo>
                    <a:pt x="92" y="382"/>
                  </a:lnTo>
                  <a:lnTo>
                    <a:pt x="88" y="382"/>
                  </a:lnTo>
                  <a:lnTo>
                    <a:pt x="82" y="380"/>
                  </a:lnTo>
                  <a:lnTo>
                    <a:pt x="84" y="382"/>
                  </a:lnTo>
                  <a:lnTo>
                    <a:pt x="82" y="382"/>
                  </a:lnTo>
                  <a:lnTo>
                    <a:pt x="84" y="382"/>
                  </a:lnTo>
                  <a:lnTo>
                    <a:pt x="86" y="382"/>
                  </a:lnTo>
                  <a:lnTo>
                    <a:pt x="86" y="384"/>
                  </a:lnTo>
                  <a:lnTo>
                    <a:pt x="86" y="382"/>
                  </a:lnTo>
                  <a:lnTo>
                    <a:pt x="88" y="382"/>
                  </a:lnTo>
                  <a:lnTo>
                    <a:pt x="90" y="382"/>
                  </a:lnTo>
                  <a:lnTo>
                    <a:pt x="90" y="382"/>
                  </a:lnTo>
                  <a:lnTo>
                    <a:pt x="90" y="384"/>
                  </a:lnTo>
                  <a:lnTo>
                    <a:pt x="90" y="382"/>
                  </a:lnTo>
                  <a:lnTo>
                    <a:pt x="90" y="384"/>
                  </a:lnTo>
                  <a:lnTo>
                    <a:pt x="90" y="386"/>
                  </a:lnTo>
                  <a:lnTo>
                    <a:pt x="92" y="386"/>
                  </a:lnTo>
                  <a:lnTo>
                    <a:pt x="90" y="386"/>
                  </a:lnTo>
                  <a:lnTo>
                    <a:pt x="92" y="388"/>
                  </a:lnTo>
                  <a:lnTo>
                    <a:pt x="90" y="388"/>
                  </a:lnTo>
                  <a:lnTo>
                    <a:pt x="90" y="388"/>
                  </a:lnTo>
                  <a:lnTo>
                    <a:pt x="88" y="388"/>
                  </a:lnTo>
                  <a:lnTo>
                    <a:pt x="86" y="386"/>
                  </a:lnTo>
                  <a:lnTo>
                    <a:pt x="90" y="388"/>
                  </a:lnTo>
                  <a:lnTo>
                    <a:pt x="90" y="390"/>
                  </a:lnTo>
                  <a:lnTo>
                    <a:pt x="90" y="390"/>
                  </a:lnTo>
                  <a:lnTo>
                    <a:pt x="90" y="392"/>
                  </a:lnTo>
                  <a:lnTo>
                    <a:pt x="90" y="390"/>
                  </a:lnTo>
                  <a:lnTo>
                    <a:pt x="90" y="392"/>
                  </a:lnTo>
                  <a:lnTo>
                    <a:pt x="90" y="392"/>
                  </a:lnTo>
                  <a:lnTo>
                    <a:pt x="90" y="394"/>
                  </a:lnTo>
                  <a:lnTo>
                    <a:pt x="90" y="394"/>
                  </a:lnTo>
                  <a:lnTo>
                    <a:pt x="90" y="396"/>
                  </a:lnTo>
                  <a:lnTo>
                    <a:pt x="90" y="398"/>
                  </a:lnTo>
                  <a:lnTo>
                    <a:pt x="90" y="398"/>
                  </a:lnTo>
                  <a:lnTo>
                    <a:pt x="90" y="396"/>
                  </a:lnTo>
                  <a:lnTo>
                    <a:pt x="90" y="398"/>
                  </a:lnTo>
                  <a:lnTo>
                    <a:pt x="90" y="400"/>
                  </a:lnTo>
                  <a:lnTo>
                    <a:pt x="90" y="400"/>
                  </a:lnTo>
                  <a:lnTo>
                    <a:pt x="90" y="400"/>
                  </a:lnTo>
                  <a:lnTo>
                    <a:pt x="90" y="402"/>
                  </a:lnTo>
                  <a:lnTo>
                    <a:pt x="90" y="402"/>
                  </a:lnTo>
                  <a:lnTo>
                    <a:pt x="90" y="400"/>
                  </a:lnTo>
                  <a:lnTo>
                    <a:pt x="90" y="402"/>
                  </a:lnTo>
                  <a:lnTo>
                    <a:pt x="90" y="400"/>
                  </a:lnTo>
                  <a:lnTo>
                    <a:pt x="90" y="402"/>
                  </a:lnTo>
                  <a:lnTo>
                    <a:pt x="90" y="402"/>
                  </a:lnTo>
                  <a:lnTo>
                    <a:pt x="90" y="404"/>
                  </a:lnTo>
                  <a:lnTo>
                    <a:pt x="90" y="404"/>
                  </a:lnTo>
                  <a:lnTo>
                    <a:pt x="90" y="404"/>
                  </a:lnTo>
                  <a:lnTo>
                    <a:pt x="90" y="404"/>
                  </a:lnTo>
                  <a:lnTo>
                    <a:pt x="90" y="404"/>
                  </a:lnTo>
                  <a:lnTo>
                    <a:pt x="90" y="404"/>
                  </a:lnTo>
                  <a:lnTo>
                    <a:pt x="90" y="404"/>
                  </a:lnTo>
                  <a:lnTo>
                    <a:pt x="90" y="404"/>
                  </a:lnTo>
                  <a:lnTo>
                    <a:pt x="88" y="404"/>
                  </a:lnTo>
                  <a:lnTo>
                    <a:pt x="90" y="404"/>
                  </a:lnTo>
                  <a:lnTo>
                    <a:pt x="88" y="402"/>
                  </a:lnTo>
                  <a:lnTo>
                    <a:pt x="88" y="404"/>
                  </a:lnTo>
                  <a:lnTo>
                    <a:pt x="88" y="404"/>
                  </a:lnTo>
                  <a:lnTo>
                    <a:pt x="88" y="404"/>
                  </a:lnTo>
                  <a:lnTo>
                    <a:pt x="86" y="404"/>
                  </a:lnTo>
                  <a:lnTo>
                    <a:pt x="88" y="404"/>
                  </a:lnTo>
                  <a:lnTo>
                    <a:pt x="86" y="404"/>
                  </a:lnTo>
                  <a:lnTo>
                    <a:pt x="86" y="404"/>
                  </a:lnTo>
                  <a:lnTo>
                    <a:pt x="86" y="404"/>
                  </a:lnTo>
                  <a:lnTo>
                    <a:pt x="90" y="408"/>
                  </a:lnTo>
                  <a:lnTo>
                    <a:pt x="90" y="406"/>
                  </a:lnTo>
                  <a:lnTo>
                    <a:pt x="88" y="404"/>
                  </a:lnTo>
                  <a:lnTo>
                    <a:pt x="86" y="404"/>
                  </a:lnTo>
                  <a:lnTo>
                    <a:pt x="88" y="406"/>
                  </a:lnTo>
                  <a:lnTo>
                    <a:pt x="90" y="408"/>
                  </a:lnTo>
                  <a:lnTo>
                    <a:pt x="90" y="410"/>
                  </a:lnTo>
                  <a:lnTo>
                    <a:pt x="88" y="410"/>
                  </a:lnTo>
                  <a:lnTo>
                    <a:pt x="88" y="408"/>
                  </a:lnTo>
                  <a:lnTo>
                    <a:pt x="88" y="410"/>
                  </a:lnTo>
                  <a:lnTo>
                    <a:pt x="90" y="410"/>
                  </a:lnTo>
                  <a:lnTo>
                    <a:pt x="88" y="410"/>
                  </a:lnTo>
                  <a:lnTo>
                    <a:pt x="90" y="410"/>
                  </a:lnTo>
                  <a:lnTo>
                    <a:pt x="90" y="412"/>
                  </a:lnTo>
                  <a:lnTo>
                    <a:pt x="88" y="412"/>
                  </a:lnTo>
                  <a:lnTo>
                    <a:pt x="88" y="414"/>
                  </a:lnTo>
                  <a:lnTo>
                    <a:pt x="90" y="414"/>
                  </a:lnTo>
                  <a:lnTo>
                    <a:pt x="90" y="416"/>
                  </a:lnTo>
                  <a:lnTo>
                    <a:pt x="90" y="418"/>
                  </a:lnTo>
                  <a:lnTo>
                    <a:pt x="88" y="418"/>
                  </a:lnTo>
                  <a:lnTo>
                    <a:pt x="88" y="420"/>
                  </a:lnTo>
                  <a:lnTo>
                    <a:pt x="86" y="422"/>
                  </a:lnTo>
                  <a:lnTo>
                    <a:pt x="88" y="424"/>
                  </a:lnTo>
                  <a:lnTo>
                    <a:pt x="86" y="424"/>
                  </a:lnTo>
                  <a:lnTo>
                    <a:pt x="86" y="426"/>
                  </a:lnTo>
                  <a:lnTo>
                    <a:pt x="88" y="426"/>
                  </a:lnTo>
                  <a:lnTo>
                    <a:pt x="88" y="428"/>
                  </a:lnTo>
                  <a:lnTo>
                    <a:pt x="88" y="430"/>
                  </a:lnTo>
                  <a:lnTo>
                    <a:pt x="88" y="428"/>
                  </a:lnTo>
                  <a:lnTo>
                    <a:pt x="88" y="430"/>
                  </a:lnTo>
                  <a:lnTo>
                    <a:pt x="86" y="430"/>
                  </a:lnTo>
                  <a:lnTo>
                    <a:pt x="86" y="432"/>
                  </a:lnTo>
                  <a:lnTo>
                    <a:pt x="86" y="434"/>
                  </a:lnTo>
                  <a:lnTo>
                    <a:pt x="86" y="436"/>
                  </a:lnTo>
                  <a:lnTo>
                    <a:pt x="86" y="438"/>
                  </a:lnTo>
                  <a:lnTo>
                    <a:pt x="86" y="436"/>
                  </a:lnTo>
                  <a:lnTo>
                    <a:pt x="86" y="438"/>
                  </a:lnTo>
                  <a:lnTo>
                    <a:pt x="84" y="438"/>
                  </a:lnTo>
                  <a:lnTo>
                    <a:pt x="86" y="438"/>
                  </a:lnTo>
                  <a:lnTo>
                    <a:pt x="86" y="440"/>
                  </a:lnTo>
                  <a:lnTo>
                    <a:pt x="84" y="442"/>
                  </a:lnTo>
                  <a:lnTo>
                    <a:pt x="84" y="440"/>
                  </a:lnTo>
                  <a:lnTo>
                    <a:pt x="84" y="442"/>
                  </a:lnTo>
                  <a:lnTo>
                    <a:pt x="82" y="442"/>
                  </a:lnTo>
                  <a:lnTo>
                    <a:pt x="82" y="444"/>
                  </a:lnTo>
                  <a:lnTo>
                    <a:pt x="82" y="446"/>
                  </a:lnTo>
                  <a:lnTo>
                    <a:pt x="80" y="448"/>
                  </a:lnTo>
                  <a:lnTo>
                    <a:pt x="80" y="450"/>
                  </a:lnTo>
                  <a:lnTo>
                    <a:pt x="80" y="452"/>
                  </a:lnTo>
                  <a:lnTo>
                    <a:pt x="78" y="452"/>
                  </a:lnTo>
                  <a:lnTo>
                    <a:pt x="78" y="454"/>
                  </a:lnTo>
                  <a:lnTo>
                    <a:pt x="76" y="456"/>
                  </a:lnTo>
                  <a:lnTo>
                    <a:pt x="76" y="454"/>
                  </a:lnTo>
                  <a:lnTo>
                    <a:pt x="74" y="454"/>
                  </a:lnTo>
                  <a:lnTo>
                    <a:pt x="74" y="452"/>
                  </a:lnTo>
                  <a:lnTo>
                    <a:pt x="72" y="454"/>
                  </a:lnTo>
                  <a:lnTo>
                    <a:pt x="72" y="452"/>
                  </a:lnTo>
                  <a:lnTo>
                    <a:pt x="72" y="454"/>
                  </a:lnTo>
                  <a:lnTo>
                    <a:pt x="70" y="454"/>
                  </a:lnTo>
                  <a:lnTo>
                    <a:pt x="68" y="454"/>
                  </a:lnTo>
                  <a:lnTo>
                    <a:pt x="66" y="454"/>
                  </a:lnTo>
                  <a:lnTo>
                    <a:pt x="64" y="454"/>
                  </a:lnTo>
                  <a:lnTo>
                    <a:pt x="62" y="454"/>
                  </a:lnTo>
                  <a:lnTo>
                    <a:pt x="64" y="454"/>
                  </a:lnTo>
                  <a:lnTo>
                    <a:pt x="62" y="454"/>
                  </a:lnTo>
                  <a:lnTo>
                    <a:pt x="60" y="454"/>
                  </a:lnTo>
                  <a:lnTo>
                    <a:pt x="58" y="454"/>
                  </a:lnTo>
                  <a:lnTo>
                    <a:pt x="58" y="456"/>
                  </a:lnTo>
                  <a:lnTo>
                    <a:pt x="58" y="458"/>
                  </a:lnTo>
                  <a:lnTo>
                    <a:pt x="56" y="458"/>
                  </a:lnTo>
                  <a:lnTo>
                    <a:pt x="56" y="456"/>
                  </a:lnTo>
                  <a:lnTo>
                    <a:pt x="56" y="458"/>
                  </a:lnTo>
                  <a:lnTo>
                    <a:pt x="56" y="456"/>
                  </a:lnTo>
                  <a:lnTo>
                    <a:pt x="54" y="458"/>
                  </a:lnTo>
                  <a:lnTo>
                    <a:pt x="52" y="460"/>
                  </a:lnTo>
                  <a:lnTo>
                    <a:pt x="52" y="462"/>
                  </a:lnTo>
                  <a:lnTo>
                    <a:pt x="50" y="462"/>
                  </a:lnTo>
                  <a:lnTo>
                    <a:pt x="50" y="464"/>
                  </a:lnTo>
                  <a:lnTo>
                    <a:pt x="50" y="466"/>
                  </a:lnTo>
                  <a:lnTo>
                    <a:pt x="48" y="466"/>
                  </a:lnTo>
                  <a:lnTo>
                    <a:pt x="50" y="468"/>
                  </a:lnTo>
                  <a:lnTo>
                    <a:pt x="50" y="470"/>
                  </a:lnTo>
                  <a:lnTo>
                    <a:pt x="52" y="472"/>
                  </a:lnTo>
                  <a:lnTo>
                    <a:pt x="52" y="474"/>
                  </a:lnTo>
                  <a:lnTo>
                    <a:pt x="50" y="474"/>
                  </a:lnTo>
                  <a:lnTo>
                    <a:pt x="50" y="476"/>
                  </a:lnTo>
                  <a:lnTo>
                    <a:pt x="48" y="476"/>
                  </a:lnTo>
                  <a:lnTo>
                    <a:pt x="46" y="476"/>
                  </a:lnTo>
                  <a:lnTo>
                    <a:pt x="44" y="476"/>
                  </a:lnTo>
                  <a:lnTo>
                    <a:pt x="42" y="476"/>
                  </a:lnTo>
                  <a:lnTo>
                    <a:pt x="42" y="476"/>
                  </a:lnTo>
                  <a:lnTo>
                    <a:pt x="40" y="476"/>
                  </a:lnTo>
                  <a:lnTo>
                    <a:pt x="38" y="478"/>
                  </a:lnTo>
                  <a:lnTo>
                    <a:pt x="36" y="478"/>
                  </a:lnTo>
                  <a:lnTo>
                    <a:pt x="34" y="476"/>
                  </a:lnTo>
                  <a:lnTo>
                    <a:pt x="32" y="476"/>
                  </a:lnTo>
                  <a:lnTo>
                    <a:pt x="30" y="476"/>
                  </a:lnTo>
                  <a:lnTo>
                    <a:pt x="28" y="476"/>
                  </a:lnTo>
                  <a:lnTo>
                    <a:pt x="30" y="476"/>
                  </a:lnTo>
                  <a:lnTo>
                    <a:pt x="30" y="474"/>
                  </a:lnTo>
                  <a:lnTo>
                    <a:pt x="30" y="472"/>
                  </a:lnTo>
                  <a:lnTo>
                    <a:pt x="30" y="470"/>
                  </a:lnTo>
                  <a:lnTo>
                    <a:pt x="32" y="470"/>
                  </a:lnTo>
                  <a:lnTo>
                    <a:pt x="32" y="468"/>
                  </a:lnTo>
                  <a:lnTo>
                    <a:pt x="32" y="466"/>
                  </a:lnTo>
                  <a:lnTo>
                    <a:pt x="30" y="466"/>
                  </a:lnTo>
                  <a:lnTo>
                    <a:pt x="30" y="464"/>
                  </a:lnTo>
                  <a:lnTo>
                    <a:pt x="30" y="462"/>
                  </a:lnTo>
                  <a:lnTo>
                    <a:pt x="28" y="462"/>
                  </a:lnTo>
                  <a:lnTo>
                    <a:pt x="28" y="460"/>
                  </a:lnTo>
                  <a:lnTo>
                    <a:pt x="28" y="458"/>
                  </a:lnTo>
                  <a:lnTo>
                    <a:pt x="26" y="458"/>
                  </a:lnTo>
                  <a:lnTo>
                    <a:pt x="24" y="456"/>
                  </a:lnTo>
                  <a:lnTo>
                    <a:pt x="24" y="454"/>
                  </a:lnTo>
                  <a:lnTo>
                    <a:pt x="24" y="452"/>
                  </a:lnTo>
                  <a:lnTo>
                    <a:pt x="22" y="452"/>
                  </a:lnTo>
                  <a:lnTo>
                    <a:pt x="26" y="452"/>
                  </a:lnTo>
                  <a:lnTo>
                    <a:pt x="26" y="452"/>
                  </a:lnTo>
                  <a:lnTo>
                    <a:pt x="28" y="452"/>
                  </a:lnTo>
                  <a:lnTo>
                    <a:pt x="28" y="452"/>
                  </a:lnTo>
                  <a:lnTo>
                    <a:pt x="26" y="450"/>
                  </a:lnTo>
                  <a:lnTo>
                    <a:pt x="26" y="448"/>
                  </a:lnTo>
                  <a:lnTo>
                    <a:pt x="24" y="448"/>
                  </a:lnTo>
                  <a:lnTo>
                    <a:pt x="26" y="448"/>
                  </a:lnTo>
                  <a:lnTo>
                    <a:pt x="26" y="446"/>
                  </a:lnTo>
                  <a:lnTo>
                    <a:pt x="28" y="448"/>
                  </a:lnTo>
                  <a:lnTo>
                    <a:pt x="30" y="448"/>
                  </a:lnTo>
                  <a:lnTo>
                    <a:pt x="30" y="446"/>
                  </a:lnTo>
                  <a:lnTo>
                    <a:pt x="30" y="444"/>
                  </a:lnTo>
                  <a:lnTo>
                    <a:pt x="30" y="442"/>
                  </a:lnTo>
                  <a:lnTo>
                    <a:pt x="28" y="442"/>
                  </a:lnTo>
                  <a:lnTo>
                    <a:pt x="26" y="442"/>
                  </a:lnTo>
                  <a:lnTo>
                    <a:pt x="26" y="440"/>
                  </a:lnTo>
                  <a:lnTo>
                    <a:pt x="26" y="438"/>
                  </a:lnTo>
                  <a:lnTo>
                    <a:pt x="24" y="438"/>
                  </a:lnTo>
                  <a:lnTo>
                    <a:pt x="24" y="436"/>
                  </a:lnTo>
                  <a:lnTo>
                    <a:pt x="24" y="434"/>
                  </a:lnTo>
                  <a:lnTo>
                    <a:pt x="22" y="434"/>
                  </a:lnTo>
                  <a:lnTo>
                    <a:pt x="20" y="434"/>
                  </a:lnTo>
                  <a:lnTo>
                    <a:pt x="20" y="432"/>
                  </a:lnTo>
                  <a:lnTo>
                    <a:pt x="20" y="430"/>
                  </a:lnTo>
                  <a:lnTo>
                    <a:pt x="18" y="428"/>
                  </a:lnTo>
                  <a:lnTo>
                    <a:pt x="18" y="426"/>
                  </a:lnTo>
                  <a:lnTo>
                    <a:pt x="18" y="424"/>
                  </a:lnTo>
                  <a:lnTo>
                    <a:pt x="18" y="426"/>
                  </a:lnTo>
                  <a:lnTo>
                    <a:pt x="18" y="424"/>
                  </a:lnTo>
                  <a:lnTo>
                    <a:pt x="16" y="424"/>
                  </a:lnTo>
                  <a:lnTo>
                    <a:pt x="18" y="424"/>
                  </a:lnTo>
                  <a:lnTo>
                    <a:pt x="16" y="424"/>
                  </a:lnTo>
                  <a:lnTo>
                    <a:pt x="16" y="422"/>
                  </a:lnTo>
                  <a:lnTo>
                    <a:pt x="18" y="422"/>
                  </a:lnTo>
                  <a:lnTo>
                    <a:pt x="16" y="422"/>
                  </a:lnTo>
                  <a:lnTo>
                    <a:pt x="16" y="420"/>
                  </a:lnTo>
                  <a:lnTo>
                    <a:pt x="16" y="418"/>
                  </a:lnTo>
                  <a:lnTo>
                    <a:pt x="16" y="416"/>
                  </a:lnTo>
                  <a:lnTo>
                    <a:pt x="14" y="416"/>
                  </a:lnTo>
                  <a:lnTo>
                    <a:pt x="14" y="418"/>
                  </a:lnTo>
                  <a:lnTo>
                    <a:pt x="14" y="420"/>
                  </a:lnTo>
                  <a:lnTo>
                    <a:pt x="14" y="418"/>
                  </a:lnTo>
                  <a:lnTo>
                    <a:pt x="12" y="418"/>
                  </a:lnTo>
                  <a:lnTo>
                    <a:pt x="14" y="418"/>
                  </a:lnTo>
                  <a:lnTo>
                    <a:pt x="12" y="416"/>
                  </a:lnTo>
                  <a:lnTo>
                    <a:pt x="14" y="416"/>
                  </a:lnTo>
                  <a:lnTo>
                    <a:pt x="14" y="414"/>
                  </a:lnTo>
                  <a:lnTo>
                    <a:pt x="12" y="414"/>
                  </a:lnTo>
                  <a:lnTo>
                    <a:pt x="14" y="414"/>
                  </a:lnTo>
                  <a:lnTo>
                    <a:pt x="14" y="412"/>
                  </a:lnTo>
                  <a:lnTo>
                    <a:pt x="12" y="412"/>
                  </a:lnTo>
                  <a:lnTo>
                    <a:pt x="12" y="410"/>
                  </a:lnTo>
                  <a:lnTo>
                    <a:pt x="14" y="410"/>
                  </a:lnTo>
                  <a:lnTo>
                    <a:pt x="12" y="410"/>
                  </a:lnTo>
                  <a:lnTo>
                    <a:pt x="10" y="408"/>
                  </a:lnTo>
                  <a:lnTo>
                    <a:pt x="10" y="410"/>
                  </a:lnTo>
                  <a:lnTo>
                    <a:pt x="10" y="408"/>
                  </a:lnTo>
                  <a:lnTo>
                    <a:pt x="12" y="406"/>
                  </a:lnTo>
                  <a:lnTo>
                    <a:pt x="10" y="406"/>
                  </a:lnTo>
                  <a:lnTo>
                    <a:pt x="10" y="404"/>
                  </a:lnTo>
                  <a:lnTo>
                    <a:pt x="8" y="404"/>
                  </a:lnTo>
                  <a:lnTo>
                    <a:pt x="10" y="404"/>
                  </a:lnTo>
                  <a:lnTo>
                    <a:pt x="10" y="404"/>
                  </a:lnTo>
                  <a:lnTo>
                    <a:pt x="12" y="402"/>
                  </a:lnTo>
                  <a:lnTo>
                    <a:pt x="12" y="400"/>
                  </a:lnTo>
                  <a:lnTo>
                    <a:pt x="12" y="398"/>
                  </a:lnTo>
                  <a:lnTo>
                    <a:pt x="12" y="396"/>
                  </a:lnTo>
                  <a:lnTo>
                    <a:pt x="12" y="394"/>
                  </a:lnTo>
                  <a:lnTo>
                    <a:pt x="12" y="396"/>
                  </a:lnTo>
                  <a:lnTo>
                    <a:pt x="12" y="394"/>
                  </a:lnTo>
                  <a:lnTo>
                    <a:pt x="12" y="392"/>
                  </a:lnTo>
                  <a:lnTo>
                    <a:pt x="12" y="390"/>
                  </a:lnTo>
                  <a:lnTo>
                    <a:pt x="12" y="392"/>
                  </a:lnTo>
                  <a:lnTo>
                    <a:pt x="10" y="392"/>
                  </a:lnTo>
                  <a:lnTo>
                    <a:pt x="8" y="392"/>
                  </a:lnTo>
                  <a:lnTo>
                    <a:pt x="8" y="394"/>
                  </a:lnTo>
                  <a:lnTo>
                    <a:pt x="6" y="394"/>
                  </a:lnTo>
                  <a:lnTo>
                    <a:pt x="6" y="392"/>
                  </a:lnTo>
                  <a:lnTo>
                    <a:pt x="8" y="392"/>
                  </a:lnTo>
                  <a:lnTo>
                    <a:pt x="8" y="390"/>
                  </a:lnTo>
                  <a:lnTo>
                    <a:pt x="8" y="388"/>
                  </a:lnTo>
                  <a:lnTo>
                    <a:pt x="10" y="388"/>
                  </a:lnTo>
                  <a:lnTo>
                    <a:pt x="8" y="388"/>
                  </a:lnTo>
                  <a:lnTo>
                    <a:pt x="8" y="390"/>
                  </a:lnTo>
                  <a:lnTo>
                    <a:pt x="8" y="388"/>
                  </a:lnTo>
                  <a:lnTo>
                    <a:pt x="8" y="390"/>
                  </a:lnTo>
                  <a:lnTo>
                    <a:pt x="6" y="392"/>
                  </a:lnTo>
                  <a:lnTo>
                    <a:pt x="4" y="394"/>
                  </a:lnTo>
                  <a:lnTo>
                    <a:pt x="4" y="392"/>
                  </a:lnTo>
                  <a:lnTo>
                    <a:pt x="6" y="392"/>
                  </a:lnTo>
                  <a:lnTo>
                    <a:pt x="4" y="392"/>
                  </a:lnTo>
                  <a:lnTo>
                    <a:pt x="6" y="392"/>
                  </a:lnTo>
                  <a:lnTo>
                    <a:pt x="6" y="390"/>
                  </a:lnTo>
                  <a:lnTo>
                    <a:pt x="4" y="390"/>
                  </a:lnTo>
                  <a:lnTo>
                    <a:pt x="4" y="388"/>
                  </a:lnTo>
                  <a:lnTo>
                    <a:pt x="6" y="388"/>
                  </a:lnTo>
                  <a:lnTo>
                    <a:pt x="4" y="388"/>
                  </a:lnTo>
                  <a:lnTo>
                    <a:pt x="4" y="390"/>
                  </a:lnTo>
                  <a:lnTo>
                    <a:pt x="2" y="390"/>
                  </a:lnTo>
                  <a:lnTo>
                    <a:pt x="2" y="392"/>
                  </a:lnTo>
                  <a:lnTo>
                    <a:pt x="2" y="390"/>
                  </a:lnTo>
                  <a:lnTo>
                    <a:pt x="2" y="388"/>
                  </a:lnTo>
                  <a:lnTo>
                    <a:pt x="2" y="386"/>
                  </a:lnTo>
                  <a:lnTo>
                    <a:pt x="2" y="384"/>
                  </a:lnTo>
                  <a:lnTo>
                    <a:pt x="2" y="382"/>
                  </a:lnTo>
                  <a:lnTo>
                    <a:pt x="2" y="380"/>
                  </a:lnTo>
                  <a:lnTo>
                    <a:pt x="0" y="380"/>
                  </a:lnTo>
                  <a:lnTo>
                    <a:pt x="0" y="378"/>
                  </a:lnTo>
                  <a:lnTo>
                    <a:pt x="2" y="378"/>
                  </a:lnTo>
                  <a:lnTo>
                    <a:pt x="2" y="376"/>
                  </a:lnTo>
                  <a:lnTo>
                    <a:pt x="2" y="374"/>
                  </a:lnTo>
                  <a:lnTo>
                    <a:pt x="2" y="372"/>
                  </a:lnTo>
                  <a:lnTo>
                    <a:pt x="0" y="372"/>
                  </a:lnTo>
                  <a:lnTo>
                    <a:pt x="0" y="370"/>
                  </a:lnTo>
                  <a:lnTo>
                    <a:pt x="2" y="370"/>
                  </a:lnTo>
                  <a:lnTo>
                    <a:pt x="0" y="370"/>
                  </a:lnTo>
                  <a:lnTo>
                    <a:pt x="2" y="368"/>
                  </a:lnTo>
                  <a:lnTo>
                    <a:pt x="4" y="366"/>
                  </a:lnTo>
                  <a:lnTo>
                    <a:pt x="4" y="368"/>
                  </a:lnTo>
                  <a:lnTo>
                    <a:pt x="4" y="370"/>
                  </a:lnTo>
                  <a:lnTo>
                    <a:pt x="6" y="370"/>
                  </a:lnTo>
                  <a:lnTo>
                    <a:pt x="6" y="372"/>
                  </a:lnTo>
                  <a:lnTo>
                    <a:pt x="6" y="374"/>
                  </a:lnTo>
                  <a:lnTo>
                    <a:pt x="8" y="374"/>
                  </a:lnTo>
                  <a:lnTo>
                    <a:pt x="10" y="372"/>
                  </a:lnTo>
                  <a:lnTo>
                    <a:pt x="10" y="370"/>
                  </a:lnTo>
                  <a:lnTo>
                    <a:pt x="10" y="368"/>
                  </a:lnTo>
                  <a:lnTo>
                    <a:pt x="10" y="366"/>
                  </a:lnTo>
                  <a:lnTo>
                    <a:pt x="10" y="364"/>
                  </a:lnTo>
                  <a:lnTo>
                    <a:pt x="12" y="362"/>
                  </a:lnTo>
                  <a:lnTo>
                    <a:pt x="12" y="360"/>
                  </a:lnTo>
                  <a:lnTo>
                    <a:pt x="12" y="358"/>
                  </a:lnTo>
                  <a:lnTo>
                    <a:pt x="10" y="354"/>
                  </a:lnTo>
                  <a:lnTo>
                    <a:pt x="10" y="352"/>
                  </a:lnTo>
                  <a:lnTo>
                    <a:pt x="12" y="350"/>
                  </a:lnTo>
                  <a:lnTo>
                    <a:pt x="12" y="348"/>
                  </a:lnTo>
                  <a:lnTo>
                    <a:pt x="14" y="346"/>
                  </a:lnTo>
                  <a:lnTo>
                    <a:pt x="12" y="346"/>
                  </a:lnTo>
                  <a:lnTo>
                    <a:pt x="12" y="344"/>
                  </a:lnTo>
                  <a:lnTo>
                    <a:pt x="12" y="342"/>
                  </a:lnTo>
                  <a:lnTo>
                    <a:pt x="14" y="342"/>
                  </a:lnTo>
                  <a:lnTo>
                    <a:pt x="16" y="342"/>
                  </a:lnTo>
                  <a:lnTo>
                    <a:pt x="20" y="340"/>
                  </a:lnTo>
                  <a:lnTo>
                    <a:pt x="22" y="338"/>
                  </a:lnTo>
                  <a:lnTo>
                    <a:pt x="22" y="336"/>
                  </a:lnTo>
                  <a:lnTo>
                    <a:pt x="24" y="336"/>
                  </a:lnTo>
                  <a:lnTo>
                    <a:pt x="24" y="334"/>
                  </a:lnTo>
                  <a:lnTo>
                    <a:pt x="24" y="332"/>
                  </a:lnTo>
                  <a:lnTo>
                    <a:pt x="22" y="330"/>
                  </a:lnTo>
                  <a:lnTo>
                    <a:pt x="22" y="328"/>
                  </a:lnTo>
                  <a:lnTo>
                    <a:pt x="24" y="328"/>
                  </a:lnTo>
                  <a:lnTo>
                    <a:pt x="24" y="326"/>
                  </a:lnTo>
                  <a:lnTo>
                    <a:pt x="24" y="324"/>
                  </a:lnTo>
                  <a:lnTo>
                    <a:pt x="24" y="322"/>
                  </a:lnTo>
                  <a:lnTo>
                    <a:pt x="22" y="318"/>
                  </a:lnTo>
                  <a:lnTo>
                    <a:pt x="20" y="314"/>
                  </a:lnTo>
                  <a:lnTo>
                    <a:pt x="20" y="312"/>
                  </a:lnTo>
                  <a:lnTo>
                    <a:pt x="20" y="310"/>
                  </a:lnTo>
                  <a:lnTo>
                    <a:pt x="20" y="310"/>
                  </a:lnTo>
                  <a:lnTo>
                    <a:pt x="18" y="308"/>
                  </a:lnTo>
                  <a:lnTo>
                    <a:pt x="20" y="308"/>
                  </a:lnTo>
                  <a:lnTo>
                    <a:pt x="24" y="306"/>
                  </a:lnTo>
                  <a:lnTo>
                    <a:pt x="26" y="306"/>
                  </a:lnTo>
                  <a:lnTo>
                    <a:pt x="26" y="304"/>
                  </a:lnTo>
                  <a:lnTo>
                    <a:pt x="26" y="302"/>
                  </a:lnTo>
                  <a:lnTo>
                    <a:pt x="28" y="300"/>
                  </a:lnTo>
                  <a:lnTo>
                    <a:pt x="28" y="298"/>
                  </a:lnTo>
                  <a:lnTo>
                    <a:pt x="30" y="296"/>
                  </a:lnTo>
                  <a:lnTo>
                    <a:pt x="30" y="294"/>
                  </a:lnTo>
                  <a:lnTo>
                    <a:pt x="24" y="288"/>
                  </a:lnTo>
                  <a:lnTo>
                    <a:pt x="22" y="288"/>
                  </a:lnTo>
                  <a:lnTo>
                    <a:pt x="20" y="286"/>
                  </a:lnTo>
                  <a:lnTo>
                    <a:pt x="18" y="284"/>
                  </a:lnTo>
                  <a:lnTo>
                    <a:pt x="18" y="282"/>
                  </a:lnTo>
                  <a:lnTo>
                    <a:pt x="18" y="274"/>
                  </a:lnTo>
                  <a:lnTo>
                    <a:pt x="20" y="264"/>
                  </a:lnTo>
                  <a:lnTo>
                    <a:pt x="20" y="262"/>
                  </a:lnTo>
                  <a:lnTo>
                    <a:pt x="20" y="262"/>
                  </a:lnTo>
                  <a:lnTo>
                    <a:pt x="16" y="254"/>
                  </a:lnTo>
                  <a:lnTo>
                    <a:pt x="16" y="252"/>
                  </a:lnTo>
                  <a:lnTo>
                    <a:pt x="16" y="250"/>
                  </a:lnTo>
                  <a:lnTo>
                    <a:pt x="18" y="250"/>
                  </a:lnTo>
                  <a:lnTo>
                    <a:pt x="18" y="248"/>
                  </a:lnTo>
                  <a:lnTo>
                    <a:pt x="16" y="244"/>
                  </a:lnTo>
                  <a:lnTo>
                    <a:pt x="16" y="242"/>
                  </a:lnTo>
                  <a:lnTo>
                    <a:pt x="18" y="240"/>
                  </a:lnTo>
                  <a:lnTo>
                    <a:pt x="16" y="232"/>
                  </a:lnTo>
                  <a:lnTo>
                    <a:pt x="14" y="228"/>
                  </a:lnTo>
                  <a:lnTo>
                    <a:pt x="18" y="222"/>
                  </a:lnTo>
                  <a:lnTo>
                    <a:pt x="18" y="220"/>
                  </a:lnTo>
                  <a:lnTo>
                    <a:pt x="18" y="218"/>
                  </a:lnTo>
                  <a:lnTo>
                    <a:pt x="20" y="214"/>
                  </a:lnTo>
                  <a:lnTo>
                    <a:pt x="22" y="212"/>
                  </a:lnTo>
                  <a:lnTo>
                    <a:pt x="26" y="206"/>
                  </a:lnTo>
                  <a:lnTo>
                    <a:pt x="28" y="204"/>
                  </a:lnTo>
                  <a:lnTo>
                    <a:pt x="30" y="202"/>
                  </a:lnTo>
                  <a:lnTo>
                    <a:pt x="36" y="200"/>
                  </a:lnTo>
                  <a:lnTo>
                    <a:pt x="40" y="202"/>
                  </a:lnTo>
                  <a:lnTo>
                    <a:pt x="44" y="204"/>
                  </a:lnTo>
                  <a:lnTo>
                    <a:pt x="46" y="204"/>
                  </a:lnTo>
                  <a:lnTo>
                    <a:pt x="48" y="198"/>
                  </a:lnTo>
                  <a:lnTo>
                    <a:pt x="48" y="196"/>
                  </a:lnTo>
                  <a:lnTo>
                    <a:pt x="48" y="188"/>
                  </a:lnTo>
                  <a:lnTo>
                    <a:pt x="48" y="186"/>
                  </a:lnTo>
                  <a:lnTo>
                    <a:pt x="46" y="186"/>
                  </a:lnTo>
                  <a:lnTo>
                    <a:pt x="44" y="186"/>
                  </a:lnTo>
                  <a:lnTo>
                    <a:pt x="42" y="182"/>
                  </a:lnTo>
                  <a:lnTo>
                    <a:pt x="44" y="174"/>
                  </a:lnTo>
                  <a:lnTo>
                    <a:pt x="48" y="166"/>
                  </a:lnTo>
                  <a:lnTo>
                    <a:pt x="50" y="162"/>
                  </a:lnTo>
                  <a:lnTo>
                    <a:pt x="52" y="160"/>
                  </a:lnTo>
                  <a:lnTo>
                    <a:pt x="52" y="156"/>
                  </a:lnTo>
                  <a:lnTo>
                    <a:pt x="54" y="154"/>
                  </a:lnTo>
                  <a:lnTo>
                    <a:pt x="54" y="152"/>
                  </a:lnTo>
                  <a:lnTo>
                    <a:pt x="54" y="148"/>
                  </a:lnTo>
                  <a:lnTo>
                    <a:pt x="56" y="140"/>
                  </a:lnTo>
                  <a:lnTo>
                    <a:pt x="56" y="138"/>
                  </a:lnTo>
                  <a:lnTo>
                    <a:pt x="56" y="136"/>
                  </a:lnTo>
                  <a:lnTo>
                    <a:pt x="56" y="134"/>
                  </a:lnTo>
                  <a:lnTo>
                    <a:pt x="54" y="122"/>
                  </a:lnTo>
                  <a:lnTo>
                    <a:pt x="58" y="122"/>
                  </a:lnTo>
                  <a:lnTo>
                    <a:pt x="64" y="122"/>
                  </a:lnTo>
                  <a:lnTo>
                    <a:pt x="70" y="116"/>
                  </a:lnTo>
                  <a:lnTo>
                    <a:pt x="70" y="114"/>
                  </a:lnTo>
                  <a:lnTo>
                    <a:pt x="70" y="112"/>
                  </a:lnTo>
                  <a:lnTo>
                    <a:pt x="70" y="108"/>
                  </a:lnTo>
                  <a:lnTo>
                    <a:pt x="74" y="102"/>
                  </a:lnTo>
                  <a:lnTo>
                    <a:pt x="80" y="92"/>
                  </a:lnTo>
                  <a:lnTo>
                    <a:pt x="80" y="90"/>
                  </a:lnTo>
                  <a:lnTo>
                    <a:pt x="84" y="88"/>
                  </a:lnTo>
                  <a:lnTo>
                    <a:pt x="86" y="86"/>
                  </a:lnTo>
                  <a:lnTo>
                    <a:pt x="86" y="80"/>
                  </a:lnTo>
                  <a:lnTo>
                    <a:pt x="82" y="70"/>
                  </a:lnTo>
                  <a:lnTo>
                    <a:pt x="82" y="66"/>
                  </a:lnTo>
                  <a:lnTo>
                    <a:pt x="84" y="66"/>
                  </a:lnTo>
                  <a:lnTo>
                    <a:pt x="86" y="64"/>
                  </a:lnTo>
                  <a:lnTo>
                    <a:pt x="88" y="60"/>
                  </a:lnTo>
                  <a:lnTo>
                    <a:pt x="90" y="50"/>
                  </a:lnTo>
                  <a:lnTo>
                    <a:pt x="90" y="48"/>
                  </a:lnTo>
                  <a:lnTo>
                    <a:pt x="98" y="44"/>
                  </a:lnTo>
                  <a:lnTo>
                    <a:pt x="98" y="42"/>
                  </a:lnTo>
                  <a:lnTo>
                    <a:pt x="105" y="44"/>
                  </a:lnTo>
                  <a:lnTo>
                    <a:pt x="109" y="46"/>
                  </a:lnTo>
                  <a:lnTo>
                    <a:pt x="111" y="46"/>
                  </a:lnTo>
                  <a:lnTo>
                    <a:pt x="113" y="40"/>
                  </a:lnTo>
                  <a:lnTo>
                    <a:pt x="115" y="38"/>
                  </a:lnTo>
                  <a:lnTo>
                    <a:pt x="113" y="28"/>
                  </a:lnTo>
                  <a:lnTo>
                    <a:pt x="113" y="24"/>
                  </a:lnTo>
                  <a:lnTo>
                    <a:pt x="113" y="22"/>
                  </a:lnTo>
                  <a:lnTo>
                    <a:pt x="115" y="22"/>
                  </a:lnTo>
                  <a:lnTo>
                    <a:pt x="119" y="20"/>
                  </a:lnTo>
                  <a:lnTo>
                    <a:pt x="119" y="22"/>
                  </a:lnTo>
                  <a:lnTo>
                    <a:pt x="121" y="24"/>
                  </a:lnTo>
                  <a:lnTo>
                    <a:pt x="123" y="24"/>
                  </a:lnTo>
                  <a:lnTo>
                    <a:pt x="129" y="24"/>
                  </a:lnTo>
                  <a:lnTo>
                    <a:pt x="135" y="28"/>
                  </a:lnTo>
                  <a:lnTo>
                    <a:pt x="141" y="30"/>
                  </a:lnTo>
                  <a:lnTo>
                    <a:pt x="143" y="30"/>
                  </a:lnTo>
                  <a:lnTo>
                    <a:pt x="147" y="26"/>
                  </a:lnTo>
                  <a:lnTo>
                    <a:pt x="141" y="22"/>
                  </a:lnTo>
                  <a:lnTo>
                    <a:pt x="145" y="20"/>
                  </a:lnTo>
                  <a:lnTo>
                    <a:pt x="147" y="16"/>
                  </a:lnTo>
                  <a:lnTo>
                    <a:pt x="147" y="12"/>
                  </a:lnTo>
                  <a:lnTo>
                    <a:pt x="149" y="12"/>
                  </a:lnTo>
                  <a:lnTo>
                    <a:pt x="149" y="10"/>
                  </a:lnTo>
                  <a:lnTo>
                    <a:pt x="147" y="6"/>
                  </a:lnTo>
                  <a:lnTo>
                    <a:pt x="143" y="0"/>
                  </a:lnTo>
                  <a:lnTo>
                    <a:pt x="149" y="0"/>
                  </a:lnTo>
                  <a:lnTo>
                    <a:pt x="153" y="0"/>
                  </a:lnTo>
                  <a:lnTo>
                    <a:pt x="155" y="0"/>
                  </a:lnTo>
                  <a:lnTo>
                    <a:pt x="157" y="2"/>
                  </a:lnTo>
                  <a:lnTo>
                    <a:pt x="157" y="4"/>
                  </a:lnTo>
                  <a:lnTo>
                    <a:pt x="157" y="6"/>
                  </a:lnTo>
                  <a:lnTo>
                    <a:pt x="159" y="8"/>
                  </a:lnTo>
                  <a:lnTo>
                    <a:pt x="161" y="8"/>
                  </a:lnTo>
                  <a:lnTo>
                    <a:pt x="163" y="10"/>
                  </a:lnTo>
                  <a:lnTo>
                    <a:pt x="163" y="12"/>
                  </a:lnTo>
                  <a:lnTo>
                    <a:pt x="165" y="12"/>
                  </a:lnTo>
                  <a:lnTo>
                    <a:pt x="165" y="14"/>
                  </a:lnTo>
                  <a:lnTo>
                    <a:pt x="167" y="16"/>
                  </a:lnTo>
                  <a:lnTo>
                    <a:pt x="169" y="16"/>
                  </a:lnTo>
                  <a:lnTo>
                    <a:pt x="169" y="18"/>
                  </a:lnTo>
                  <a:lnTo>
                    <a:pt x="171" y="18"/>
                  </a:lnTo>
                  <a:lnTo>
                    <a:pt x="171" y="20"/>
                  </a:lnTo>
                  <a:lnTo>
                    <a:pt x="175" y="22"/>
                  </a:lnTo>
                  <a:lnTo>
                    <a:pt x="175" y="24"/>
                  </a:lnTo>
                  <a:lnTo>
                    <a:pt x="177" y="26"/>
                  </a:lnTo>
                  <a:lnTo>
                    <a:pt x="181" y="26"/>
                  </a:lnTo>
                  <a:lnTo>
                    <a:pt x="183" y="26"/>
                  </a:lnTo>
                  <a:lnTo>
                    <a:pt x="185" y="28"/>
                  </a:lnTo>
                  <a:lnTo>
                    <a:pt x="185" y="28"/>
                  </a:lnTo>
                  <a:lnTo>
                    <a:pt x="185" y="28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57" name="Freeform 2972"/>
            <p:cNvSpPr>
              <a:spLocks/>
            </p:cNvSpPr>
            <p:nvPr/>
          </p:nvSpPr>
          <p:spPr bwMode="auto">
            <a:xfrm>
              <a:off x="20939745" y="5872028"/>
              <a:ext cx="818335" cy="771123"/>
            </a:xfrm>
            <a:custGeom>
              <a:avLst/>
              <a:gdLst>
                <a:gd name="T0" fmla="*/ 102 w 104"/>
                <a:gd name="T1" fmla="*/ 8 h 98"/>
                <a:gd name="T2" fmla="*/ 96 w 104"/>
                <a:gd name="T3" fmla="*/ 14 h 98"/>
                <a:gd name="T4" fmla="*/ 88 w 104"/>
                <a:gd name="T5" fmla="*/ 14 h 98"/>
                <a:gd name="T6" fmla="*/ 86 w 104"/>
                <a:gd name="T7" fmla="*/ 24 h 98"/>
                <a:gd name="T8" fmla="*/ 88 w 104"/>
                <a:gd name="T9" fmla="*/ 30 h 98"/>
                <a:gd name="T10" fmla="*/ 86 w 104"/>
                <a:gd name="T11" fmla="*/ 34 h 98"/>
                <a:gd name="T12" fmla="*/ 86 w 104"/>
                <a:gd name="T13" fmla="*/ 42 h 98"/>
                <a:gd name="T14" fmla="*/ 84 w 104"/>
                <a:gd name="T15" fmla="*/ 56 h 98"/>
                <a:gd name="T16" fmla="*/ 78 w 104"/>
                <a:gd name="T17" fmla="*/ 58 h 98"/>
                <a:gd name="T18" fmla="*/ 72 w 104"/>
                <a:gd name="T19" fmla="*/ 62 h 98"/>
                <a:gd name="T20" fmla="*/ 66 w 104"/>
                <a:gd name="T21" fmla="*/ 64 h 98"/>
                <a:gd name="T22" fmla="*/ 62 w 104"/>
                <a:gd name="T23" fmla="*/ 68 h 98"/>
                <a:gd name="T24" fmla="*/ 56 w 104"/>
                <a:gd name="T25" fmla="*/ 72 h 98"/>
                <a:gd name="T26" fmla="*/ 52 w 104"/>
                <a:gd name="T27" fmla="*/ 74 h 98"/>
                <a:gd name="T28" fmla="*/ 44 w 104"/>
                <a:gd name="T29" fmla="*/ 80 h 98"/>
                <a:gd name="T30" fmla="*/ 34 w 104"/>
                <a:gd name="T31" fmla="*/ 86 h 98"/>
                <a:gd name="T32" fmla="*/ 26 w 104"/>
                <a:gd name="T33" fmla="*/ 92 h 98"/>
                <a:gd name="T34" fmla="*/ 18 w 104"/>
                <a:gd name="T35" fmla="*/ 96 h 98"/>
                <a:gd name="T36" fmla="*/ 10 w 104"/>
                <a:gd name="T37" fmla="*/ 96 h 98"/>
                <a:gd name="T38" fmla="*/ 8 w 104"/>
                <a:gd name="T39" fmla="*/ 94 h 98"/>
                <a:gd name="T40" fmla="*/ 4 w 104"/>
                <a:gd name="T41" fmla="*/ 90 h 98"/>
                <a:gd name="T42" fmla="*/ 0 w 104"/>
                <a:gd name="T43" fmla="*/ 88 h 98"/>
                <a:gd name="T44" fmla="*/ 2 w 104"/>
                <a:gd name="T45" fmla="*/ 84 h 98"/>
                <a:gd name="T46" fmla="*/ 0 w 104"/>
                <a:gd name="T47" fmla="*/ 78 h 98"/>
                <a:gd name="T48" fmla="*/ 2 w 104"/>
                <a:gd name="T49" fmla="*/ 76 h 98"/>
                <a:gd name="T50" fmla="*/ 6 w 104"/>
                <a:gd name="T51" fmla="*/ 72 h 98"/>
                <a:gd name="T52" fmla="*/ 4 w 104"/>
                <a:gd name="T53" fmla="*/ 68 h 98"/>
                <a:gd name="T54" fmla="*/ 8 w 104"/>
                <a:gd name="T55" fmla="*/ 68 h 98"/>
                <a:gd name="T56" fmla="*/ 8 w 104"/>
                <a:gd name="T57" fmla="*/ 66 h 98"/>
                <a:gd name="T58" fmla="*/ 10 w 104"/>
                <a:gd name="T59" fmla="*/ 62 h 98"/>
                <a:gd name="T60" fmla="*/ 12 w 104"/>
                <a:gd name="T61" fmla="*/ 58 h 98"/>
                <a:gd name="T62" fmla="*/ 12 w 104"/>
                <a:gd name="T63" fmla="*/ 56 h 98"/>
                <a:gd name="T64" fmla="*/ 8 w 104"/>
                <a:gd name="T65" fmla="*/ 56 h 98"/>
                <a:gd name="T66" fmla="*/ 8 w 104"/>
                <a:gd name="T67" fmla="*/ 54 h 98"/>
                <a:gd name="T68" fmla="*/ 8 w 104"/>
                <a:gd name="T69" fmla="*/ 54 h 98"/>
                <a:gd name="T70" fmla="*/ 4 w 104"/>
                <a:gd name="T71" fmla="*/ 52 h 98"/>
                <a:gd name="T72" fmla="*/ 2 w 104"/>
                <a:gd name="T73" fmla="*/ 48 h 98"/>
                <a:gd name="T74" fmla="*/ 4 w 104"/>
                <a:gd name="T75" fmla="*/ 42 h 98"/>
                <a:gd name="T76" fmla="*/ 4 w 104"/>
                <a:gd name="T77" fmla="*/ 38 h 98"/>
                <a:gd name="T78" fmla="*/ 0 w 104"/>
                <a:gd name="T79" fmla="*/ 36 h 98"/>
                <a:gd name="T80" fmla="*/ 2 w 104"/>
                <a:gd name="T81" fmla="*/ 32 h 98"/>
                <a:gd name="T82" fmla="*/ 4 w 104"/>
                <a:gd name="T83" fmla="*/ 28 h 98"/>
                <a:gd name="T84" fmla="*/ 8 w 104"/>
                <a:gd name="T85" fmla="*/ 30 h 98"/>
                <a:gd name="T86" fmla="*/ 8 w 104"/>
                <a:gd name="T87" fmla="*/ 26 h 98"/>
                <a:gd name="T88" fmla="*/ 12 w 104"/>
                <a:gd name="T89" fmla="*/ 22 h 98"/>
                <a:gd name="T90" fmla="*/ 12 w 104"/>
                <a:gd name="T91" fmla="*/ 20 h 98"/>
                <a:gd name="T92" fmla="*/ 12 w 104"/>
                <a:gd name="T93" fmla="*/ 14 h 98"/>
                <a:gd name="T94" fmla="*/ 14 w 104"/>
                <a:gd name="T95" fmla="*/ 10 h 98"/>
                <a:gd name="T96" fmla="*/ 18 w 104"/>
                <a:gd name="T97" fmla="*/ 10 h 98"/>
                <a:gd name="T98" fmla="*/ 22 w 104"/>
                <a:gd name="T99" fmla="*/ 12 h 98"/>
                <a:gd name="T100" fmla="*/ 30 w 104"/>
                <a:gd name="T101" fmla="*/ 10 h 98"/>
                <a:gd name="T102" fmla="*/ 38 w 104"/>
                <a:gd name="T103" fmla="*/ 8 h 98"/>
                <a:gd name="T104" fmla="*/ 46 w 104"/>
                <a:gd name="T105" fmla="*/ 10 h 98"/>
                <a:gd name="T106" fmla="*/ 56 w 104"/>
                <a:gd name="T107" fmla="*/ 12 h 98"/>
                <a:gd name="T108" fmla="*/ 66 w 104"/>
                <a:gd name="T109" fmla="*/ 10 h 98"/>
                <a:gd name="T110" fmla="*/ 72 w 104"/>
                <a:gd name="T111" fmla="*/ 8 h 98"/>
                <a:gd name="T112" fmla="*/ 76 w 104"/>
                <a:gd name="T113" fmla="*/ 6 h 98"/>
                <a:gd name="T114" fmla="*/ 86 w 104"/>
                <a:gd name="T115" fmla="*/ 6 h 98"/>
                <a:gd name="T116" fmla="*/ 98 w 104"/>
                <a:gd name="T117" fmla="*/ 4 h 98"/>
                <a:gd name="T118" fmla="*/ 102 w 104"/>
                <a:gd name="T119" fmla="*/ 0 h 98"/>
                <a:gd name="T120" fmla="*/ 104 w 104"/>
                <a:gd name="T121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" h="98">
                  <a:moveTo>
                    <a:pt x="104" y="4"/>
                  </a:moveTo>
                  <a:lnTo>
                    <a:pt x="104" y="6"/>
                  </a:lnTo>
                  <a:lnTo>
                    <a:pt x="102" y="8"/>
                  </a:lnTo>
                  <a:lnTo>
                    <a:pt x="100" y="8"/>
                  </a:lnTo>
                  <a:lnTo>
                    <a:pt x="98" y="10"/>
                  </a:lnTo>
                  <a:lnTo>
                    <a:pt x="96" y="14"/>
                  </a:lnTo>
                  <a:lnTo>
                    <a:pt x="94" y="14"/>
                  </a:lnTo>
                  <a:lnTo>
                    <a:pt x="90" y="14"/>
                  </a:lnTo>
                  <a:lnTo>
                    <a:pt x="88" y="14"/>
                  </a:lnTo>
                  <a:lnTo>
                    <a:pt x="88" y="16"/>
                  </a:lnTo>
                  <a:lnTo>
                    <a:pt x="86" y="18"/>
                  </a:lnTo>
                  <a:lnTo>
                    <a:pt x="86" y="24"/>
                  </a:lnTo>
                  <a:lnTo>
                    <a:pt x="86" y="26"/>
                  </a:lnTo>
                  <a:lnTo>
                    <a:pt x="86" y="28"/>
                  </a:lnTo>
                  <a:lnTo>
                    <a:pt x="88" y="30"/>
                  </a:lnTo>
                  <a:lnTo>
                    <a:pt x="88" y="32"/>
                  </a:lnTo>
                  <a:lnTo>
                    <a:pt x="88" y="34"/>
                  </a:lnTo>
                  <a:lnTo>
                    <a:pt x="86" y="34"/>
                  </a:lnTo>
                  <a:lnTo>
                    <a:pt x="86" y="36"/>
                  </a:lnTo>
                  <a:lnTo>
                    <a:pt x="86" y="38"/>
                  </a:lnTo>
                  <a:lnTo>
                    <a:pt x="86" y="42"/>
                  </a:lnTo>
                  <a:lnTo>
                    <a:pt x="86" y="46"/>
                  </a:lnTo>
                  <a:lnTo>
                    <a:pt x="86" y="50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2" y="56"/>
                  </a:lnTo>
                  <a:lnTo>
                    <a:pt x="78" y="58"/>
                  </a:lnTo>
                  <a:lnTo>
                    <a:pt x="76" y="60"/>
                  </a:lnTo>
                  <a:lnTo>
                    <a:pt x="74" y="60"/>
                  </a:lnTo>
                  <a:lnTo>
                    <a:pt x="72" y="62"/>
                  </a:lnTo>
                  <a:lnTo>
                    <a:pt x="70" y="62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6"/>
                  </a:lnTo>
                  <a:lnTo>
                    <a:pt x="62" y="66"/>
                  </a:lnTo>
                  <a:lnTo>
                    <a:pt x="62" y="68"/>
                  </a:lnTo>
                  <a:lnTo>
                    <a:pt x="60" y="68"/>
                  </a:lnTo>
                  <a:lnTo>
                    <a:pt x="58" y="70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4" y="74"/>
                  </a:lnTo>
                  <a:lnTo>
                    <a:pt x="52" y="74"/>
                  </a:lnTo>
                  <a:lnTo>
                    <a:pt x="50" y="76"/>
                  </a:lnTo>
                  <a:lnTo>
                    <a:pt x="48" y="76"/>
                  </a:lnTo>
                  <a:lnTo>
                    <a:pt x="44" y="80"/>
                  </a:lnTo>
                  <a:lnTo>
                    <a:pt x="40" y="82"/>
                  </a:lnTo>
                  <a:lnTo>
                    <a:pt x="36" y="84"/>
                  </a:lnTo>
                  <a:lnTo>
                    <a:pt x="34" y="86"/>
                  </a:lnTo>
                  <a:lnTo>
                    <a:pt x="32" y="88"/>
                  </a:lnTo>
                  <a:lnTo>
                    <a:pt x="28" y="90"/>
                  </a:lnTo>
                  <a:lnTo>
                    <a:pt x="26" y="92"/>
                  </a:lnTo>
                  <a:lnTo>
                    <a:pt x="24" y="92"/>
                  </a:lnTo>
                  <a:lnTo>
                    <a:pt x="22" y="94"/>
                  </a:lnTo>
                  <a:lnTo>
                    <a:pt x="18" y="96"/>
                  </a:lnTo>
                  <a:lnTo>
                    <a:pt x="16" y="98"/>
                  </a:lnTo>
                  <a:lnTo>
                    <a:pt x="14" y="98"/>
                  </a:lnTo>
                  <a:lnTo>
                    <a:pt x="10" y="96"/>
                  </a:lnTo>
                  <a:lnTo>
                    <a:pt x="8" y="96"/>
                  </a:lnTo>
                  <a:lnTo>
                    <a:pt x="8" y="94"/>
                  </a:lnTo>
                  <a:lnTo>
                    <a:pt x="8" y="94"/>
                  </a:lnTo>
                  <a:lnTo>
                    <a:pt x="6" y="94"/>
                  </a:lnTo>
                  <a:lnTo>
                    <a:pt x="4" y="92"/>
                  </a:lnTo>
                  <a:lnTo>
                    <a:pt x="4" y="90"/>
                  </a:lnTo>
                  <a:lnTo>
                    <a:pt x="2" y="90"/>
                  </a:lnTo>
                  <a:lnTo>
                    <a:pt x="0" y="90"/>
                  </a:lnTo>
                  <a:lnTo>
                    <a:pt x="0" y="88"/>
                  </a:lnTo>
                  <a:lnTo>
                    <a:pt x="2" y="88"/>
                  </a:lnTo>
                  <a:lnTo>
                    <a:pt x="2" y="86"/>
                  </a:lnTo>
                  <a:lnTo>
                    <a:pt x="2" y="84"/>
                  </a:lnTo>
                  <a:lnTo>
                    <a:pt x="2" y="82"/>
                  </a:lnTo>
                  <a:lnTo>
                    <a:pt x="2" y="80"/>
                  </a:lnTo>
                  <a:lnTo>
                    <a:pt x="0" y="78"/>
                  </a:lnTo>
                  <a:lnTo>
                    <a:pt x="2" y="78"/>
                  </a:lnTo>
                  <a:lnTo>
                    <a:pt x="0" y="78"/>
                  </a:lnTo>
                  <a:lnTo>
                    <a:pt x="2" y="76"/>
                  </a:lnTo>
                  <a:lnTo>
                    <a:pt x="4" y="74"/>
                  </a:lnTo>
                  <a:lnTo>
                    <a:pt x="4" y="72"/>
                  </a:lnTo>
                  <a:lnTo>
                    <a:pt x="6" y="72"/>
                  </a:lnTo>
                  <a:lnTo>
                    <a:pt x="4" y="72"/>
                  </a:lnTo>
                  <a:lnTo>
                    <a:pt x="4" y="70"/>
                  </a:lnTo>
                  <a:lnTo>
                    <a:pt x="4" y="68"/>
                  </a:lnTo>
                  <a:lnTo>
                    <a:pt x="6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12" y="62"/>
                  </a:lnTo>
                  <a:lnTo>
                    <a:pt x="12" y="60"/>
                  </a:lnTo>
                  <a:lnTo>
                    <a:pt x="12" y="58"/>
                  </a:lnTo>
                  <a:lnTo>
                    <a:pt x="10" y="58"/>
                  </a:lnTo>
                  <a:lnTo>
                    <a:pt x="10" y="56"/>
                  </a:lnTo>
                  <a:lnTo>
                    <a:pt x="12" y="56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8" y="56"/>
                  </a:lnTo>
                  <a:lnTo>
                    <a:pt x="8" y="54"/>
                  </a:lnTo>
                  <a:lnTo>
                    <a:pt x="10" y="54"/>
                  </a:lnTo>
                  <a:lnTo>
                    <a:pt x="8" y="54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6" y="54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4" y="50"/>
                  </a:lnTo>
                  <a:lnTo>
                    <a:pt x="2" y="50"/>
                  </a:lnTo>
                  <a:lnTo>
                    <a:pt x="2" y="48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4" y="42"/>
                  </a:lnTo>
                  <a:lnTo>
                    <a:pt x="2" y="40"/>
                  </a:lnTo>
                  <a:lnTo>
                    <a:pt x="4" y="40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8" y="30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10" y="22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8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20" y="10"/>
                  </a:lnTo>
                  <a:lnTo>
                    <a:pt x="20" y="12"/>
                  </a:lnTo>
                  <a:lnTo>
                    <a:pt x="22" y="12"/>
                  </a:lnTo>
                  <a:lnTo>
                    <a:pt x="26" y="12"/>
                  </a:lnTo>
                  <a:lnTo>
                    <a:pt x="28" y="12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6" y="8"/>
                  </a:lnTo>
                  <a:lnTo>
                    <a:pt x="38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6" y="10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8" y="12"/>
                  </a:lnTo>
                  <a:lnTo>
                    <a:pt x="62" y="10"/>
                  </a:lnTo>
                  <a:lnTo>
                    <a:pt x="66" y="10"/>
                  </a:lnTo>
                  <a:lnTo>
                    <a:pt x="68" y="8"/>
                  </a:lnTo>
                  <a:lnTo>
                    <a:pt x="70" y="8"/>
                  </a:lnTo>
                  <a:lnTo>
                    <a:pt x="72" y="8"/>
                  </a:lnTo>
                  <a:lnTo>
                    <a:pt x="74" y="8"/>
                  </a:lnTo>
                  <a:lnTo>
                    <a:pt x="74" y="6"/>
                  </a:lnTo>
                  <a:lnTo>
                    <a:pt x="76" y="6"/>
                  </a:lnTo>
                  <a:lnTo>
                    <a:pt x="78" y="6"/>
                  </a:lnTo>
                  <a:lnTo>
                    <a:pt x="82" y="4"/>
                  </a:lnTo>
                  <a:lnTo>
                    <a:pt x="86" y="6"/>
                  </a:lnTo>
                  <a:lnTo>
                    <a:pt x="90" y="6"/>
                  </a:lnTo>
                  <a:lnTo>
                    <a:pt x="96" y="4"/>
                  </a:lnTo>
                  <a:lnTo>
                    <a:pt x="98" y="4"/>
                  </a:lnTo>
                  <a:lnTo>
                    <a:pt x="100" y="2"/>
                  </a:lnTo>
                  <a:lnTo>
                    <a:pt x="100" y="0"/>
                  </a:lnTo>
                  <a:lnTo>
                    <a:pt x="102" y="0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58" name="Freeform 3025"/>
            <p:cNvSpPr>
              <a:spLocks/>
            </p:cNvSpPr>
            <p:nvPr/>
          </p:nvSpPr>
          <p:spPr bwMode="auto">
            <a:xfrm>
              <a:off x="17800174" y="6391356"/>
              <a:ext cx="47212" cy="47212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0 h 6"/>
                <a:gd name="T4" fmla="*/ 4 w 6"/>
                <a:gd name="T5" fmla="*/ 2 h 6"/>
                <a:gd name="T6" fmla="*/ 6 w 6"/>
                <a:gd name="T7" fmla="*/ 2 h 6"/>
                <a:gd name="T8" fmla="*/ 4 w 6"/>
                <a:gd name="T9" fmla="*/ 4 h 6"/>
                <a:gd name="T10" fmla="*/ 2 w 6"/>
                <a:gd name="T11" fmla="*/ 4 h 6"/>
                <a:gd name="T12" fmla="*/ 2 w 6"/>
                <a:gd name="T13" fmla="*/ 6 h 6"/>
                <a:gd name="T14" fmla="*/ 2 w 6"/>
                <a:gd name="T15" fmla="*/ 4 h 6"/>
                <a:gd name="T16" fmla="*/ 0 w 6"/>
                <a:gd name="T17" fmla="*/ 4 h 6"/>
                <a:gd name="T18" fmla="*/ 0 w 6"/>
                <a:gd name="T19" fmla="*/ 2 h 6"/>
                <a:gd name="T20" fmla="*/ 0 w 6"/>
                <a:gd name="T21" fmla="*/ 0 h 6"/>
                <a:gd name="T22" fmla="*/ 2 w 6"/>
                <a:gd name="T23" fmla="*/ 0 h 6"/>
                <a:gd name="T24" fmla="*/ 2 w 6"/>
                <a:gd name="T25" fmla="*/ 0 h 6"/>
                <a:gd name="T26" fmla="*/ 2 w 6"/>
                <a:gd name="T2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59" name="Freeform 3026"/>
            <p:cNvSpPr>
              <a:spLocks/>
            </p:cNvSpPr>
            <p:nvPr/>
          </p:nvSpPr>
          <p:spPr bwMode="auto">
            <a:xfrm>
              <a:off x="17831649" y="6281196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0 w 2"/>
                <a:gd name="T5" fmla="*/ 0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60" name="Freeform 3027"/>
            <p:cNvSpPr>
              <a:spLocks/>
            </p:cNvSpPr>
            <p:nvPr/>
          </p:nvSpPr>
          <p:spPr bwMode="auto">
            <a:xfrm>
              <a:off x="17847386" y="6265458"/>
              <a:ext cx="31474" cy="15737"/>
            </a:xfrm>
            <a:custGeom>
              <a:avLst/>
              <a:gdLst>
                <a:gd name="T0" fmla="*/ 2 w 4"/>
                <a:gd name="T1" fmla="*/ 0 h 2"/>
                <a:gd name="T2" fmla="*/ 4 w 4"/>
                <a:gd name="T3" fmla="*/ 2 h 2"/>
                <a:gd name="T4" fmla="*/ 2 w 4"/>
                <a:gd name="T5" fmla="*/ 2 h 2"/>
                <a:gd name="T6" fmla="*/ 0 w 4"/>
                <a:gd name="T7" fmla="*/ 2 h 2"/>
                <a:gd name="T8" fmla="*/ 0 w 4"/>
                <a:gd name="T9" fmla="*/ 0 h 2"/>
                <a:gd name="T10" fmla="*/ 2 w 4"/>
                <a:gd name="T11" fmla="*/ 0 h 2"/>
                <a:gd name="T12" fmla="*/ 2 w 4"/>
                <a:gd name="T13" fmla="*/ 2 h 2"/>
                <a:gd name="T14" fmla="*/ 2 w 4"/>
                <a:gd name="T15" fmla="*/ 0 h 2"/>
                <a:gd name="T16" fmla="*/ 4 w 4"/>
                <a:gd name="T17" fmla="*/ 0 h 2"/>
                <a:gd name="T18" fmla="*/ 2 w 4"/>
                <a:gd name="T19" fmla="*/ 0 h 2"/>
                <a:gd name="T20" fmla="*/ 2 w 4"/>
                <a:gd name="T21" fmla="*/ 0 h 2"/>
                <a:gd name="T22" fmla="*/ 2 w 4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61" name="Freeform 3028"/>
            <p:cNvSpPr>
              <a:spLocks/>
            </p:cNvSpPr>
            <p:nvPr/>
          </p:nvSpPr>
          <p:spPr bwMode="auto">
            <a:xfrm>
              <a:off x="17391007" y="5872028"/>
              <a:ext cx="519328" cy="1070130"/>
            </a:xfrm>
            <a:custGeom>
              <a:avLst/>
              <a:gdLst>
                <a:gd name="T0" fmla="*/ 36 w 66"/>
                <a:gd name="T1" fmla="*/ 4 h 136"/>
                <a:gd name="T2" fmla="*/ 38 w 66"/>
                <a:gd name="T3" fmla="*/ 2 h 136"/>
                <a:gd name="T4" fmla="*/ 42 w 66"/>
                <a:gd name="T5" fmla="*/ 4 h 136"/>
                <a:gd name="T6" fmla="*/ 42 w 66"/>
                <a:gd name="T7" fmla="*/ 6 h 136"/>
                <a:gd name="T8" fmla="*/ 42 w 66"/>
                <a:gd name="T9" fmla="*/ 8 h 136"/>
                <a:gd name="T10" fmla="*/ 44 w 66"/>
                <a:gd name="T11" fmla="*/ 10 h 136"/>
                <a:gd name="T12" fmla="*/ 50 w 66"/>
                <a:gd name="T13" fmla="*/ 8 h 136"/>
                <a:gd name="T14" fmla="*/ 54 w 66"/>
                <a:gd name="T15" fmla="*/ 6 h 136"/>
                <a:gd name="T16" fmla="*/ 58 w 66"/>
                <a:gd name="T17" fmla="*/ 8 h 136"/>
                <a:gd name="T18" fmla="*/ 54 w 66"/>
                <a:gd name="T19" fmla="*/ 14 h 136"/>
                <a:gd name="T20" fmla="*/ 48 w 66"/>
                <a:gd name="T21" fmla="*/ 18 h 136"/>
                <a:gd name="T22" fmla="*/ 48 w 66"/>
                <a:gd name="T23" fmla="*/ 26 h 136"/>
                <a:gd name="T24" fmla="*/ 52 w 66"/>
                <a:gd name="T25" fmla="*/ 30 h 136"/>
                <a:gd name="T26" fmla="*/ 56 w 66"/>
                <a:gd name="T27" fmla="*/ 34 h 136"/>
                <a:gd name="T28" fmla="*/ 56 w 66"/>
                <a:gd name="T29" fmla="*/ 38 h 136"/>
                <a:gd name="T30" fmla="*/ 56 w 66"/>
                <a:gd name="T31" fmla="*/ 44 h 136"/>
                <a:gd name="T32" fmla="*/ 54 w 66"/>
                <a:gd name="T33" fmla="*/ 50 h 136"/>
                <a:gd name="T34" fmla="*/ 50 w 66"/>
                <a:gd name="T35" fmla="*/ 54 h 136"/>
                <a:gd name="T36" fmla="*/ 46 w 66"/>
                <a:gd name="T37" fmla="*/ 56 h 136"/>
                <a:gd name="T38" fmla="*/ 40 w 66"/>
                <a:gd name="T39" fmla="*/ 60 h 136"/>
                <a:gd name="T40" fmla="*/ 42 w 66"/>
                <a:gd name="T41" fmla="*/ 68 h 136"/>
                <a:gd name="T42" fmla="*/ 48 w 66"/>
                <a:gd name="T43" fmla="*/ 72 h 136"/>
                <a:gd name="T44" fmla="*/ 50 w 66"/>
                <a:gd name="T45" fmla="*/ 72 h 136"/>
                <a:gd name="T46" fmla="*/ 54 w 66"/>
                <a:gd name="T47" fmla="*/ 72 h 136"/>
                <a:gd name="T48" fmla="*/ 58 w 66"/>
                <a:gd name="T49" fmla="*/ 76 h 136"/>
                <a:gd name="T50" fmla="*/ 58 w 66"/>
                <a:gd name="T51" fmla="*/ 80 h 136"/>
                <a:gd name="T52" fmla="*/ 62 w 66"/>
                <a:gd name="T53" fmla="*/ 80 h 136"/>
                <a:gd name="T54" fmla="*/ 64 w 66"/>
                <a:gd name="T55" fmla="*/ 84 h 136"/>
                <a:gd name="T56" fmla="*/ 64 w 66"/>
                <a:gd name="T57" fmla="*/ 92 h 136"/>
                <a:gd name="T58" fmla="*/ 64 w 66"/>
                <a:gd name="T59" fmla="*/ 96 h 136"/>
                <a:gd name="T60" fmla="*/ 50 w 66"/>
                <a:gd name="T61" fmla="*/ 104 h 136"/>
                <a:gd name="T62" fmla="*/ 44 w 66"/>
                <a:gd name="T63" fmla="*/ 108 h 136"/>
                <a:gd name="T64" fmla="*/ 42 w 66"/>
                <a:gd name="T65" fmla="*/ 116 h 136"/>
                <a:gd name="T66" fmla="*/ 44 w 66"/>
                <a:gd name="T67" fmla="*/ 124 h 136"/>
                <a:gd name="T68" fmla="*/ 38 w 66"/>
                <a:gd name="T69" fmla="*/ 134 h 136"/>
                <a:gd name="T70" fmla="*/ 30 w 66"/>
                <a:gd name="T71" fmla="*/ 132 h 136"/>
                <a:gd name="T72" fmla="*/ 28 w 66"/>
                <a:gd name="T73" fmla="*/ 124 h 136"/>
                <a:gd name="T74" fmla="*/ 26 w 66"/>
                <a:gd name="T75" fmla="*/ 114 h 136"/>
                <a:gd name="T76" fmla="*/ 26 w 66"/>
                <a:gd name="T77" fmla="*/ 106 h 136"/>
                <a:gd name="T78" fmla="*/ 22 w 66"/>
                <a:gd name="T79" fmla="*/ 100 h 136"/>
                <a:gd name="T80" fmla="*/ 14 w 66"/>
                <a:gd name="T81" fmla="*/ 92 h 136"/>
                <a:gd name="T82" fmla="*/ 12 w 66"/>
                <a:gd name="T83" fmla="*/ 84 h 136"/>
                <a:gd name="T84" fmla="*/ 4 w 66"/>
                <a:gd name="T85" fmla="*/ 80 h 136"/>
                <a:gd name="T86" fmla="*/ 0 w 66"/>
                <a:gd name="T87" fmla="*/ 72 h 136"/>
                <a:gd name="T88" fmla="*/ 0 w 66"/>
                <a:gd name="T89" fmla="*/ 64 h 136"/>
                <a:gd name="T90" fmla="*/ 4 w 66"/>
                <a:gd name="T91" fmla="*/ 60 h 136"/>
                <a:gd name="T92" fmla="*/ 10 w 66"/>
                <a:gd name="T93" fmla="*/ 56 h 136"/>
                <a:gd name="T94" fmla="*/ 12 w 66"/>
                <a:gd name="T95" fmla="*/ 50 h 136"/>
                <a:gd name="T96" fmla="*/ 16 w 66"/>
                <a:gd name="T97" fmla="*/ 42 h 136"/>
                <a:gd name="T98" fmla="*/ 14 w 66"/>
                <a:gd name="T99" fmla="*/ 34 h 136"/>
                <a:gd name="T100" fmla="*/ 12 w 66"/>
                <a:gd name="T101" fmla="*/ 26 h 136"/>
                <a:gd name="T102" fmla="*/ 14 w 66"/>
                <a:gd name="T103" fmla="*/ 20 h 136"/>
                <a:gd name="T104" fmla="*/ 12 w 66"/>
                <a:gd name="T105" fmla="*/ 14 h 136"/>
                <a:gd name="T106" fmla="*/ 18 w 66"/>
                <a:gd name="T107" fmla="*/ 10 h 136"/>
                <a:gd name="T108" fmla="*/ 22 w 66"/>
                <a:gd name="T109" fmla="*/ 8 h 136"/>
                <a:gd name="T110" fmla="*/ 26 w 66"/>
                <a:gd name="T111" fmla="*/ 4 h 136"/>
                <a:gd name="T112" fmla="*/ 30 w 66"/>
                <a:gd name="T113" fmla="*/ 2 h 136"/>
                <a:gd name="T114" fmla="*/ 36 w 66"/>
                <a:gd name="T115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6" h="136">
                  <a:moveTo>
                    <a:pt x="38" y="0"/>
                  </a:moveTo>
                  <a:lnTo>
                    <a:pt x="38" y="2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8" y="4"/>
                  </a:lnTo>
                  <a:lnTo>
                    <a:pt x="38" y="2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40" y="2"/>
                  </a:lnTo>
                  <a:lnTo>
                    <a:pt x="42" y="2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4" y="6"/>
                  </a:lnTo>
                  <a:lnTo>
                    <a:pt x="44" y="4"/>
                  </a:lnTo>
                  <a:lnTo>
                    <a:pt x="42" y="6"/>
                  </a:lnTo>
                  <a:lnTo>
                    <a:pt x="44" y="8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2" y="8"/>
                  </a:lnTo>
                  <a:lnTo>
                    <a:pt x="42" y="10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10"/>
                  </a:lnTo>
                  <a:lnTo>
                    <a:pt x="46" y="10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50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6" y="6"/>
                  </a:lnTo>
                  <a:lnTo>
                    <a:pt x="58" y="6"/>
                  </a:lnTo>
                  <a:lnTo>
                    <a:pt x="56" y="6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6" y="10"/>
                  </a:lnTo>
                  <a:lnTo>
                    <a:pt x="56" y="12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2" y="16"/>
                  </a:lnTo>
                  <a:lnTo>
                    <a:pt x="50" y="18"/>
                  </a:lnTo>
                  <a:lnTo>
                    <a:pt x="48" y="18"/>
                  </a:lnTo>
                  <a:lnTo>
                    <a:pt x="48" y="20"/>
                  </a:lnTo>
                  <a:lnTo>
                    <a:pt x="48" y="22"/>
                  </a:lnTo>
                  <a:lnTo>
                    <a:pt x="48" y="24"/>
                  </a:lnTo>
                  <a:lnTo>
                    <a:pt x="48" y="26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0" y="30"/>
                  </a:lnTo>
                  <a:lnTo>
                    <a:pt x="52" y="30"/>
                  </a:lnTo>
                  <a:lnTo>
                    <a:pt x="54" y="30"/>
                  </a:lnTo>
                  <a:lnTo>
                    <a:pt x="54" y="32"/>
                  </a:lnTo>
                  <a:lnTo>
                    <a:pt x="56" y="32"/>
                  </a:lnTo>
                  <a:lnTo>
                    <a:pt x="56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8" y="40"/>
                  </a:lnTo>
                  <a:lnTo>
                    <a:pt x="58" y="42"/>
                  </a:lnTo>
                  <a:lnTo>
                    <a:pt x="56" y="44"/>
                  </a:lnTo>
                  <a:lnTo>
                    <a:pt x="56" y="46"/>
                  </a:lnTo>
                  <a:lnTo>
                    <a:pt x="54" y="46"/>
                  </a:lnTo>
                  <a:lnTo>
                    <a:pt x="54" y="48"/>
                  </a:lnTo>
                  <a:lnTo>
                    <a:pt x="54" y="50"/>
                  </a:lnTo>
                  <a:lnTo>
                    <a:pt x="52" y="50"/>
                  </a:lnTo>
                  <a:lnTo>
                    <a:pt x="52" y="52"/>
                  </a:lnTo>
                  <a:lnTo>
                    <a:pt x="52" y="54"/>
                  </a:lnTo>
                  <a:lnTo>
                    <a:pt x="50" y="54"/>
                  </a:lnTo>
                  <a:lnTo>
                    <a:pt x="50" y="56"/>
                  </a:lnTo>
                  <a:lnTo>
                    <a:pt x="48" y="56"/>
                  </a:lnTo>
                  <a:lnTo>
                    <a:pt x="46" y="56"/>
                  </a:lnTo>
                  <a:lnTo>
                    <a:pt x="46" y="56"/>
                  </a:lnTo>
                  <a:lnTo>
                    <a:pt x="44" y="56"/>
                  </a:lnTo>
                  <a:lnTo>
                    <a:pt x="42" y="58"/>
                  </a:lnTo>
                  <a:lnTo>
                    <a:pt x="40" y="58"/>
                  </a:lnTo>
                  <a:lnTo>
                    <a:pt x="40" y="60"/>
                  </a:lnTo>
                  <a:lnTo>
                    <a:pt x="40" y="62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42" y="68"/>
                  </a:lnTo>
                  <a:lnTo>
                    <a:pt x="44" y="70"/>
                  </a:lnTo>
                  <a:lnTo>
                    <a:pt x="46" y="70"/>
                  </a:lnTo>
                  <a:lnTo>
                    <a:pt x="46" y="72"/>
                  </a:lnTo>
                  <a:lnTo>
                    <a:pt x="48" y="72"/>
                  </a:lnTo>
                  <a:lnTo>
                    <a:pt x="50" y="70"/>
                  </a:lnTo>
                  <a:lnTo>
                    <a:pt x="52" y="70"/>
                  </a:lnTo>
                  <a:lnTo>
                    <a:pt x="52" y="72"/>
                  </a:lnTo>
                  <a:lnTo>
                    <a:pt x="50" y="72"/>
                  </a:lnTo>
                  <a:lnTo>
                    <a:pt x="50" y="74"/>
                  </a:lnTo>
                  <a:lnTo>
                    <a:pt x="52" y="74"/>
                  </a:lnTo>
                  <a:lnTo>
                    <a:pt x="54" y="74"/>
                  </a:lnTo>
                  <a:lnTo>
                    <a:pt x="54" y="72"/>
                  </a:lnTo>
                  <a:lnTo>
                    <a:pt x="56" y="72"/>
                  </a:lnTo>
                  <a:lnTo>
                    <a:pt x="58" y="72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8"/>
                  </a:lnTo>
                  <a:lnTo>
                    <a:pt x="60" y="78"/>
                  </a:lnTo>
                  <a:lnTo>
                    <a:pt x="58" y="78"/>
                  </a:lnTo>
                  <a:lnTo>
                    <a:pt x="58" y="80"/>
                  </a:lnTo>
                  <a:lnTo>
                    <a:pt x="60" y="80"/>
                  </a:lnTo>
                  <a:lnTo>
                    <a:pt x="62" y="80"/>
                  </a:lnTo>
                  <a:lnTo>
                    <a:pt x="64" y="80"/>
                  </a:lnTo>
                  <a:lnTo>
                    <a:pt x="62" y="80"/>
                  </a:lnTo>
                  <a:lnTo>
                    <a:pt x="62" y="78"/>
                  </a:lnTo>
                  <a:lnTo>
                    <a:pt x="64" y="80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4" y="88"/>
                  </a:lnTo>
                  <a:lnTo>
                    <a:pt x="64" y="90"/>
                  </a:lnTo>
                  <a:lnTo>
                    <a:pt x="64" y="92"/>
                  </a:lnTo>
                  <a:lnTo>
                    <a:pt x="64" y="94"/>
                  </a:lnTo>
                  <a:lnTo>
                    <a:pt x="66" y="94"/>
                  </a:lnTo>
                  <a:lnTo>
                    <a:pt x="66" y="96"/>
                  </a:lnTo>
                  <a:lnTo>
                    <a:pt x="64" y="96"/>
                  </a:lnTo>
                  <a:lnTo>
                    <a:pt x="60" y="98"/>
                  </a:lnTo>
                  <a:lnTo>
                    <a:pt x="54" y="102"/>
                  </a:lnTo>
                  <a:lnTo>
                    <a:pt x="52" y="104"/>
                  </a:lnTo>
                  <a:lnTo>
                    <a:pt x="50" y="104"/>
                  </a:lnTo>
                  <a:lnTo>
                    <a:pt x="50" y="104"/>
                  </a:lnTo>
                  <a:lnTo>
                    <a:pt x="48" y="106"/>
                  </a:lnTo>
                  <a:lnTo>
                    <a:pt x="46" y="108"/>
                  </a:lnTo>
                  <a:lnTo>
                    <a:pt x="44" y="108"/>
                  </a:lnTo>
                  <a:lnTo>
                    <a:pt x="42" y="110"/>
                  </a:lnTo>
                  <a:lnTo>
                    <a:pt x="42" y="112"/>
                  </a:lnTo>
                  <a:lnTo>
                    <a:pt x="42" y="114"/>
                  </a:lnTo>
                  <a:lnTo>
                    <a:pt x="42" y="116"/>
                  </a:lnTo>
                  <a:lnTo>
                    <a:pt x="42" y="118"/>
                  </a:lnTo>
                  <a:lnTo>
                    <a:pt x="44" y="120"/>
                  </a:lnTo>
                  <a:lnTo>
                    <a:pt x="44" y="122"/>
                  </a:lnTo>
                  <a:lnTo>
                    <a:pt x="44" y="124"/>
                  </a:lnTo>
                  <a:lnTo>
                    <a:pt x="42" y="126"/>
                  </a:lnTo>
                  <a:lnTo>
                    <a:pt x="42" y="128"/>
                  </a:lnTo>
                  <a:lnTo>
                    <a:pt x="40" y="130"/>
                  </a:lnTo>
                  <a:lnTo>
                    <a:pt x="38" y="134"/>
                  </a:lnTo>
                  <a:lnTo>
                    <a:pt x="36" y="134"/>
                  </a:lnTo>
                  <a:lnTo>
                    <a:pt x="32" y="136"/>
                  </a:lnTo>
                  <a:lnTo>
                    <a:pt x="32" y="134"/>
                  </a:lnTo>
                  <a:lnTo>
                    <a:pt x="30" y="132"/>
                  </a:lnTo>
                  <a:lnTo>
                    <a:pt x="30" y="130"/>
                  </a:lnTo>
                  <a:lnTo>
                    <a:pt x="30" y="128"/>
                  </a:lnTo>
                  <a:lnTo>
                    <a:pt x="30" y="126"/>
                  </a:lnTo>
                  <a:lnTo>
                    <a:pt x="28" y="124"/>
                  </a:lnTo>
                  <a:lnTo>
                    <a:pt x="28" y="122"/>
                  </a:lnTo>
                  <a:lnTo>
                    <a:pt x="28" y="120"/>
                  </a:lnTo>
                  <a:lnTo>
                    <a:pt x="28" y="116"/>
                  </a:lnTo>
                  <a:lnTo>
                    <a:pt x="26" y="114"/>
                  </a:lnTo>
                  <a:lnTo>
                    <a:pt x="26" y="112"/>
                  </a:lnTo>
                  <a:lnTo>
                    <a:pt x="26" y="110"/>
                  </a:lnTo>
                  <a:lnTo>
                    <a:pt x="26" y="108"/>
                  </a:lnTo>
                  <a:lnTo>
                    <a:pt x="26" y="106"/>
                  </a:lnTo>
                  <a:lnTo>
                    <a:pt x="26" y="104"/>
                  </a:lnTo>
                  <a:lnTo>
                    <a:pt x="26" y="104"/>
                  </a:lnTo>
                  <a:lnTo>
                    <a:pt x="26" y="102"/>
                  </a:lnTo>
                  <a:lnTo>
                    <a:pt x="22" y="100"/>
                  </a:lnTo>
                  <a:lnTo>
                    <a:pt x="18" y="98"/>
                  </a:lnTo>
                  <a:lnTo>
                    <a:pt x="16" y="96"/>
                  </a:lnTo>
                  <a:lnTo>
                    <a:pt x="14" y="94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4" y="88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0" y="82"/>
                  </a:lnTo>
                  <a:lnTo>
                    <a:pt x="8" y="82"/>
                  </a:lnTo>
                  <a:lnTo>
                    <a:pt x="6" y="80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2" y="72"/>
                  </a:lnTo>
                  <a:lnTo>
                    <a:pt x="0" y="72"/>
                  </a:lnTo>
                  <a:lnTo>
                    <a:pt x="0" y="70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2" y="62"/>
                  </a:lnTo>
                  <a:lnTo>
                    <a:pt x="2" y="60"/>
                  </a:lnTo>
                  <a:lnTo>
                    <a:pt x="4" y="60"/>
                  </a:lnTo>
                  <a:lnTo>
                    <a:pt x="4" y="58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2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6"/>
                  </a:lnTo>
                  <a:lnTo>
                    <a:pt x="14" y="44"/>
                  </a:lnTo>
                  <a:lnTo>
                    <a:pt x="16" y="42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4" y="16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4" y="14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4" y="6"/>
                  </a:lnTo>
                  <a:lnTo>
                    <a:pt x="24" y="4"/>
                  </a:lnTo>
                  <a:lnTo>
                    <a:pt x="26" y="4"/>
                  </a:lnTo>
                  <a:lnTo>
                    <a:pt x="26" y="4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2" y="2"/>
                  </a:lnTo>
                  <a:lnTo>
                    <a:pt x="32" y="0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62" name="Freeform 3029"/>
            <p:cNvSpPr>
              <a:spLocks/>
            </p:cNvSpPr>
            <p:nvPr/>
          </p:nvSpPr>
          <p:spPr bwMode="auto">
            <a:xfrm>
              <a:off x="19696505" y="5462861"/>
              <a:ext cx="15737" cy="15737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2 w 2"/>
                <a:gd name="T5" fmla="*/ 0 h 2"/>
                <a:gd name="T6" fmla="*/ 2 w 2"/>
                <a:gd name="T7" fmla="*/ 2 h 2"/>
                <a:gd name="T8" fmla="*/ 0 w 2"/>
                <a:gd name="T9" fmla="*/ 2 h 2"/>
                <a:gd name="T10" fmla="*/ 0 w 2"/>
                <a:gd name="T11" fmla="*/ 0 h 2"/>
                <a:gd name="T12" fmla="*/ 2 w 2"/>
                <a:gd name="T13" fmla="*/ 0 h 2"/>
                <a:gd name="T14" fmla="*/ 2 w 2"/>
                <a:gd name="T15" fmla="*/ 0 h 2"/>
                <a:gd name="T16" fmla="*/ 2 w 2"/>
                <a:gd name="T1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63" name="Freeform 3030"/>
            <p:cNvSpPr>
              <a:spLocks/>
            </p:cNvSpPr>
            <p:nvPr/>
          </p:nvSpPr>
          <p:spPr bwMode="auto">
            <a:xfrm>
              <a:off x="19680768" y="5399912"/>
              <a:ext cx="15737" cy="31474"/>
            </a:xfrm>
            <a:custGeom>
              <a:avLst/>
              <a:gdLst>
                <a:gd name="T0" fmla="*/ 2 w 2"/>
                <a:gd name="T1" fmla="*/ 2 h 4"/>
                <a:gd name="T2" fmla="*/ 0 w 2"/>
                <a:gd name="T3" fmla="*/ 2 h 4"/>
                <a:gd name="T4" fmla="*/ 0 w 2"/>
                <a:gd name="T5" fmla="*/ 4 h 4"/>
                <a:gd name="T6" fmla="*/ 0 w 2"/>
                <a:gd name="T7" fmla="*/ 4 h 4"/>
                <a:gd name="T8" fmla="*/ 0 w 2"/>
                <a:gd name="T9" fmla="*/ 2 h 4"/>
                <a:gd name="T10" fmla="*/ 0 w 2"/>
                <a:gd name="T11" fmla="*/ 0 h 4"/>
                <a:gd name="T12" fmla="*/ 2 w 2"/>
                <a:gd name="T13" fmla="*/ 0 h 4"/>
                <a:gd name="T14" fmla="*/ 2 w 2"/>
                <a:gd name="T15" fmla="*/ 2 h 4"/>
                <a:gd name="T16" fmla="*/ 2 w 2"/>
                <a:gd name="T17" fmla="*/ 2 h 4"/>
                <a:gd name="T18" fmla="*/ 2 w 2"/>
                <a:gd name="T1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" h="4">
                  <a:moveTo>
                    <a:pt x="2" y="2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64" name="Freeform 3031"/>
            <p:cNvSpPr>
              <a:spLocks/>
            </p:cNvSpPr>
            <p:nvPr/>
          </p:nvSpPr>
          <p:spPr bwMode="auto">
            <a:xfrm>
              <a:off x="19901089" y="5352700"/>
              <a:ext cx="15737" cy="15737"/>
            </a:xfrm>
            <a:custGeom>
              <a:avLst/>
              <a:gdLst>
                <a:gd name="T0" fmla="*/ 2 w 2"/>
                <a:gd name="T1" fmla="*/ 2 h 2"/>
                <a:gd name="T2" fmla="*/ 0 w 2"/>
                <a:gd name="T3" fmla="*/ 2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2 h 2"/>
                <a:gd name="T10" fmla="*/ 2 w 2"/>
                <a:gd name="T11" fmla="*/ 2 h 2"/>
                <a:gd name="T12" fmla="*/ 2 w 2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65" name="Freeform 3032"/>
            <p:cNvSpPr>
              <a:spLocks/>
            </p:cNvSpPr>
            <p:nvPr/>
          </p:nvSpPr>
          <p:spPr bwMode="auto">
            <a:xfrm>
              <a:off x="19901089" y="5336963"/>
              <a:ext cx="31474" cy="15737"/>
            </a:xfrm>
            <a:custGeom>
              <a:avLst/>
              <a:gdLst>
                <a:gd name="T0" fmla="*/ 2 w 4"/>
                <a:gd name="T1" fmla="*/ 0 h 2"/>
                <a:gd name="T2" fmla="*/ 4 w 4"/>
                <a:gd name="T3" fmla="*/ 0 h 2"/>
                <a:gd name="T4" fmla="*/ 2 w 4"/>
                <a:gd name="T5" fmla="*/ 0 h 2"/>
                <a:gd name="T6" fmla="*/ 2 w 4"/>
                <a:gd name="T7" fmla="*/ 2 h 2"/>
                <a:gd name="T8" fmla="*/ 0 w 4"/>
                <a:gd name="T9" fmla="*/ 0 h 2"/>
                <a:gd name="T10" fmla="*/ 2 w 4"/>
                <a:gd name="T11" fmla="*/ 0 h 2"/>
                <a:gd name="T12" fmla="*/ 2 w 4"/>
                <a:gd name="T13" fmla="*/ 0 h 2"/>
                <a:gd name="T14" fmla="*/ 2 w 4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66" name="Freeform 3033"/>
            <p:cNvSpPr>
              <a:spLocks/>
            </p:cNvSpPr>
            <p:nvPr/>
          </p:nvSpPr>
          <p:spPr bwMode="auto">
            <a:xfrm>
              <a:off x="19712243" y="5100905"/>
              <a:ext cx="393430" cy="330481"/>
            </a:xfrm>
            <a:custGeom>
              <a:avLst/>
              <a:gdLst>
                <a:gd name="T0" fmla="*/ 22 w 50"/>
                <a:gd name="T1" fmla="*/ 2 h 42"/>
                <a:gd name="T2" fmla="*/ 24 w 50"/>
                <a:gd name="T3" fmla="*/ 4 h 42"/>
                <a:gd name="T4" fmla="*/ 28 w 50"/>
                <a:gd name="T5" fmla="*/ 2 h 42"/>
                <a:gd name="T6" fmla="*/ 32 w 50"/>
                <a:gd name="T7" fmla="*/ 2 h 42"/>
                <a:gd name="T8" fmla="*/ 32 w 50"/>
                <a:gd name="T9" fmla="*/ 6 h 42"/>
                <a:gd name="T10" fmla="*/ 34 w 50"/>
                <a:gd name="T11" fmla="*/ 8 h 42"/>
                <a:gd name="T12" fmla="*/ 34 w 50"/>
                <a:gd name="T13" fmla="*/ 10 h 42"/>
                <a:gd name="T14" fmla="*/ 38 w 50"/>
                <a:gd name="T15" fmla="*/ 12 h 42"/>
                <a:gd name="T16" fmla="*/ 44 w 50"/>
                <a:gd name="T17" fmla="*/ 16 h 42"/>
                <a:gd name="T18" fmla="*/ 50 w 50"/>
                <a:gd name="T19" fmla="*/ 16 h 42"/>
                <a:gd name="T20" fmla="*/ 50 w 50"/>
                <a:gd name="T21" fmla="*/ 20 h 42"/>
                <a:gd name="T22" fmla="*/ 48 w 50"/>
                <a:gd name="T23" fmla="*/ 22 h 42"/>
                <a:gd name="T24" fmla="*/ 44 w 50"/>
                <a:gd name="T25" fmla="*/ 22 h 42"/>
                <a:gd name="T26" fmla="*/ 42 w 50"/>
                <a:gd name="T27" fmla="*/ 20 h 42"/>
                <a:gd name="T28" fmla="*/ 42 w 50"/>
                <a:gd name="T29" fmla="*/ 20 h 42"/>
                <a:gd name="T30" fmla="*/ 40 w 50"/>
                <a:gd name="T31" fmla="*/ 22 h 42"/>
                <a:gd name="T32" fmla="*/ 38 w 50"/>
                <a:gd name="T33" fmla="*/ 20 h 42"/>
                <a:gd name="T34" fmla="*/ 34 w 50"/>
                <a:gd name="T35" fmla="*/ 20 h 42"/>
                <a:gd name="T36" fmla="*/ 32 w 50"/>
                <a:gd name="T37" fmla="*/ 22 h 42"/>
                <a:gd name="T38" fmla="*/ 28 w 50"/>
                <a:gd name="T39" fmla="*/ 22 h 42"/>
                <a:gd name="T40" fmla="*/ 24 w 50"/>
                <a:gd name="T41" fmla="*/ 24 h 42"/>
                <a:gd name="T42" fmla="*/ 22 w 50"/>
                <a:gd name="T43" fmla="*/ 26 h 42"/>
                <a:gd name="T44" fmla="*/ 20 w 50"/>
                <a:gd name="T45" fmla="*/ 28 h 42"/>
                <a:gd name="T46" fmla="*/ 16 w 50"/>
                <a:gd name="T47" fmla="*/ 30 h 42"/>
                <a:gd name="T48" fmla="*/ 14 w 50"/>
                <a:gd name="T49" fmla="*/ 32 h 42"/>
                <a:gd name="T50" fmla="*/ 10 w 50"/>
                <a:gd name="T51" fmla="*/ 32 h 42"/>
                <a:gd name="T52" fmla="*/ 10 w 50"/>
                <a:gd name="T53" fmla="*/ 36 h 42"/>
                <a:gd name="T54" fmla="*/ 8 w 50"/>
                <a:gd name="T55" fmla="*/ 38 h 42"/>
                <a:gd name="T56" fmla="*/ 4 w 50"/>
                <a:gd name="T57" fmla="*/ 38 h 42"/>
                <a:gd name="T58" fmla="*/ 4 w 50"/>
                <a:gd name="T59" fmla="*/ 42 h 42"/>
                <a:gd name="T60" fmla="*/ 2 w 50"/>
                <a:gd name="T61" fmla="*/ 40 h 42"/>
                <a:gd name="T62" fmla="*/ 2 w 50"/>
                <a:gd name="T63" fmla="*/ 38 h 42"/>
                <a:gd name="T64" fmla="*/ 4 w 50"/>
                <a:gd name="T65" fmla="*/ 36 h 42"/>
                <a:gd name="T66" fmla="*/ 8 w 50"/>
                <a:gd name="T67" fmla="*/ 34 h 42"/>
                <a:gd name="T68" fmla="*/ 10 w 50"/>
                <a:gd name="T69" fmla="*/ 32 h 42"/>
                <a:gd name="T70" fmla="*/ 12 w 50"/>
                <a:gd name="T71" fmla="*/ 30 h 42"/>
                <a:gd name="T72" fmla="*/ 8 w 50"/>
                <a:gd name="T73" fmla="*/ 30 h 42"/>
                <a:gd name="T74" fmla="*/ 4 w 50"/>
                <a:gd name="T75" fmla="*/ 30 h 42"/>
                <a:gd name="T76" fmla="*/ 0 w 50"/>
                <a:gd name="T77" fmla="*/ 28 h 42"/>
                <a:gd name="T78" fmla="*/ 2 w 50"/>
                <a:gd name="T79" fmla="*/ 26 h 42"/>
                <a:gd name="T80" fmla="*/ 4 w 50"/>
                <a:gd name="T81" fmla="*/ 24 h 42"/>
                <a:gd name="T82" fmla="*/ 4 w 50"/>
                <a:gd name="T83" fmla="*/ 20 h 42"/>
                <a:gd name="T84" fmla="*/ 4 w 50"/>
                <a:gd name="T85" fmla="*/ 16 h 42"/>
                <a:gd name="T86" fmla="*/ 6 w 50"/>
                <a:gd name="T87" fmla="*/ 14 h 42"/>
                <a:gd name="T88" fmla="*/ 10 w 50"/>
                <a:gd name="T89" fmla="*/ 14 h 42"/>
                <a:gd name="T90" fmla="*/ 8 w 50"/>
                <a:gd name="T91" fmla="*/ 12 h 42"/>
                <a:gd name="T92" fmla="*/ 8 w 50"/>
                <a:gd name="T93" fmla="*/ 10 h 42"/>
                <a:gd name="T94" fmla="*/ 6 w 50"/>
                <a:gd name="T95" fmla="*/ 8 h 42"/>
                <a:gd name="T96" fmla="*/ 4 w 50"/>
                <a:gd name="T97" fmla="*/ 6 h 42"/>
                <a:gd name="T98" fmla="*/ 8 w 50"/>
                <a:gd name="T99" fmla="*/ 6 h 42"/>
                <a:gd name="T100" fmla="*/ 8 w 50"/>
                <a:gd name="T101" fmla="*/ 2 h 42"/>
                <a:gd name="T102" fmla="*/ 12 w 50"/>
                <a:gd name="T103" fmla="*/ 2 h 42"/>
                <a:gd name="T104" fmla="*/ 14 w 50"/>
                <a:gd name="T105" fmla="*/ 0 h 42"/>
                <a:gd name="T106" fmla="*/ 18 w 50"/>
                <a:gd name="T107" fmla="*/ 0 h 42"/>
                <a:gd name="T108" fmla="*/ 20 w 50"/>
                <a:gd name="T10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0" h="42">
                  <a:moveTo>
                    <a:pt x="20" y="0"/>
                  </a:moveTo>
                  <a:lnTo>
                    <a:pt x="22" y="2"/>
                  </a:lnTo>
                  <a:lnTo>
                    <a:pt x="24" y="2"/>
                  </a:lnTo>
                  <a:lnTo>
                    <a:pt x="24" y="4"/>
                  </a:lnTo>
                  <a:lnTo>
                    <a:pt x="26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4" y="8"/>
                  </a:lnTo>
                  <a:lnTo>
                    <a:pt x="34" y="10"/>
                  </a:lnTo>
                  <a:lnTo>
                    <a:pt x="34" y="10"/>
                  </a:lnTo>
                  <a:lnTo>
                    <a:pt x="36" y="10"/>
                  </a:lnTo>
                  <a:lnTo>
                    <a:pt x="38" y="12"/>
                  </a:lnTo>
                  <a:lnTo>
                    <a:pt x="42" y="14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50" y="16"/>
                  </a:lnTo>
                  <a:lnTo>
                    <a:pt x="50" y="18"/>
                  </a:lnTo>
                  <a:lnTo>
                    <a:pt x="50" y="20"/>
                  </a:lnTo>
                  <a:lnTo>
                    <a:pt x="48" y="20"/>
                  </a:lnTo>
                  <a:lnTo>
                    <a:pt x="48" y="22"/>
                  </a:lnTo>
                  <a:lnTo>
                    <a:pt x="44" y="22"/>
                  </a:lnTo>
                  <a:lnTo>
                    <a:pt x="44" y="22"/>
                  </a:lnTo>
                  <a:lnTo>
                    <a:pt x="42" y="22"/>
                  </a:lnTo>
                  <a:lnTo>
                    <a:pt x="42" y="20"/>
                  </a:lnTo>
                  <a:lnTo>
                    <a:pt x="40" y="20"/>
                  </a:lnTo>
                  <a:lnTo>
                    <a:pt x="42" y="20"/>
                  </a:lnTo>
                  <a:lnTo>
                    <a:pt x="42" y="22"/>
                  </a:lnTo>
                  <a:lnTo>
                    <a:pt x="40" y="22"/>
                  </a:lnTo>
                  <a:lnTo>
                    <a:pt x="40" y="20"/>
                  </a:lnTo>
                  <a:lnTo>
                    <a:pt x="38" y="20"/>
                  </a:lnTo>
                  <a:lnTo>
                    <a:pt x="36" y="20"/>
                  </a:lnTo>
                  <a:lnTo>
                    <a:pt x="34" y="20"/>
                  </a:lnTo>
                  <a:lnTo>
                    <a:pt x="32" y="20"/>
                  </a:lnTo>
                  <a:lnTo>
                    <a:pt x="32" y="22"/>
                  </a:lnTo>
                  <a:lnTo>
                    <a:pt x="30" y="22"/>
                  </a:lnTo>
                  <a:lnTo>
                    <a:pt x="28" y="22"/>
                  </a:lnTo>
                  <a:lnTo>
                    <a:pt x="24" y="22"/>
                  </a:lnTo>
                  <a:lnTo>
                    <a:pt x="24" y="24"/>
                  </a:lnTo>
                  <a:lnTo>
                    <a:pt x="22" y="24"/>
                  </a:lnTo>
                  <a:lnTo>
                    <a:pt x="22" y="26"/>
                  </a:lnTo>
                  <a:lnTo>
                    <a:pt x="20" y="26"/>
                  </a:lnTo>
                  <a:lnTo>
                    <a:pt x="20" y="28"/>
                  </a:lnTo>
                  <a:lnTo>
                    <a:pt x="18" y="30"/>
                  </a:lnTo>
                  <a:lnTo>
                    <a:pt x="16" y="30"/>
                  </a:lnTo>
                  <a:lnTo>
                    <a:pt x="16" y="32"/>
                  </a:lnTo>
                  <a:lnTo>
                    <a:pt x="14" y="32"/>
                  </a:lnTo>
                  <a:lnTo>
                    <a:pt x="12" y="32"/>
                  </a:lnTo>
                  <a:lnTo>
                    <a:pt x="10" y="32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4" y="40"/>
                  </a:lnTo>
                  <a:lnTo>
                    <a:pt x="4" y="42"/>
                  </a:lnTo>
                  <a:lnTo>
                    <a:pt x="2" y="42"/>
                  </a:lnTo>
                  <a:lnTo>
                    <a:pt x="2" y="40"/>
                  </a:lnTo>
                  <a:lnTo>
                    <a:pt x="4" y="38"/>
                  </a:lnTo>
                  <a:lnTo>
                    <a:pt x="2" y="38"/>
                  </a:lnTo>
                  <a:lnTo>
                    <a:pt x="2" y="36"/>
                  </a:lnTo>
                  <a:lnTo>
                    <a:pt x="4" y="36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30"/>
                  </a:lnTo>
                  <a:lnTo>
                    <a:pt x="10" y="30"/>
                  </a:lnTo>
                  <a:lnTo>
                    <a:pt x="8" y="30"/>
                  </a:lnTo>
                  <a:lnTo>
                    <a:pt x="6" y="30"/>
                  </a:lnTo>
                  <a:lnTo>
                    <a:pt x="4" y="30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6" y="16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10" y="14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6" y="10"/>
                  </a:lnTo>
                  <a:lnTo>
                    <a:pt x="6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8" y="2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67" name="Freeform 3034"/>
            <p:cNvSpPr>
              <a:spLocks/>
            </p:cNvSpPr>
            <p:nvPr/>
          </p:nvSpPr>
          <p:spPr bwMode="auto">
            <a:xfrm>
              <a:off x="19712243" y="5100905"/>
              <a:ext cx="2360581" cy="1007181"/>
            </a:xfrm>
            <a:custGeom>
              <a:avLst/>
              <a:gdLst>
                <a:gd name="T0" fmla="*/ 150 w 300"/>
                <a:gd name="T1" fmla="*/ 8 h 128"/>
                <a:gd name="T2" fmla="*/ 162 w 300"/>
                <a:gd name="T3" fmla="*/ 12 h 128"/>
                <a:gd name="T4" fmla="*/ 176 w 300"/>
                <a:gd name="T5" fmla="*/ 18 h 128"/>
                <a:gd name="T6" fmla="*/ 190 w 300"/>
                <a:gd name="T7" fmla="*/ 22 h 128"/>
                <a:gd name="T8" fmla="*/ 208 w 300"/>
                <a:gd name="T9" fmla="*/ 20 h 128"/>
                <a:gd name="T10" fmla="*/ 228 w 300"/>
                <a:gd name="T11" fmla="*/ 22 h 128"/>
                <a:gd name="T12" fmla="*/ 250 w 300"/>
                <a:gd name="T13" fmla="*/ 12 h 128"/>
                <a:gd name="T14" fmla="*/ 262 w 300"/>
                <a:gd name="T15" fmla="*/ 10 h 128"/>
                <a:gd name="T16" fmla="*/ 272 w 300"/>
                <a:gd name="T17" fmla="*/ 16 h 128"/>
                <a:gd name="T18" fmla="*/ 282 w 300"/>
                <a:gd name="T19" fmla="*/ 26 h 128"/>
                <a:gd name="T20" fmla="*/ 284 w 300"/>
                <a:gd name="T21" fmla="*/ 42 h 128"/>
                <a:gd name="T22" fmla="*/ 300 w 300"/>
                <a:gd name="T23" fmla="*/ 50 h 128"/>
                <a:gd name="T24" fmla="*/ 288 w 300"/>
                <a:gd name="T25" fmla="*/ 56 h 128"/>
                <a:gd name="T26" fmla="*/ 292 w 300"/>
                <a:gd name="T27" fmla="*/ 74 h 128"/>
                <a:gd name="T28" fmla="*/ 294 w 300"/>
                <a:gd name="T29" fmla="*/ 88 h 128"/>
                <a:gd name="T30" fmla="*/ 296 w 300"/>
                <a:gd name="T31" fmla="*/ 102 h 128"/>
                <a:gd name="T32" fmla="*/ 286 w 300"/>
                <a:gd name="T33" fmla="*/ 100 h 128"/>
                <a:gd name="T34" fmla="*/ 262 w 300"/>
                <a:gd name="T35" fmla="*/ 102 h 128"/>
                <a:gd name="T36" fmla="*/ 234 w 300"/>
                <a:gd name="T37" fmla="*/ 104 h 128"/>
                <a:gd name="T38" fmla="*/ 204 w 300"/>
                <a:gd name="T39" fmla="*/ 110 h 128"/>
                <a:gd name="T40" fmla="*/ 176 w 300"/>
                <a:gd name="T41" fmla="*/ 108 h 128"/>
                <a:gd name="T42" fmla="*/ 170 w 300"/>
                <a:gd name="T43" fmla="*/ 120 h 128"/>
                <a:gd name="T44" fmla="*/ 160 w 300"/>
                <a:gd name="T45" fmla="*/ 126 h 128"/>
                <a:gd name="T46" fmla="*/ 164 w 300"/>
                <a:gd name="T47" fmla="*/ 108 h 128"/>
                <a:gd name="T48" fmla="*/ 156 w 300"/>
                <a:gd name="T49" fmla="*/ 108 h 128"/>
                <a:gd name="T50" fmla="*/ 140 w 300"/>
                <a:gd name="T51" fmla="*/ 108 h 128"/>
                <a:gd name="T52" fmla="*/ 126 w 300"/>
                <a:gd name="T53" fmla="*/ 118 h 128"/>
                <a:gd name="T54" fmla="*/ 114 w 300"/>
                <a:gd name="T55" fmla="*/ 122 h 128"/>
                <a:gd name="T56" fmla="*/ 100 w 300"/>
                <a:gd name="T57" fmla="*/ 116 h 128"/>
                <a:gd name="T58" fmla="*/ 72 w 300"/>
                <a:gd name="T59" fmla="*/ 106 h 128"/>
                <a:gd name="T60" fmla="*/ 70 w 300"/>
                <a:gd name="T61" fmla="*/ 118 h 128"/>
                <a:gd name="T62" fmla="*/ 60 w 300"/>
                <a:gd name="T63" fmla="*/ 120 h 128"/>
                <a:gd name="T64" fmla="*/ 50 w 300"/>
                <a:gd name="T65" fmla="*/ 112 h 128"/>
                <a:gd name="T66" fmla="*/ 42 w 300"/>
                <a:gd name="T67" fmla="*/ 108 h 128"/>
                <a:gd name="T68" fmla="*/ 38 w 300"/>
                <a:gd name="T69" fmla="*/ 108 h 128"/>
                <a:gd name="T70" fmla="*/ 32 w 300"/>
                <a:gd name="T71" fmla="*/ 110 h 128"/>
                <a:gd name="T72" fmla="*/ 24 w 300"/>
                <a:gd name="T73" fmla="*/ 110 h 128"/>
                <a:gd name="T74" fmla="*/ 32 w 300"/>
                <a:gd name="T75" fmla="*/ 106 h 128"/>
                <a:gd name="T76" fmla="*/ 28 w 300"/>
                <a:gd name="T77" fmla="*/ 106 h 128"/>
                <a:gd name="T78" fmla="*/ 20 w 300"/>
                <a:gd name="T79" fmla="*/ 102 h 128"/>
                <a:gd name="T80" fmla="*/ 22 w 300"/>
                <a:gd name="T81" fmla="*/ 100 h 128"/>
                <a:gd name="T82" fmla="*/ 18 w 300"/>
                <a:gd name="T83" fmla="*/ 90 h 128"/>
                <a:gd name="T84" fmla="*/ 10 w 300"/>
                <a:gd name="T85" fmla="*/ 80 h 128"/>
                <a:gd name="T86" fmla="*/ 6 w 300"/>
                <a:gd name="T87" fmla="*/ 76 h 128"/>
                <a:gd name="T88" fmla="*/ 8 w 300"/>
                <a:gd name="T89" fmla="*/ 74 h 128"/>
                <a:gd name="T90" fmla="*/ 16 w 300"/>
                <a:gd name="T91" fmla="*/ 74 h 128"/>
                <a:gd name="T92" fmla="*/ 10 w 300"/>
                <a:gd name="T93" fmla="*/ 70 h 128"/>
                <a:gd name="T94" fmla="*/ 14 w 300"/>
                <a:gd name="T95" fmla="*/ 62 h 128"/>
                <a:gd name="T96" fmla="*/ 10 w 300"/>
                <a:gd name="T97" fmla="*/ 54 h 128"/>
                <a:gd name="T98" fmla="*/ 0 w 300"/>
                <a:gd name="T99" fmla="*/ 50 h 128"/>
                <a:gd name="T100" fmla="*/ 8 w 300"/>
                <a:gd name="T101" fmla="*/ 38 h 128"/>
                <a:gd name="T102" fmla="*/ 24 w 300"/>
                <a:gd name="T103" fmla="*/ 36 h 128"/>
                <a:gd name="T104" fmla="*/ 30 w 300"/>
                <a:gd name="T105" fmla="*/ 36 h 128"/>
                <a:gd name="T106" fmla="*/ 50 w 300"/>
                <a:gd name="T107" fmla="*/ 34 h 128"/>
                <a:gd name="T108" fmla="*/ 60 w 300"/>
                <a:gd name="T109" fmla="*/ 28 h 128"/>
                <a:gd name="T110" fmla="*/ 52 w 300"/>
                <a:gd name="T111" fmla="*/ 24 h 128"/>
                <a:gd name="T112" fmla="*/ 68 w 300"/>
                <a:gd name="T113" fmla="*/ 18 h 128"/>
                <a:gd name="T114" fmla="*/ 94 w 300"/>
                <a:gd name="T115" fmla="*/ 10 h 128"/>
                <a:gd name="T116" fmla="*/ 112 w 300"/>
                <a:gd name="T117" fmla="*/ 4 h 128"/>
                <a:gd name="T118" fmla="*/ 140 w 300"/>
                <a:gd name="T119" fmla="*/ 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0" h="128">
                  <a:moveTo>
                    <a:pt x="144" y="0"/>
                  </a:moveTo>
                  <a:lnTo>
                    <a:pt x="146" y="0"/>
                  </a:lnTo>
                  <a:lnTo>
                    <a:pt x="146" y="2"/>
                  </a:lnTo>
                  <a:lnTo>
                    <a:pt x="146" y="0"/>
                  </a:lnTo>
                  <a:lnTo>
                    <a:pt x="148" y="0"/>
                  </a:lnTo>
                  <a:lnTo>
                    <a:pt x="148" y="2"/>
                  </a:lnTo>
                  <a:lnTo>
                    <a:pt x="146" y="2"/>
                  </a:lnTo>
                  <a:lnTo>
                    <a:pt x="146" y="4"/>
                  </a:lnTo>
                  <a:lnTo>
                    <a:pt x="146" y="6"/>
                  </a:lnTo>
                  <a:lnTo>
                    <a:pt x="148" y="6"/>
                  </a:lnTo>
                  <a:lnTo>
                    <a:pt x="148" y="8"/>
                  </a:lnTo>
                  <a:lnTo>
                    <a:pt x="150" y="8"/>
                  </a:lnTo>
                  <a:lnTo>
                    <a:pt x="152" y="10"/>
                  </a:lnTo>
                  <a:lnTo>
                    <a:pt x="154" y="10"/>
                  </a:lnTo>
                  <a:lnTo>
                    <a:pt x="156" y="10"/>
                  </a:lnTo>
                  <a:lnTo>
                    <a:pt x="158" y="8"/>
                  </a:lnTo>
                  <a:lnTo>
                    <a:pt x="160" y="8"/>
                  </a:lnTo>
                  <a:lnTo>
                    <a:pt x="158" y="10"/>
                  </a:lnTo>
                  <a:lnTo>
                    <a:pt x="160" y="10"/>
                  </a:lnTo>
                  <a:lnTo>
                    <a:pt x="160" y="8"/>
                  </a:lnTo>
                  <a:lnTo>
                    <a:pt x="162" y="8"/>
                  </a:lnTo>
                  <a:lnTo>
                    <a:pt x="162" y="10"/>
                  </a:lnTo>
                  <a:lnTo>
                    <a:pt x="162" y="10"/>
                  </a:lnTo>
                  <a:lnTo>
                    <a:pt x="162" y="12"/>
                  </a:lnTo>
                  <a:lnTo>
                    <a:pt x="164" y="12"/>
                  </a:lnTo>
                  <a:lnTo>
                    <a:pt x="164" y="14"/>
                  </a:lnTo>
                  <a:lnTo>
                    <a:pt x="164" y="14"/>
                  </a:lnTo>
                  <a:lnTo>
                    <a:pt x="164" y="16"/>
                  </a:lnTo>
                  <a:lnTo>
                    <a:pt x="166" y="16"/>
                  </a:lnTo>
                  <a:lnTo>
                    <a:pt x="168" y="16"/>
                  </a:lnTo>
                  <a:lnTo>
                    <a:pt x="168" y="14"/>
                  </a:lnTo>
                  <a:lnTo>
                    <a:pt x="170" y="14"/>
                  </a:lnTo>
                  <a:lnTo>
                    <a:pt x="172" y="14"/>
                  </a:lnTo>
                  <a:lnTo>
                    <a:pt x="174" y="16"/>
                  </a:lnTo>
                  <a:lnTo>
                    <a:pt x="176" y="16"/>
                  </a:lnTo>
                  <a:lnTo>
                    <a:pt x="176" y="18"/>
                  </a:lnTo>
                  <a:lnTo>
                    <a:pt x="178" y="18"/>
                  </a:lnTo>
                  <a:lnTo>
                    <a:pt x="180" y="18"/>
                  </a:lnTo>
                  <a:lnTo>
                    <a:pt x="180" y="20"/>
                  </a:lnTo>
                  <a:lnTo>
                    <a:pt x="182" y="20"/>
                  </a:lnTo>
                  <a:lnTo>
                    <a:pt x="184" y="20"/>
                  </a:lnTo>
                  <a:lnTo>
                    <a:pt x="186" y="20"/>
                  </a:lnTo>
                  <a:lnTo>
                    <a:pt x="186" y="18"/>
                  </a:lnTo>
                  <a:lnTo>
                    <a:pt x="186" y="20"/>
                  </a:lnTo>
                  <a:lnTo>
                    <a:pt x="188" y="20"/>
                  </a:lnTo>
                  <a:lnTo>
                    <a:pt x="188" y="18"/>
                  </a:lnTo>
                  <a:lnTo>
                    <a:pt x="188" y="20"/>
                  </a:lnTo>
                  <a:lnTo>
                    <a:pt x="190" y="22"/>
                  </a:lnTo>
                  <a:lnTo>
                    <a:pt x="192" y="22"/>
                  </a:lnTo>
                  <a:lnTo>
                    <a:pt x="194" y="22"/>
                  </a:lnTo>
                  <a:lnTo>
                    <a:pt x="194" y="24"/>
                  </a:lnTo>
                  <a:lnTo>
                    <a:pt x="196" y="24"/>
                  </a:lnTo>
                  <a:lnTo>
                    <a:pt x="196" y="22"/>
                  </a:lnTo>
                  <a:lnTo>
                    <a:pt x="198" y="24"/>
                  </a:lnTo>
                  <a:lnTo>
                    <a:pt x="200" y="24"/>
                  </a:lnTo>
                  <a:lnTo>
                    <a:pt x="202" y="22"/>
                  </a:lnTo>
                  <a:lnTo>
                    <a:pt x="204" y="22"/>
                  </a:lnTo>
                  <a:lnTo>
                    <a:pt x="206" y="22"/>
                  </a:lnTo>
                  <a:lnTo>
                    <a:pt x="206" y="20"/>
                  </a:lnTo>
                  <a:lnTo>
                    <a:pt x="208" y="20"/>
                  </a:lnTo>
                  <a:lnTo>
                    <a:pt x="210" y="20"/>
                  </a:lnTo>
                  <a:lnTo>
                    <a:pt x="212" y="20"/>
                  </a:lnTo>
                  <a:lnTo>
                    <a:pt x="212" y="20"/>
                  </a:lnTo>
                  <a:lnTo>
                    <a:pt x="214" y="20"/>
                  </a:lnTo>
                  <a:lnTo>
                    <a:pt x="216" y="22"/>
                  </a:lnTo>
                  <a:lnTo>
                    <a:pt x="218" y="22"/>
                  </a:lnTo>
                  <a:lnTo>
                    <a:pt x="220" y="22"/>
                  </a:lnTo>
                  <a:lnTo>
                    <a:pt x="222" y="22"/>
                  </a:lnTo>
                  <a:lnTo>
                    <a:pt x="224" y="24"/>
                  </a:lnTo>
                  <a:lnTo>
                    <a:pt x="226" y="24"/>
                  </a:lnTo>
                  <a:lnTo>
                    <a:pt x="226" y="22"/>
                  </a:lnTo>
                  <a:lnTo>
                    <a:pt x="228" y="22"/>
                  </a:lnTo>
                  <a:lnTo>
                    <a:pt x="230" y="20"/>
                  </a:lnTo>
                  <a:lnTo>
                    <a:pt x="232" y="20"/>
                  </a:lnTo>
                  <a:lnTo>
                    <a:pt x="234" y="20"/>
                  </a:lnTo>
                  <a:lnTo>
                    <a:pt x="236" y="18"/>
                  </a:lnTo>
                  <a:lnTo>
                    <a:pt x="238" y="18"/>
                  </a:lnTo>
                  <a:lnTo>
                    <a:pt x="240" y="16"/>
                  </a:lnTo>
                  <a:lnTo>
                    <a:pt x="242" y="16"/>
                  </a:lnTo>
                  <a:lnTo>
                    <a:pt x="244" y="14"/>
                  </a:lnTo>
                  <a:lnTo>
                    <a:pt x="246" y="14"/>
                  </a:lnTo>
                  <a:lnTo>
                    <a:pt x="246" y="12"/>
                  </a:lnTo>
                  <a:lnTo>
                    <a:pt x="248" y="10"/>
                  </a:lnTo>
                  <a:lnTo>
                    <a:pt x="250" y="12"/>
                  </a:lnTo>
                  <a:lnTo>
                    <a:pt x="250" y="10"/>
                  </a:lnTo>
                  <a:lnTo>
                    <a:pt x="250" y="12"/>
                  </a:lnTo>
                  <a:lnTo>
                    <a:pt x="252" y="12"/>
                  </a:lnTo>
                  <a:lnTo>
                    <a:pt x="254" y="12"/>
                  </a:lnTo>
                  <a:lnTo>
                    <a:pt x="254" y="10"/>
                  </a:lnTo>
                  <a:lnTo>
                    <a:pt x="256" y="12"/>
                  </a:lnTo>
                  <a:lnTo>
                    <a:pt x="256" y="10"/>
                  </a:lnTo>
                  <a:lnTo>
                    <a:pt x="258" y="10"/>
                  </a:lnTo>
                  <a:lnTo>
                    <a:pt x="258" y="12"/>
                  </a:lnTo>
                  <a:lnTo>
                    <a:pt x="260" y="12"/>
                  </a:lnTo>
                  <a:lnTo>
                    <a:pt x="262" y="12"/>
                  </a:lnTo>
                  <a:lnTo>
                    <a:pt x="262" y="10"/>
                  </a:lnTo>
                  <a:lnTo>
                    <a:pt x="264" y="10"/>
                  </a:lnTo>
                  <a:lnTo>
                    <a:pt x="264" y="10"/>
                  </a:lnTo>
                  <a:lnTo>
                    <a:pt x="268" y="10"/>
                  </a:lnTo>
                  <a:lnTo>
                    <a:pt x="268" y="10"/>
                  </a:lnTo>
                  <a:lnTo>
                    <a:pt x="266" y="10"/>
                  </a:lnTo>
                  <a:lnTo>
                    <a:pt x="268" y="12"/>
                  </a:lnTo>
                  <a:lnTo>
                    <a:pt x="268" y="10"/>
                  </a:lnTo>
                  <a:lnTo>
                    <a:pt x="268" y="12"/>
                  </a:lnTo>
                  <a:lnTo>
                    <a:pt x="270" y="12"/>
                  </a:lnTo>
                  <a:lnTo>
                    <a:pt x="270" y="14"/>
                  </a:lnTo>
                  <a:lnTo>
                    <a:pt x="272" y="14"/>
                  </a:lnTo>
                  <a:lnTo>
                    <a:pt x="272" y="16"/>
                  </a:lnTo>
                  <a:lnTo>
                    <a:pt x="274" y="16"/>
                  </a:lnTo>
                  <a:lnTo>
                    <a:pt x="272" y="16"/>
                  </a:lnTo>
                  <a:lnTo>
                    <a:pt x="274" y="16"/>
                  </a:lnTo>
                  <a:lnTo>
                    <a:pt x="274" y="18"/>
                  </a:lnTo>
                  <a:lnTo>
                    <a:pt x="276" y="18"/>
                  </a:lnTo>
                  <a:lnTo>
                    <a:pt x="278" y="18"/>
                  </a:lnTo>
                  <a:lnTo>
                    <a:pt x="278" y="20"/>
                  </a:lnTo>
                  <a:lnTo>
                    <a:pt x="278" y="22"/>
                  </a:lnTo>
                  <a:lnTo>
                    <a:pt x="280" y="22"/>
                  </a:lnTo>
                  <a:lnTo>
                    <a:pt x="280" y="24"/>
                  </a:lnTo>
                  <a:lnTo>
                    <a:pt x="282" y="24"/>
                  </a:lnTo>
                  <a:lnTo>
                    <a:pt x="282" y="26"/>
                  </a:lnTo>
                  <a:lnTo>
                    <a:pt x="282" y="28"/>
                  </a:lnTo>
                  <a:lnTo>
                    <a:pt x="282" y="30"/>
                  </a:lnTo>
                  <a:lnTo>
                    <a:pt x="282" y="32"/>
                  </a:lnTo>
                  <a:lnTo>
                    <a:pt x="280" y="32"/>
                  </a:lnTo>
                  <a:lnTo>
                    <a:pt x="282" y="32"/>
                  </a:lnTo>
                  <a:lnTo>
                    <a:pt x="280" y="32"/>
                  </a:lnTo>
                  <a:lnTo>
                    <a:pt x="280" y="34"/>
                  </a:lnTo>
                  <a:lnTo>
                    <a:pt x="280" y="36"/>
                  </a:lnTo>
                  <a:lnTo>
                    <a:pt x="282" y="38"/>
                  </a:lnTo>
                  <a:lnTo>
                    <a:pt x="282" y="40"/>
                  </a:lnTo>
                  <a:lnTo>
                    <a:pt x="282" y="42"/>
                  </a:lnTo>
                  <a:lnTo>
                    <a:pt x="284" y="42"/>
                  </a:lnTo>
                  <a:lnTo>
                    <a:pt x="286" y="44"/>
                  </a:lnTo>
                  <a:lnTo>
                    <a:pt x="288" y="44"/>
                  </a:lnTo>
                  <a:lnTo>
                    <a:pt x="288" y="42"/>
                  </a:lnTo>
                  <a:lnTo>
                    <a:pt x="290" y="44"/>
                  </a:lnTo>
                  <a:lnTo>
                    <a:pt x="290" y="42"/>
                  </a:lnTo>
                  <a:lnTo>
                    <a:pt x="292" y="42"/>
                  </a:lnTo>
                  <a:lnTo>
                    <a:pt x="294" y="44"/>
                  </a:lnTo>
                  <a:lnTo>
                    <a:pt x="296" y="44"/>
                  </a:lnTo>
                  <a:lnTo>
                    <a:pt x="296" y="46"/>
                  </a:lnTo>
                  <a:lnTo>
                    <a:pt x="296" y="48"/>
                  </a:lnTo>
                  <a:lnTo>
                    <a:pt x="298" y="48"/>
                  </a:lnTo>
                  <a:lnTo>
                    <a:pt x="300" y="50"/>
                  </a:lnTo>
                  <a:lnTo>
                    <a:pt x="300" y="52"/>
                  </a:lnTo>
                  <a:lnTo>
                    <a:pt x="300" y="50"/>
                  </a:lnTo>
                  <a:lnTo>
                    <a:pt x="298" y="50"/>
                  </a:lnTo>
                  <a:lnTo>
                    <a:pt x="298" y="48"/>
                  </a:lnTo>
                  <a:lnTo>
                    <a:pt x="296" y="48"/>
                  </a:lnTo>
                  <a:lnTo>
                    <a:pt x="294" y="50"/>
                  </a:lnTo>
                  <a:lnTo>
                    <a:pt x="294" y="52"/>
                  </a:lnTo>
                  <a:lnTo>
                    <a:pt x="294" y="54"/>
                  </a:lnTo>
                  <a:lnTo>
                    <a:pt x="294" y="56"/>
                  </a:lnTo>
                  <a:lnTo>
                    <a:pt x="292" y="56"/>
                  </a:lnTo>
                  <a:lnTo>
                    <a:pt x="290" y="56"/>
                  </a:lnTo>
                  <a:lnTo>
                    <a:pt x="288" y="56"/>
                  </a:lnTo>
                  <a:lnTo>
                    <a:pt x="288" y="58"/>
                  </a:lnTo>
                  <a:lnTo>
                    <a:pt x="288" y="58"/>
                  </a:lnTo>
                  <a:lnTo>
                    <a:pt x="288" y="60"/>
                  </a:lnTo>
                  <a:lnTo>
                    <a:pt x="290" y="60"/>
                  </a:lnTo>
                  <a:lnTo>
                    <a:pt x="290" y="62"/>
                  </a:lnTo>
                  <a:lnTo>
                    <a:pt x="290" y="64"/>
                  </a:lnTo>
                  <a:lnTo>
                    <a:pt x="290" y="66"/>
                  </a:lnTo>
                  <a:lnTo>
                    <a:pt x="292" y="66"/>
                  </a:lnTo>
                  <a:lnTo>
                    <a:pt x="292" y="68"/>
                  </a:lnTo>
                  <a:lnTo>
                    <a:pt x="292" y="70"/>
                  </a:lnTo>
                  <a:lnTo>
                    <a:pt x="292" y="72"/>
                  </a:lnTo>
                  <a:lnTo>
                    <a:pt x="292" y="74"/>
                  </a:lnTo>
                  <a:lnTo>
                    <a:pt x="292" y="76"/>
                  </a:lnTo>
                  <a:lnTo>
                    <a:pt x="294" y="76"/>
                  </a:lnTo>
                  <a:lnTo>
                    <a:pt x="294" y="78"/>
                  </a:lnTo>
                  <a:lnTo>
                    <a:pt x="294" y="80"/>
                  </a:lnTo>
                  <a:lnTo>
                    <a:pt x="292" y="82"/>
                  </a:lnTo>
                  <a:lnTo>
                    <a:pt x="292" y="84"/>
                  </a:lnTo>
                  <a:lnTo>
                    <a:pt x="290" y="84"/>
                  </a:lnTo>
                  <a:lnTo>
                    <a:pt x="290" y="86"/>
                  </a:lnTo>
                  <a:lnTo>
                    <a:pt x="292" y="86"/>
                  </a:lnTo>
                  <a:lnTo>
                    <a:pt x="294" y="88"/>
                  </a:lnTo>
                  <a:lnTo>
                    <a:pt x="294" y="90"/>
                  </a:lnTo>
                  <a:lnTo>
                    <a:pt x="294" y="88"/>
                  </a:lnTo>
                  <a:lnTo>
                    <a:pt x="296" y="88"/>
                  </a:lnTo>
                  <a:lnTo>
                    <a:pt x="296" y="90"/>
                  </a:lnTo>
                  <a:lnTo>
                    <a:pt x="296" y="92"/>
                  </a:lnTo>
                  <a:lnTo>
                    <a:pt x="296" y="94"/>
                  </a:lnTo>
                  <a:lnTo>
                    <a:pt x="296" y="96"/>
                  </a:lnTo>
                  <a:lnTo>
                    <a:pt x="298" y="96"/>
                  </a:lnTo>
                  <a:lnTo>
                    <a:pt x="298" y="98"/>
                  </a:lnTo>
                  <a:lnTo>
                    <a:pt x="300" y="98"/>
                  </a:lnTo>
                  <a:lnTo>
                    <a:pt x="300" y="100"/>
                  </a:lnTo>
                  <a:lnTo>
                    <a:pt x="300" y="102"/>
                  </a:lnTo>
                  <a:lnTo>
                    <a:pt x="298" y="102"/>
                  </a:lnTo>
                  <a:lnTo>
                    <a:pt x="296" y="102"/>
                  </a:lnTo>
                  <a:lnTo>
                    <a:pt x="294" y="104"/>
                  </a:lnTo>
                  <a:lnTo>
                    <a:pt x="292" y="104"/>
                  </a:lnTo>
                  <a:lnTo>
                    <a:pt x="292" y="106"/>
                  </a:lnTo>
                  <a:lnTo>
                    <a:pt x="290" y="106"/>
                  </a:lnTo>
                  <a:lnTo>
                    <a:pt x="290" y="104"/>
                  </a:lnTo>
                  <a:lnTo>
                    <a:pt x="290" y="102"/>
                  </a:lnTo>
                  <a:lnTo>
                    <a:pt x="292" y="102"/>
                  </a:lnTo>
                  <a:lnTo>
                    <a:pt x="292" y="100"/>
                  </a:lnTo>
                  <a:lnTo>
                    <a:pt x="290" y="100"/>
                  </a:lnTo>
                  <a:lnTo>
                    <a:pt x="288" y="98"/>
                  </a:lnTo>
                  <a:lnTo>
                    <a:pt x="286" y="98"/>
                  </a:lnTo>
                  <a:lnTo>
                    <a:pt x="286" y="100"/>
                  </a:lnTo>
                  <a:lnTo>
                    <a:pt x="284" y="100"/>
                  </a:lnTo>
                  <a:lnTo>
                    <a:pt x="282" y="100"/>
                  </a:lnTo>
                  <a:lnTo>
                    <a:pt x="280" y="100"/>
                  </a:lnTo>
                  <a:lnTo>
                    <a:pt x="278" y="100"/>
                  </a:lnTo>
                  <a:lnTo>
                    <a:pt x="276" y="98"/>
                  </a:lnTo>
                  <a:lnTo>
                    <a:pt x="274" y="98"/>
                  </a:lnTo>
                  <a:lnTo>
                    <a:pt x="272" y="98"/>
                  </a:lnTo>
                  <a:lnTo>
                    <a:pt x="270" y="98"/>
                  </a:lnTo>
                  <a:lnTo>
                    <a:pt x="268" y="98"/>
                  </a:lnTo>
                  <a:lnTo>
                    <a:pt x="266" y="98"/>
                  </a:lnTo>
                  <a:lnTo>
                    <a:pt x="264" y="102"/>
                  </a:lnTo>
                  <a:lnTo>
                    <a:pt x="262" y="102"/>
                  </a:lnTo>
                  <a:lnTo>
                    <a:pt x="260" y="102"/>
                  </a:lnTo>
                  <a:lnTo>
                    <a:pt x="260" y="100"/>
                  </a:lnTo>
                  <a:lnTo>
                    <a:pt x="260" y="100"/>
                  </a:lnTo>
                  <a:lnTo>
                    <a:pt x="260" y="98"/>
                  </a:lnTo>
                  <a:lnTo>
                    <a:pt x="258" y="98"/>
                  </a:lnTo>
                  <a:lnTo>
                    <a:pt x="258" y="100"/>
                  </a:lnTo>
                  <a:lnTo>
                    <a:pt x="256" y="102"/>
                  </a:lnTo>
                  <a:lnTo>
                    <a:pt x="254" y="102"/>
                  </a:lnTo>
                  <a:lnTo>
                    <a:pt x="248" y="104"/>
                  </a:lnTo>
                  <a:lnTo>
                    <a:pt x="242" y="104"/>
                  </a:lnTo>
                  <a:lnTo>
                    <a:pt x="238" y="102"/>
                  </a:lnTo>
                  <a:lnTo>
                    <a:pt x="234" y="104"/>
                  </a:lnTo>
                  <a:lnTo>
                    <a:pt x="232" y="104"/>
                  </a:lnTo>
                  <a:lnTo>
                    <a:pt x="230" y="104"/>
                  </a:lnTo>
                  <a:lnTo>
                    <a:pt x="230" y="106"/>
                  </a:lnTo>
                  <a:lnTo>
                    <a:pt x="228" y="106"/>
                  </a:lnTo>
                  <a:lnTo>
                    <a:pt x="226" y="106"/>
                  </a:lnTo>
                  <a:lnTo>
                    <a:pt x="224" y="106"/>
                  </a:lnTo>
                  <a:lnTo>
                    <a:pt x="222" y="108"/>
                  </a:lnTo>
                  <a:lnTo>
                    <a:pt x="218" y="108"/>
                  </a:lnTo>
                  <a:lnTo>
                    <a:pt x="214" y="110"/>
                  </a:lnTo>
                  <a:lnTo>
                    <a:pt x="212" y="110"/>
                  </a:lnTo>
                  <a:lnTo>
                    <a:pt x="208" y="110"/>
                  </a:lnTo>
                  <a:lnTo>
                    <a:pt x="204" y="110"/>
                  </a:lnTo>
                  <a:lnTo>
                    <a:pt x="202" y="108"/>
                  </a:lnTo>
                  <a:lnTo>
                    <a:pt x="200" y="106"/>
                  </a:lnTo>
                  <a:lnTo>
                    <a:pt x="196" y="106"/>
                  </a:lnTo>
                  <a:lnTo>
                    <a:pt x="194" y="106"/>
                  </a:lnTo>
                  <a:lnTo>
                    <a:pt x="192" y="106"/>
                  </a:lnTo>
                  <a:lnTo>
                    <a:pt x="188" y="108"/>
                  </a:lnTo>
                  <a:lnTo>
                    <a:pt x="186" y="108"/>
                  </a:lnTo>
                  <a:lnTo>
                    <a:pt x="184" y="110"/>
                  </a:lnTo>
                  <a:lnTo>
                    <a:pt x="182" y="110"/>
                  </a:lnTo>
                  <a:lnTo>
                    <a:pt x="178" y="110"/>
                  </a:lnTo>
                  <a:lnTo>
                    <a:pt x="176" y="110"/>
                  </a:lnTo>
                  <a:lnTo>
                    <a:pt x="176" y="108"/>
                  </a:lnTo>
                  <a:lnTo>
                    <a:pt x="174" y="108"/>
                  </a:lnTo>
                  <a:lnTo>
                    <a:pt x="172" y="108"/>
                  </a:lnTo>
                  <a:lnTo>
                    <a:pt x="170" y="106"/>
                  </a:lnTo>
                  <a:lnTo>
                    <a:pt x="170" y="108"/>
                  </a:lnTo>
                  <a:lnTo>
                    <a:pt x="168" y="108"/>
                  </a:lnTo>
                  <a:lnTo>
                    <a:pt x="168" y="110"/>
                  </a:lnTo>
                  <a:lnTo>
                    <a:pt x="168" y="112"/>
                  </a:lnTo>
                  <a:lnTo>
                    <a:pt x="168" y="114"/>
                  </a:lnTo>
                  <a:lnTo>
                    <a:pt x="168" y="116"/>
                  </a:lnTo>
                  <a:lnTo>
                    <a:pt x="168" y="118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68" y="120"/>
                  </a:lnTo>
                  <a:lnTo>
                    <a:pt x="166" y="120"/>
                  </a:lnTo>
                  <a:lnTo>
                    <a:pt x="164" y="120"/>
                  </a:lnTo>
                  <a:lnTo>
                    <a:pt x="164" y="124"/>
                  </a:lnTo>
                  <a:lnTo>
                    <a:pt x="164" y="124"/>
                  </a:lnTo>
                  <a:lnTo>
                    <a:pt x="164" y="126"/>
                  </a:lnTo>
                  <a:lnTo>
                    <a:pt x="164" y="128"/>
                  </a:lnTo>
                  <a:lnTo>
                    <a:pt x="162" y="128"/>
                  </a:lnTo>
                  <a:lnTo>
                    <a:pt x="162" y="126"/>
                  </a:lnTo>
                  <a:lnTo>
                    <a:pt x="160" y="126"/>
                  </a:lnTo>
                  <a:lnTo>
                    <a:pt x="158" y="126"/>
                  </a:lnTo>
                  <a:lnTo>
                    <a:pt x="160" y="126"/>
                  </a:lnTo>
                  <a:lnTo>
                    <a:pt x="160" y="124"/>
                  </a:lnTo>
                  <a:lnTo>
                    <a:pt x="160" y="122"/>
                  </a:lnTo>
                  <a:lnTo>
                    <a:pt x="158" y="120"/>
                  </a:lnTo>
                  <a:lnTo>
                    <a:pt x="158" y="118"/>
                  </a:lnTo>
                  <a:lnTo>
                    <a:pt x="156" y="118"/>
                  </a:lnTo>
                  <a:lnTo>
                    <a:pt x="158" y="116"/>
                  </a:lnTo>
                  <a:lnTo>
                    <a:pt x="158" y="114"/>
                  </a:lnTo>
                  <a:lnTo>
                    <a:pt x="160" y="114"/>
                  </a:lnTo>
                  <a:lnTo>
                    <a:pt x="162" y="112"/>
                  </a:lnTo>
                  <a:lnTo>
                    <a:pt x="164" y="112"/>
                  </a:lnTo>
                  <a:lnTo>
                    <a:pt x="164" y="110"/>
                  </a:lnTo>
                  <a:lnTo>
                    <a:pt x="164" y="108"/>
                  </a:lnTo>
                  <a:lnTo>
                    <a:pt x="162" y="106"/>
                  </a:lnTo>
                  <a:lnTo>
                    <a:pt x="162" y="106"/>
                  </a:lnTo>
                  <a:lnTo>
                    <a:pt x="160" y="106"/>
                  </a:lnTo>
                  <a:lnTo>
                    <a:pt x="160" y="106"/>
                  </a:lnTo>
                  <a:lnTo>
                    <a:pt x="158" y="106"/>
                  </a:lnTo>
                  <a:lnTo>
                    <a:pt x="158" y="108"/>
                  </a:lnTo>
                  <a:lnTo>
                    <a:pt x="156" y="108"/>
                  </a:lnTo>
                  <a:lnTo>
                    <a:pt x="154" y="108"/>
                  </a:lnTo>
                  <a:lnTo>
                    <a:pt x="154" y="110"/>
                  </a:lnTo>
                  <a:lnTo>
                    <a:pt x="154" y="108"/>
                  </a:lnTo>
                  <a:lnTo>
                    <a:pt x="154" y="110"/>
                  </a:lnTo>
                  <a:lnTo>
                    <a:pt x="156" y="108"/>
                  </a:lnTo>
                  <a:lnTo>
                    <a:pt x="154" y="110"/>
                  </a:lnTo>
                  <a:lnTo>
                    <a:pt x="156" y="110"/>
                  </a:lnTo>
                  <a:lnTo>
                    <a:pt x="154" y="110"/>
                  </a:lnTo>
                  <a:lnTo>
                    <a:pt x="154" y="112"/>
                  </a:lnTo>
                  <a:lnTo>
                    <a:pt x="152" y="112"/>
                  </a:lnTo>
                  <a:lnTo>
                    <a:pt x="150" y="112"/>
                  </a:lnTo>
                  <a:lnTo>
                    <a:pt x="148" y="112"/>
                  </a:lnTo>
                  <a:lnTo>
                    <a:pt x="144" y="110"/>
                  </a:lnTo>
                  <a:lnTo>
                    <a:pt x="144" y="108"/>
                  </a:lnTo>
                  <a:lnTo>
                    <a:pt x="142" y="108"/>
                  </a:lnTo>
                  <a:lnTo>
                    <a:pt x="140" y="106"/>
                  </a:lnTo>
                  <a:lnTo>
                    <a:pt x="140" y="108"/>
                  </a:lnTo>
                  <a:lnTo>
                    <a:pt x="140" y="106"/>
                  </a:lnTo>
                  <a:lnTo>
                    <a:pt x="138" y="106"/>
                  </a:lnTo>
                  <a:lnTo>
                    <a:pt x="138" y="108"/>
                  </a:lnTo>
                  <a:lnTo>
                    <a:pt x="136" y="108"/>
                  </a:lnTo>
                  <a:lnTo>
                    <a:pt x="134" y="110"/>
                  </a:lnTo>
                  <a:lnTo>
                    <a:pt x="132" y="112"/>
                  </a:lnTo>
                  <a:lnTo>
                    <a:pt x="130" y="114"/>
                  </a:lnTo>
                  <a:lnTo>
                    <a:pt x="128" y="116"/>
                  </a:lnTo>
                  <a:lnTo>
                    <a:pt x="128" y="118"/>
                  </a:lnTo>
                  <a:lnTo>
                    <a:pt x="126" y="118"/>
                  </a:lnTo>
                  <a:lnTo>
                    <a:pt x="126" y="120"/>
                  </a:lnTo>
                  <a:lnTo>
                    <a:pt x="126" y="118"/>
                  </a:lnTo>
                  <a:lnTo>
                    <a:pt x="124" y="118"/>
                  </a:lnTo>
                  <a:lnTo>
                    <a:pt x="124" y="120"/>
                  </a:lnTo>
                  <a:lnTo>
                    <a:pt x="122" y="120"/>
                  </a:lnTo>
                  <a:lnTo>
                    <a:pt x="120" y="120"/>
                  </a:lnTo>
                  <a:lnTo>
                    <a:pt x="120" y="122"/>
                  </a:lnTo>
                  <a:lnTo>
                    <a:pt x="120" y="120"/>
                  </a:lnTo>
                  <a:lnTo>
                    <a:pt x="118" y="120"/>
                  </a:lnTo>
                  <a:lnTo>
                    <a:pt x="116" y="120"/>
                  </a:lnTo>
                  <a:lnTo>
                    <a:pt x="116" y="122"/>
                  </a:lnTo>
                  <a:lnTo>
                    <a:pt x="116" y="122"/>
                  </a:lnTo>
                  <a:lnTo>
                    <a:pt x="116" y="120"/>
                  </a:lnTo>
                  <a:lnTo>
                    <a:pt x="114" y="122"/>
                  </a:lnTo>
                  <a:lnTo>
                    <a:pt x="112" y="122"/>
                  </a:lnTo>
                  <a:lnTo>
                    <a:pt x="110" y="122"/>
                  </a:lnTo>
                  <a:lnTo>
                    <a:pt x="110" y="124"/>
                  </a:lnTo>
                  <a:lnTo>
                    <a:pt x="108" y="124"/>
                  </a:lnTo>
                  <a:lnTo>
                    <a:pt x="108" y="122"/>
                  </a:lnTo>
                  <a:lnTo>
                    <a:pt x="106" y="122"/>
                  </a:lnTo>
                  <a:lnTo>
                    <a:pt x="104" y="122"/>
                  </a:lnTo>
                  <a:lnTo>
                    <a:pt x="104" y="120"/>
                  </a:lnTo>
                  <a:lnTo>
                    <a:pt x="102" y="120"/>
                  </a:lnTo>
                  <a:lnTo>
                    <a:pt x="102" y="118"/>
                  </a:lnTo>
                  <a:lnTo>
                    <a:pt x="100" y="118"/>
                  </a:lnTo>
                  <a:lnTo>
                    <a:pt x="100" y="116"/>
                  </a:lnTo>
                  <a:lnTo>
                    <a:pt x="98" y="116"/>
                  </a:lnTo>
                  <a:lnTo>
                    <a:pt x="98" y="114"/>
                  </a:lnTo>
                  <a:lnTo>
                    <a:pt x="96" y="112"/>
                  </a:lnTo>
                  <a:lnTo>
                    <a:pt x="94" y="112"/>
                  </a:lnTo>
                  <a:lnTo>
                    <a:pt x="92" y="112"/>
                  </a:lnTo>
                  <a:lnTo>
                    <a:pt x="92" y="110"/>
                  </a:lnTo>
                  <a:lnTo>
                    <a:pt x="90" y="110"/>
                  </a:lnTo>
                  <a:lnTo>
                    <a:pt x="86" y="108"/>
                  </a:lnTo>
                  <a:lnTo>
                    <a:pt x="78" y="106"/>
                  </a:lnTo>
                  <a:lnTo>
                    <a:pt x="76" y="106"/>
                  </a:lnTo>
                  <a:lnTo>
                    <a:pt x="74" y="106"/>
                  </a:lnTo>
                  <a:lnTo>
                    <a:pt x="72" y="106"/>
                  </a:lnTo>
                  <a:lnTo>
                    <a:pt x="72" y="108"/>
                  </a:lnTo>
                  <a:lnTo>
                    <a:pt x="72" y="110"/>
                  </a:lnTo>
                  <a:lnTo>
                    <a:pt x="72" y="112"/>
                  </a:lnTo>
                  <a:lnTo>
                    <a:pt x="72" y="114"/>
                  </a:lnTo>
                  <a:lnTo>
                    <a:pt x="72" y="116"/>
                  </a:lnTo>
                  <a:lnTo>
                    <a:pt x="70" y="116"/>
                  </a:lnTo>
                  <a:lnTo>
                    <a:pt x="72" y="116"/>
                  </a:lnTo>
                  <a:lnTo>
                    <a:pt x="70" y="118"/>
                  </a:lnTo>
                  <a:lnTo>
                    <a:pt x="72" y="118"/>
                  </a:lnTo>
                  <a:lnTo>
                    <a:pt x="70" y="118"/>
                  </a:lnTo>
                  <a:lnTo>
                    <a:pt x="70" y="120"/>
                  </a:lnTo>
                  <a:lnTo>
                    <a:pt x="70" y="118"/>
                  </a:lnTo>
                  <a:lnTo>
                    <a:pt x="68" y="118"/>
                  </a:lnTo>
                  <a:lnTo>
                    <a:pt x="68" y="118"/>
                  </a:lnTo>
                  <a:lnTo>
                    <a:pt x="66" y="118"/>
                  </a:lnTo>
                  <a:lnTo>
                    <a:pt x="64" y="120"/>
                  </a:lnTo>
                  <a:lnTo>
                    <a:pt x="62" y="120"/>
                  </a:lnTo>
                  <a:lnTo>
                    <a:pt x="60" y="120"/>
                  </a:lnTo>
                  <a:lnTo>
                    <a:pt x="62" y="120"/>
                  </a:lnTo>
                  <a:lnTo>
                    <a:pt x="60" y="120"/>
                  </a:lnTo>
                  <a:lnTo>
                    <a:pt x="60" y="122"/>
                  </a:lnTo>
                  <a:lnTo>
                    <a:pt x="60" y="120"/>
                  </a:lnTo>
                  <a:lnTo>
                    <a:pt x="58" y="120"/>
                  </a:lnTo>
                  <a:lnTo>
                    <a:pt x="60" y="120"/>
                  </a:lnTo>
                  <a:lnTo>
                    <a:pt x="58" y="120"/>
                  </a:lnTo>
                  <a:lnTo>
                    <a:pt x="56" y="120"/>
                  </a:lnTo>
                  <a:lnTo>
                    <a:pt x="56" y="118"/>
                  </a:lnTo>
                  <a:lnTo>
                    <a:pt x="54" y="118"/>
                  </a:lnTo>
                  <a:lnTo>
                    <a:pt x="52" y="118"/>
                  </a:lnTo>
                  <a:lnTo>
                    <a:pt x="52" y="116"/>
                  </a:lnTo>
                  <a:lnTo>
                    <a:pt x="50" y="116"/>
                  </a:lnTo>
                  <a:lnTo>
                    <a:pt x="50" y="114"/>
                  </a:lnTo>
                  <a:lnTo>
                    <a:pt x="50" y="112"/>
                  </a:lnTo>
                  <a:lnTo>
                    <a:pt x="48" y="112"/>
                  </a:lnTo>
                  <a:lnTo>
                    <a:pt x="50" y="110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48" y="110"/>
                  </a:lnTo>
                  <a:lnTo>
                    <a:pt x="48" y="108"/>
                  </a:lnTo>
                  <a:lnTo>
                    <a:pt x="44" y="108"/>
                  </a:lnTo>
                  <a:lnTo>
                    <a:pt x="44" y="110"/>
                  </a:lnTo>
                  <a:lnTo>
                    <a:pt x="44" y="112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2" y="110"/>
                  </a:lnTo>
                  <a:lnTo>
                    <a:pt x="42" y="108"/>
                  </a:lnTo>
                  <a:lnTo>
                    <a:pt x="42" y="110"/>
                  </a:lnTo>
                  <a:lnTo>
                    <a:pt x="42" y="108"/>
                  </a:lnTo>
                  <a:lnTo>
                    <a:pt x="42" y="106"/>
                  </a:lnTo>
                  <a:lnTo>
                    <a:pt x="42" y="108"/>
                  </a:lnTo>
                  <a:lnTo>
                    <a:pt x="42" y="106"/>
                  </a:lnTo>
                  <a:lnTo>
                    <a:pt x="40" y="106"/>
                  </a:lnTo>
                  <a:lnTo>
                    <a:pt x="40" y="108"/>
                  </a:lnTo>
                  <a:lnTo>
                    <a:pt x="40" y="106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6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8" y="108"/>
                  </a:lnTo>
                  <a:lnTo>
                    <a:pt x="36" y="108"/>
                  </a:lnTo>
                  <a:lnTo>
                    <a:pt x="36" y="106"/>
                  </a:lnTo>
                  <a:lnTo>
                    <a:pt x="38" y="106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10"/>
                  </a:lnTo>
                  <a:lnTo>
                    <a:pt x="36" y="108"/>
                  </a:lnTo>
                  <a:lnTo>
                    <a:pt x="36" y="110"/>
                  </a:lnTo>
                  <a:lnTo>
                    <a:pt x="34" y="110"/>
                  </a:lnTo>
                  <a:lnTo>
                    <a:pt x="34" y="112"/>
                  </a:lnTo>
                  <a:lnTo>
                    <a:pt x="32" y="112"/>
                  </a:lnTo>
                  <a:lnTo>
                    <a:pt x="32" y="110"/>
                  </a:lnTo>
                  <a:lnTo>
                    <a:pt x="34" y="110"/>
                  </a:lnTo>
                  <a:lnTo>
                    <a:pt x="32" y="110"/>
                  </a:lnTo>
                  <a:lnTo>
                    <a:pt x="32" y="108"/>
                  </a:lnTo>
                  <a:lnTo>
                    <a:pt x="34" y="108"/>
                  </a:lnTo>
                  <a:lnTo>
                    <a:pt x="34" y="110"/>
                  </a:lnTo>
                  <a:lnTo>
                    <a:pt x="34" y="108"/>
                  </a:lnTo>
                  <a:lnTo>
                    <a:pt x="32" y="108"/>
                  </a:lnTo>
                  <a:lnTo>
                    <a:pt x="30" y="108"/>
                  </a:lnTo>
                  <a:lnTo>
                    <a:pt x="28" y="108"/>
                  </a:lnTo>
                  <a:lnTo>
                    <a:pt x="26" y="108"/>
                  </a:lnTo>
                  <a:lnTo>
                    <a:pt x="26" y="110"/>
                  </a:lnTo>
                  <a:lnTo>
                    <a:pt x="24" y="110"/>
                  </a:lnTo>
                  <a:lnTo>
                    <a:pt x="22" y="110"/>
                  </a:lnTo>
                  <a:lnTo>
                    <a:pt x="22" y="108"/>
                  </a:lnTo>
                  <a:lnTo>
                    <a:pt x="24" y="108"/>
                  </a:lnTo>
                  <a:lnTo>
                    <a:pt x="26" y="108"/>
                  </a:lnTo>
                  <a:lnTo>
                    <a:pt x="28" y="108"/>
                  </a:lnTo>
                  <a:lnTo>
                    <a:pt x="30" y="108"/>
                  </a:lnTo>
                  <a:lnTo>
                    <a:pt x="30" y="106"/>
                  </a:lnTo>
                  <a:lnTo>
                    <a:pt x="30" y="108"/>
                  </a:lnTo>
                  <a:lnTo>
                    <a:pt x="32" y="108"/>
                  </a:lnTo>
                  <a:lnTo>
                    <a:pt x="32" y="106"/>
                  </a:lnTo>
                  <a:lnTo>
                    <a:pt x="32" y="106"/>
                  </a:lnTo>
                  <a:lnTo>
                    <a:pt x="32" y="106"/>
                  </a:lnTo>
                  <a:lnTo>
                    <a:pt x="32" y="106"/>
                  </a:lnTo>
                  <a:lnTo>
                    <a:pt x="34" y="106"/>
                  </a:lnTo>
                  <a:lnTo>
                    <a:pt x="36" y="106"/>
                  </a:lnTo>
                  <a:lnTo>
                    <a:pt x="36" y="104"/>
                  </a:lnTo>
                  <a:lnTo>
                    <a:pt x="38" y="104"/>
                  </a:lnTo>
                  <a:lnTo>
                    <a:pt x="36" y="104"/>
                  </a:lnTo>
                  <a:lnTo>
                    <a:pt x="34" y="104"/>
                  </a:lnTo>
                  <a:lnTo>
                    <a:pt x="32" y="104"/>
                  </a:lnTo>
                  <a:lnTo>
                    <a:pt x="30" y="104"/>
                  </a:lnTo>
                  <a:lnTo>
                    <a:pt x="28" y="106"/>
                  </a:lnTo>
                  <a:lnTo>
                    <a:pt x="28" y="104"/>
                  </a:lnTo>
                  <a:lnTo>
                    <a:pt x="28" y="106"/>
                  </a:lnTo>
                  <a:lnTo>
                    <a:pt x="28" y="104"/>
                  </a:lnTo>
                  <a:lnTo>
                    <a:pt x="26" y="104"/>
                  </a:lnTo>
                  <a:lnTo>
                    <a:pt x="26" y="106"/>
                  </a:lnTo>
                  <a:lnTo>
                    <a:pt x="24" y="106"/>
                  </a:lnTo>
                  <a:lnTo>
                    <a:pt x="22" y="106"/>
                  </a:lnTo>
                  <a:lnTo>
                    <a:pt x="22" y="104"/>
                  </a:lnTo>
                  <a:lnTo>
                    <a:pt x="22" y="106"/>
                  </a:lnTo>
                  <a:lnTo>
                    <a:pt x="22" y="104"/>
                  </a:lnTo>
                  <a:lnTo>
                    <a:pt x="20" y="104"/>
                  </a:lnTo>
                  <a:lnTo>
                    <a:pt x="20" y="106"/>
                  </a:lnTo>
                  <a:lnTo>
                    <a:pt x="20" y="104"/>
                  </a:lnTo>
                  <a:lnTo>
                    <a:pt x="20" y="102"/>
                  </a:lnTo>
                  <a:lnTo>
                    <a:pt x="22" y="102"/>
                  </a:lnTo>
                  <a:lnTo>
                    <a:pt x="22" y="104"/>
                  </a:lnTo>
                  <a:lnTo>
                    <a:pt x="24" y="104"/>
                  </a:lnTo>
                  <a:lnTo>
                    <a:pt x="24" y="102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6" y="102"/>
                  </a:lnTo>
                  <a:lnTo>
                    <a:pt x="26" y="100"/>
                  </a:lnTo>
                  <a:lnTo>
                    <a:pt x="24" y="100"/>
                  </a:lnTo>
                  <a:lnTo>
                    <a:pt x="26" y="100"/>
                  </a:lnTo>
                  <a:lnTo>
                    <a:pt x="24" y="100"/>
                  </a:lnTo>
                  <a:lnTo>
                    <a:pt x="22" y="100"/>
                  </a:lnTo>
                  <a:lnTo>
                    <a:pt x="24" y="98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8"/>
                  </a:lnTo>
                  <a:lnTo>
                    <a:pt x="20" y="98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4"/>
                  </a:lnTo>
                  <a:lnTo>
                    <a:pt x="18" y="92"/>
                  </a:lnTo>
                  <a:lnTo>
                    <a:pt x="16" y="92"/>
                  </a:lnTo>
                  <a:lnTo>
                    <a:pt x="16" y="90"/>
                  </a:lnTo>
                  <a:lnTo>
                    <a:pt x="18" y="90"/>
                  </a:lnTo>
                  <a:lnTo>
                    <a:pt x="20" y="90"/>
                  </a:lnTo>
                  <a:lnTo>
                    <a:pt x="20" y="88"/>
                  </a:lnTo>
                  <a:lnTo>
                    <a:pt x="20" y="86"/>
                  </a:lnTo>
                  <a:lnTo>
                    <a:pt x="20" y="84"/>
                  </a:lnTo>
                  <a:lnTo>
                    <a:pt x="18" y="84"/>
                  </a:lnTo>
                  <a:lnTo>
                    <a:pt x="16" y="84"/>
                  </a:lnTo>
                  <a:lnTo>
                    <a:pt x="14" y="82"/>
                  </a:lnTo>
                  <a:lnTo>
                    <a:pt x="14" y="84"/>
                  </a:lnTo>
                  <a:lnTo>
                    <a:pt x="12" y="84"/>
                  </a:lnTo>
                  <a:lnTo>
                    <a:pt x="12" y="82"/>
                  </a:lnTo>
                  <a:lnTo>
                    <a:pt x="12" y="80"/>
                  </a:lnTo>
                  <a:lnTo>
                    <a:pt x="10" y="80"/>
                  </a:lnTo>
                  <a:lnTo>
                    <a:pt x="8" y="82"/>
                  </a:lnTo>
                  <a:lnTo>
                    <a:pt x="8" y="80"/>
                  </a:lnTo>
                  <a:lnTo>
                    <a:pt x="6" y="80"/>
                  </a:lnTo>
                  <a:lnTo>
                    <a:pt x="6" y="78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2" y="78"/>
                  </a:lnTo>
                  <a:lnTo>
                    <a:pt x="4" y="78"/>
                  </a:lnTo>
                  <a:lnTo>
                    <a:pt x="4" y="76"/>
                  </a:lnTo>
                  <a:lnTo>
                    <a:pt x="4" y="78"/>
                  </a:lnTo>
                  <a:lnTo>
                    <a:pt x="6" y="78"/>
                  </a:lnTo>
                  <a:lnTo>
                    <a:pt x="6" y="76"/>
                  </a:lnTo>
                  <a:lnTo>
                    <a:pt x="6" y="78"/>
                  </a:lnTo>
                  <a:lnTo>
                    <a:pt x="6" y="76"/>
                  </a:lnTo>
                  <a:lnTo>
                    <a:pt x="8" y="76"/>
                  </a:lnTo>
                  <a:lnTo>
                    <a:pt x="6" y="74"/>
                  </a:lnTo>
                  <a:lnTo>
                    <a:pt x="4" y="72"/>
                  </a:lnTo>
                  <a:lnTo>
                    <a:pt x="4" y="74"/>
                  </a:lnTo>
                  <a:lnTo>
                    <a:pt x="4" y="72"/>
                  </a:lnTo>
                  <a:lnTo>
                    <a:pt x="4" y="70"/>
                  </a:lnTo>
                  <a:lnTo>
                    <a:pt x="6" y="70"/>
                  </a:lnTo>
                  <a:lnTo>
                    <a:pt x="8" y="70"/>
                  </a:lnTo>
                  <a:lnTo>
                    <a:pt x="8" y="72"/>
                  </a:lnTo>
                  <a:lnTo>
                    <a:pt x="8" y="74"/>
                  </a:lnTo>
                  <a:lnTo>
                    <a:pt x="10" y="74"/>
                  </a:lnTo>
                  <a:lnTo>
                    <a:pt x="8" y="74"/>
                  </a:lnTo>
                  <a:lnTo>
                    <a:pt x="8" y="76"/>
                  </a:lnTo>
                  <a:lnTo>
                    <a:pt x="10" y="76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2" y="76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8" y="76"/>
                  </a:lnTo>
                  <a:lnTo>
                    <a:pt x="18" y="74"/>
                  </a:lnTo>
                  <a:lnTo>
                    <a:pt x="16" y="74"/>
                  </a:lnTo>
                  <a:lnTo>
                    <a:pt x="14" y="74"/>
                  </a:lnTo>
                  <a:lnTo>
                    <a:pt x="14" y="76"/>
                  </a:lnTo>
                  <a:lnTo>
                    <a:pt x="14" y="74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4" y="74"/>
                  </a:lnTo>
                  <a:lnTo>
                    <a:pt x="12" y="72"/>
                  </a:lnTo>
                  <a:lnTo>
                    <a:pt x="12" y="70"/>
                  </a:lnTo>
                  <a:lnTo>
                    <a:pt x="10" y="70"/>
                  </a:lnTo>
                  <a:lnTo>
                    <a:pt x="12" y="70"/>
                  </a:lnTo>
                  <a:lnTo>
                    <a:pt x="10" y="70"/>
                  </a:lnTo>
                  <a:lnTo>
                    <a:pt x="10" y="68"/>
                  </a:lnTo>
                  <a:lnTo>
                    <a:pt x="12" y="68"/>
                  </a:lnTo>
                  <a:lnTo>
                    <a:pt x="14" y="68"/>
                  </a:lnTo>
                  <a:lnTo>
                    <a:pt x="14" y="66"/>
                  </a:lnTo>
                  <a:lnTo>
                    <a:pt x="14" y="68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6" y="64"/>
                  </a:lnTo>
                  <a:lnTo>
                    <a:pt x="14" y="64"/>
                  </a:lnTo>
                  <a:lnTo>
                    <a:pt x="12" y="64"/>
                  </a:lnTo>
                  <a:lnTo>
                    <a:pt x="12" y="62"/>
                  </a:lnTo>
                  <a:lnTo>
                    <a:pt x="14" y="62"/>
                  </a:lnTo>
                  <a:lnTo>
                    <a:pt x="12" y="60"/>
                  </a:lnTo>
                  <a:lnTo>
                    <a:pt x="10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10" y="58"/>
                  </a:lnTo>
                  <a:lnTo>
                    <a:pt x="12" y="56"/>
                  </a:lnTo>
                  <a:lnTo>
                    <a:pt x="14" y="54"/>
                  </a:lnTo>
                  <a:lnTo>
                    <a:pt x="14" y="52"/>
                  </a:lnTo>
                  <a:lnTo>
                    <a:pt x="12" y="52"/>
                  </a:lnTo>
                  <a:lnTo>
                    <a:pt x="12" y="54"/>
                  </a:lnTo>
                  <a:lnTo>
                    <a:pt x="12" y="52"/>
                  </a:lnTo>
                  <a:lnTo>
                    <a:pt x="10" y="54"/>
                  </a:lnTo>
                  <a:lnTo>
                    <a:pt x="6" y="54"/>
                  </a:lnTo>
                  <a:lnTo>
                    <a:pt x="4" y="54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2" y="54"/>
                  </a:lnTo>
                  <a:lnTo>
                    <a:pt x="2" y="56"/>
                  </a:lnTo>
                  <a:lnTo>
                    <a:pt x="0" y="56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2" y="52"/>
                  </a:lnTo>
                  <a:lnTo>
                    <a:pt x="2" y="50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2" y="48"/>
                  </a:lnTo>
                  <a:lnTo>
                    <a:pt x="0" y="48"/>
                  </a:lnTo>
                  <a:lnTo>
                    <a:pt x="0" y="46"/>
                  </a:lnTo>
                  <a:lnTo>
                    <a:pt x="2" y="46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4" y="42"/>
                  </a:lnTo>
                  <a:lnTo>
                    <a:pt x="6" y="42"/>
                  </a:lnTo>
                  <a:lnTo>
                    <a:pt x="6" y="40"/>
                  </a:lnTo>
                  <a:lnTo>
                    <a:pt x="6" y="38"/>
                  </a:lnTo>
                  <a:lnTo>
                    <a:pt x="8" y="38"/>
                  </a:lnTo>
                  <a:lnTo>
                    <a:pt x="10" y="36"/>
                  </a:lnTo>
                  <a:lnTo>
                    <a:pt x="10" y="34"/>
                  </a:lnTo>
                  <a:lnTo>
                    <a:pt x="12" y="34"/>
                  </a:lnTo>
                  <a:lnTo>
                    <a:pt x="14" y="34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6" y="34"/>
                  </a:lnTo>
                  <a:lnTo>
                    <a:pt x="18" y="34"/>
                  </a:lnTo>
                  <a:lnTo>
                    <a:pt x="20" y="34"/>
                  </a:lnTo>
                  <a:lnTo>
                    <a:pt x="20" y="36"/>
                  </a:lnTo>
                  <a:lnTo>
                    <a:pt x="22" y="36"/>
                  </a:lnTo>
                  <a:lnTo>
                    <a:pt x="24" y="36"/>
                  </a:lnTo>
                  <a:lnTo>
                    <a:pt x="26" y="36"/>
                  </a:lnTo>
                  <a:lnTo>
                    <a:pt x="28" y="36"/>
                  </a:lnTo>
                  <a:lnTo>
                    <a:pt x="30" y="36"/>
                  </a:lnTo>
                  <a:lnTo>
                    <a:pt x="28" y="34"/>
                  </a:lnTo>
                  <a:lnTo>
                    <a:pt x="28" y="36"/>
                  </a:lnTo>
                  <a:lnTo>
                    <a:pt x="28" y="34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34"/>
                  </a:lnTo>
                  <a:lnTo>
                    <a:pt x="30" y="34"/>
                  </a:lnTo>
                  <a:lnTo>
                    <a:pt x="30" y="36"/>
                  </a:lnTo>
                  <a:lnTo>
                    <a:pt x="32" y="36"/>
                  </a:lnTo>
                  <a:lnTo>
                    <a:pt x="34" y="34"/>
                  </a:lnTo>
                  <a:lnTo>
                    <a:pt x="38" y="34"/>
                  </a:lnTo>
                  <a:lnTo>
                    <a:pt x="40" y="34"/>
                  </a:lnTo>
                  <a:lnTo>
                    <a:pt x="40" y="36"/>
                  </a:lnTo>
                  <a:lnTo>
                    <a:pt x="42" y="36"/>
                  </a:lnTo>
                  <a:lnTo>
                    <a:pt x="44" y="36"/>
                  </a:lnTo>
                  <a:lnTo>
                    <a:pt x="44" y="34"/>
                  </a:lnTo>
                  <a:lnTo>
                    <a:pt x="44" y="36"/>
                  </a:lnTo>
                  <a:lnTo>
                    <a:pt x="48" y="36"/>
                  </a:lnTo>
                  <a:lnTo>
                    <a:pt x="50" y="36"/>
                  </a:lnTo>
                  <a:lnTo>
                    <a:pt x="50" y="34"/>
                  </a:lnTo>
                  <a:lnTo>
                    <a:pt x="48" y="34"/>
                  </a:lnTo>
                  <a:lnTo>
                    <a:pt x="44" y="34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0"/>
                  </a:lnTo>
                  <a:lnTo>
                    <a:pt x="48" y="30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6" y="28"/>
                  </a:lnTo>
                  <a:lnTo>
                    <a:pt x="58" y="28"/>
                  </a:lnTo>
                  <a:lnTo>
                    <a:pt x="60" y="28"/>
                  </a:lnTo>
                  <a:lnTo>
                    <a:pt x="62" y="28"/>
                  </a:lnTo>
                  <a:lnTo>
                    <a:pt x="64" y="28"/>
                  </a:lnTo>
                  <a:lnTo>
                    <a:pt x="64" y="26"/>
                  </a:lnTo>
                  <a:lnTo>
                    <a:pt x="62" y="28"/>
                  </a:lnTo>
                  <a:lnTo>
                    <a:pt x="60" y="26"/>
                  </a:lnTo>
                  <a:lnTo>
                    <a:pt x="56" y="26"/>
                  </a:lnTo>
                  <a:lnTo>
                    <a:pt x="54" y="26"/>
                  </a:lnTo>
                  <a:lnTo>
                    <a:pt x="54" y="28"/>
                  </a:lnTo>
                  <a:lnTo>
                    <a:pt x="54" y="26"/>
                  </a:lnTo>
                  <a:lnTo>
                    <a:pt x="52" y="26"/>
                  </a:lnTo>
                  <a:lnTo>
                    <a:pt x="54" y="26"/>
                  </a:lnTo>
                  <a:lnTo>
                    <a:pt x="52" y="24"/>
                  </a:lnTo>
                  <a:lnTo>
                    <a:pt x="50" y="24"/>
                  </a:lnTo>
                  <a:lnTo>
                    <a:pt x="50" y="22"/>
                  </a:lnTo>
                  <a:lnTo>
                    <a:pt x="48" y="22"/>
                  </a:lnTo>
                  <a:lnTo>
                    <a:pt x="48" y="20"/>
                  </a:lnTo>
                  <a:lnTo>
                    <a:pt x="50" y="20"/>
                  </a:lnTo>
                  <a:lnTo>
                    <a:pt x="50" y="18"/>
                  </a:lnTo>
                  <a:lnTo>
                    <a:pt x="52" y="16"/>
                  </a:lnTo>
                  <a:lnTo>
                    <a:pt x="56" y="18"/>
                  </a:lnTo>
                  <a:lnTo>
                    <a:pt x="58" y="18"/>
                  </a:lnTo>
                  <a:lnTo>
                    <a:pt x="64" y="18"/>
                  </a:lnTo>
                  <a:lnTo>
                    <a:pt x="68" y="18"/>
                  </a:lnTo>
                  <a:lnTo>
                    <a:pt x="68" y="18"/>
                  </a:lnTo>
                  <a:lnTo>
                    <a:pt x="70" y="18"/>
                  </a:lnTo>
                  <a:lnTo>
                    <a:pt x="74" y="20"/>
                  </a:lnTo>
                  <a:lnTo>
                    <a:pt x="76" y="20"/>
                  </a:lnTo>
                  <a:lnTo>
                    <a:pt x="82" y="20"/>
                  </a:lnTo>
                  <a:lnTo>
                    <a:pt x="84" y="20"/>
                  </a:lnTo>
                  <a:lnTo>
                    <a:pt x="84" y="18"/>
                  </a:lnTo>
                  <a:lnTo>
                    <a:pt x="86" y="18"/>
                  </a:lnTo>
                  <a:lnTo>
                    <a:pt x="86" y="16"/>
                  </a:lnTo>
                  <a:lnTo>
                    <a:pt x="86" y="14"/>
                  </a:lnTo>
                  <a:lnTo>
                    <a:pt x="88" y="14"/>
                  </a:lnTo>
                  <a:lnTo>
                    <a:pt x="90" y="12"/>
                  </a:lnTo>
                  <a:lnTo>
                    <a:pt x="94" y="10"/>
                  </a:lnTo>
                  <a:lnTo>
                    <a:pt x="96" y="10"/>
                  </a:lnTo>
                  <a:lnTo>
                    <a:pt x="98" y="10"/>
                  </a:lnTo>
                  <a:lnTo>
                    <a:pt x="100" y="10"/>
                  </a:lnTo>
                  <a:lnTo>
                    <a:pt x="100" y="8"/>
                  </a:lnTo>
                  <a:lnTo>
                    <a:pt x="102" y="8"/>
                  </a:lnTo>
                  <a:lnTo>
                    <a:pt x="104" y="8"/>
                  </a:lnTo>
                  <a:lnTo>
                    <a:pt x="104" y="6"/>
                  </a:lnTo>
                  <a:lnTo>
                    <a:pt x="106" y="6"/>
                  </a:lnTo>
                  <a:lnTo>
                    <a:pt x="108" y="6"/>
                  </a:lnTo>
                  <a:lnTo>
                    <a:pt x="108" y="4"/>
                  </a:lnTo>
                  <a:lnTo>
                    <a:pt x="110" y="4"/>
                  </a:lnTo>
                  <a:lnTo>
                    <a:pt x="112" y="4"/>
                  </a:lnTo>
                  <a:lnTo>
                    <a:pt x="116" y="2"/>
                  </a:lnTo>
                  <a:lnTo>
                    <a:pt x="116" y="2"/>
                  </a:lnTo>
                  <a:lnTo>
                    <a:pt x="118" y="2"/>
                  </a:lnTo>
                  <a:lnTo>
                    <a:pt x="120" y="2"/>
                  </a:lnTo>
                  <a:lnTo>
                    <a:pt x="124" y="2"/>
                  </a:lnTo>
                  <a:lnTo>
                    <a:pt x="126" y="2"/>
                  </a:lnTo>
                  <a:lnTo>
                    <a:pt x="128" y="2"/>
                  </a:lnTo>
                  <a:lnTo>
                    <a:pt x="132" y="2"/>
                  </a:lnTo>
                  <a:lnTo>
                    <a:pt x="134" y="2"/>
                  </a:lnTo>
                  <a:lnTo>
                    <a:pt x="136" y="2"/>
                  </a:lnTo>
                  <a:lnTo>
                    <a:pt x="138" y="2"/>
                  </a:lnTo>
                  <a:lnTo>
                    <a:pt x="140" y="2"/>
                  </a:lnTo>
                  <a:lnTo>
                    <a:pt x="142" y="2"/>
                  </a:lnTo>
                  <a:lnTo>
                    <a:pt x="142" y="0"/>
                  </a:lnTo>
                  <a:lnTo>
                    <a:pt x="144" y="0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68" name="Freeform 3074"/>
            <p:cNvSpPr>
              <a:spLocks/>
            </p:cNvSpPr>
            <p:nvPr/>
          </p:nvSpPr>
          <p:spPr bwMode="auto">
            <a:xfrm>
              <a:off x="20184359" y="4439942"/>
              <a:ext cx="62949" cy="47212"/>
            </a:xfrm>
            <a:custGeom>
              <a:avLst/>
              <a:gdLst>
                <a:gd name="T0" fmla="*/ 2 w 8"/>
                <a:gd name="T1" fmla="*/ 4 h 6"/>
                <a:gd name="T2" fmla="*/ 0 w 8"/>
                <a:gd name="T3" fmla="*/ 6 h 6"/>
                <a:gd name="T4" fmla="*/ 2 w 8"/>
                <a:gd name="T5" fmla="*/ 4 h 6"/>
                <a:gd name="T6" fmla="*/ 4 w 8"/>
                <a:gd name="T7" fmla="*/ 2 h 6"/>
                <a:gd name="T8" fmla="*/ 6 w 8"/>
                <a:gd name="T9" fmla="*/ 0 h 6"/>
                <a:gd name="T10" fmla="*/ 8 w 8"/>
                <a:gd name="T11" fmla="*/ 0 h 6"/>
                <a:gd name="T12" fmla="*/ 4 w 8"/>
                <a:gd name="T13" fmla="*/ 4 h 6"/>
                <a:gd name="T14" fmla="*/ 2 w 8"/>
                <a:gd name="T15" fmla="*/ 4 h 6"/>
                <a:gd name="T16" fmla="*/ 2 w 8"/>
                <a:gd name="T17" fmla="*/ 4 h 6"/>
                <a:gd name="T18" fmla="*/ 2 w 8"/>
                <a:gd name="T1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6">
                  <a:moveTo>
                    <a:pt x="2" y="4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69" name="Freeform 3075"/>
            <p:cNvSpPr>
              <a:spLocks/>
            </p:cNvSpPr>
            <p:nvPr/>
          </p:nvSpPr>
          <p:spPr bwMode="auto">
            <a:xfrm>
              <a:off x="20546315" y="4408468"/>
              <a:ext cx="62949" cy="15737"/>
            </a:xfrm>
            <a:custGeom>
              <a:avLst/>
              <a:gdLst>
                <a:gd name="T0" fmla="*/ 0 w 8"/>
                <a:gd name="T1" fmla="*/ 0 h 2"/>
                <a:gd name="T2" fmla="*/ 4 w 8"/>
                <a:gd name="T3" fmla="*/ 0 h 2"/>
                <a:gd name="T4" fmla="*/ 6 w 8"/>
                <a:gd name="T5" fmla="*/ 0 h 2"/>
                <a:gd name="T6" fmla="*/ 8 w 8"/>
                <a:gd name="T7" fmla="*/ 0 h 2"/>
                <a:gd name="T8" fmla="*/ 8 w 8"/>
                <a:gd name="T9" fmla="*/ 2 h 2"/>
                <a:gd name="T10" fmla="*/ 0 w 8"/>
                <a:gd name="T11" fmla="*/ 0 h 2"/>
                <a:gd name="T12" fmla="*/ 0 w 8"/>
                <a:gd name="T13" fmla="*/ 0 h 2"/>
                <a:gd name="T14" fmla="*/ 0 w 8"/>
                <a:gd name="T1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2">
                  <a:moveTo>
                    <a:pt x="0" y="0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70" name="Freeform 3076"/>
            <p:cNvSpPr>
              <a:spLocks/>
            </p:cNvSpPr>
            <p:nvPr/>
          </p:nvSpPr>
          <p:spPr bwMode="auto">
            <a:xfrm>
              <a:off x="20404680" y="4345519"/>
              <a:ext cx="78686" cy="47212"/>
            </a:xfrm>
            <a:custGeom>
              <a:avLst/>
              <a:gdLst>
                <a:gd name="T0" fmla="*/ 10 w 10"/>
                <a:gd name="T1" fmla="*/ 6 h 6"/>
                <a:gd name="T2" fmla="*/ 4 w 10"/>
                <a:gd name="T3" fmla="*/ 4 h 6"/>
                <a:gd name="T4" fmla="*/ 2 w 10"/>
                <a:gd name="T5" fmla="*/ 4 h 6"/>
                <a:gd name="T6" fmla="*/ 0 w 10"/>
                <a:gd name="T7" fmla="*/ 2 h 6"/>
                <a:gd name="T8" fmla="*/ 0 w 10"/>
                <a:gd name="T9" fmla="*/ 0 h 6"/>
                <a:gd name="T10" fmla="*/ 0 w 10"/>
                <a:gd name="T11" fmla="*/ 2 h 6"/>
                <a:gd name="T12" fmla="*/ 2 w 10"/>
                <a:gd name="T13" fmla="*/ 2 h 6"/>
                <a:gd name="T14" fmla="*/ 2 w 10"/>
                <a:gd name="T15" fmla="*/ 4 h 6"/>
                <a:gd name="T16" fmla="*/ 8 w 10"/>
                <a:gd name="T17" fmla="*/ 4 h 6"/>
                <a:gd name="T18" fmla="*/ 10 w 10"/>
                <a:gd name="T19" fmla="*/ 6 h 6"/>
                <a:gd name="T20" fmla="*/ 10 w 10"/>
                <a:gd name="T21" fmla="*/ 6 h 6"/>
                <a:gd name="T22" fmla="*/ 10 w 10"/>
                <a:gd name="T2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6">
                  <a:moveTo>
                    <a:pt x="10" y="6"/>
                  </a:move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8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71" name="Freeform 3077"/>
            <p:cNvSpPr>
              <a:spLocks/>
            </p:cNvSpPr>
            <p:nvPr/>
          </p:nvSpPr>
          <p:spPr bwMode="auto">
            <a:xfrm>
              <a:off x="19224389" y="3188832"/>
              <a:ext cx="2266158" cy="1518643"/>
            </a:xfrm>
            <a:custGeom>
              <a:avLst/>
              <a:gdLst>
                <a:gd name="T0" fmla="*/ 190 w 288"/>
                <a:gd name="T1" fmla="*/ 8 h 193"/>
                <a:gd name="T2" fmla="*/ 192 w 288"/>
                <a:gd name="T3" fmla="*/ 21 h 193"/>
                <a:gd name="T4" fmla="*/ 208 w 288"/>
                <a:gd name="T5" fmla="*/ 29 h 193"/>
                <a:gd name="T6" fmla="*/ 212 w 288"/>
                <a:gd name="T7" fmla="*/ 45 h 193"/>
                <a:gd name="T8" fmla="*/ 228 w 288"/>
                <a:gd name="T9" fmla="*/ 53 h 193"/>
                <a:gd name="T10" fmla="*/ 248 w 288"/>
                <a:gd name="T11" fmla="*/ 57 h 193"/>
                <a:gd name="T12" fmla="*/ 268 w 288"/>
                <a:gd name="T13" fmla="*/ 63 h 193"/>
                <a:gd name="T14" fmla="*/ 282 w 288"/>
                <a:gd name="T15" fmla="*/ 71 h 193"/>
                <a:gd name="T16" fmla="*/ 282 w 288"/>
                <a:gd name="T17" fmla="*/ 83 h 193"/>
                <a:gd name="T18" fmla="*/ 280 w 288"/>
                <a:gd name="T19" fmla="*/ 95 h 193"/>
                <a:gd name="T20" fmla="*/ 282 w 288"/>
                <a:gd name="T21" fmla="*/ 109 h 193"/>
                <a:gd name="T22" fmla="*/ 268 w 288"/>
                <a:gd name="T23" fmla="*/ 111 h 193"/>
                <a:gd name="T24" fmla="*/ 256 w 288"/>
                <a:gd name="T25" fmla="*/ 127 h 193"/>
                <a:gd name="T26" fmla="*/ 242 w 288"/>
                <a:gd name="T27" fmla="*/ 135 h 193"/>
                <a:gd name="T28" fmla="*/ 232 w 288"/>
                <a:gd name="T29" fmla="*/ 137 h 193"/>
                <a:gd name="T30" fmla="*/ 214 w 288"/>
                <a:gd name="T31" fmla="*/ 145 h 193"/>
                <a:gd name="T32" fmla="*/ 212 w 288"/>
                <a:gd name="T33" fmla="*/ 149 h 193"/>
                <a:gd name="T34" fmla="*/ 204 w 288"/>
                <a:gd name="T35" fmla="*/ 155 h 193"/>
                <a:gd name="T36" fmla="*/ 226 w 288"/>
                <a:gd name="T37" fmla="*/ 167 h 193"/>
                <a:gd name="T38" fmla="*/ 226 w 288"/>
                <a:gd name="T39" fmla="*/ 177 h 193"/>
                <a:gd name="T40" fmla="*/ 212 w 288"/>
                <a:gd name="T41" fmla="*/ 177 h 193"/>
                <a:gd name="T42" fmla="*/ 196 w 288"/>
                <a:gd name="T43" fmla="*/ 185 h 193"/>
                <a:gd name="T44" fmla="*/ 178 w 288"/>
                <a:gd name="T45" fmla="*/ 187 h 193"/>
                <a:gd name="T46" fmla="*/ 178 w 288"/>
                <a:gd name="T47" fmla="*/ 173 h 193"/>
                <a:gd name="T48" fmla="*/ 172 w 288"/>
                <a:gd name="T49" fmla="*/ 163 h 193"/>
                <a:gd name="T50" fmla="*/ 184 w 288"/>
                <a:gd name="T51" fmla="*/ 157 h 193"/>
                <a:gd name="T52" fmla="*/ 178 w 288"/>
                <a:gd name="T53" fmla="*/ 151 h 193"/>
                <a:gd name="T54" fmla="*/ 158 w 288"/>
                <a:gd name="T55" fmla="*/ 149 h 193"/>
                <a:gd name="T56" fmla="*/ 152 w 288"/>
                <a:gd name="T57" fmla="*/ 143 h 193"/>
                <a:gd name="T58" fmla="*/ 162 w 288"/>
                <a:gd name="T59" fmla="*/ 143 h 193"/>
                <a:gd name="T60" fmla="*/ 154 w 288"/>
                <a:gd name="T61" fmla="*/ 127 h 193"/>
                <a:gd name="T62" fmla="*/ 156 w 288"/>
                <a:gd name="T63" fmla="*/ 141 h 193"/>
                <a:gd name="T64" fmla="*/ 146 w 288"/>
                <a:gd name="T65" fmla="*/ 141 h 193"/>
                <a:gd name="T66" fmla="*/ 134 w 288"/>
                <a:gd name="T67" fmla="*/ 155 h 193"/>
                <a:gd name="T68" fmla="*/ 122 w 288"/>
                <a:gd name="T69" fmla="*/ 161 h 193"/>
                <a:gd name="T70" fmla="*/ 122 w 288"/>
                <a:gd name="T71" fmla="*/ 171 h 193"/>
                <a:gd name="T72" fmla="*/ 104 w 288"/>
                <a:gd name="T73" fmla="*/ 173 h 193"/>
                <a:gd name="T74" fmla="*/ 106 w 288"/>
                <a:gd name="T75" fmla="*/ 159 h 193"/>
                <a:gd name="T76" fmla="*/ 116 w 288"/>
                <a:gd name="T77" fmla="*/ 147 h 193"/>
                <a:gd name="T78" fmla="*/ 128 w 288"/>
                <a:gd name="T79" fmla="*/ 145 h 193"/>
                <a:gd name="T80" fmla="*/ 120 w 288"/>
                <a:gd name="T81" fmla="*/ 129 h 193"/>
                <a:gd name="T82" fmla="*/ 110 w 288"/>
                <a:gd name="T83" fmla="*/ 109 h 193"/>
                <a:gd name="T84" fmla="*/ 100 w 288"/>
                <a:gd name="T85" fmla="*/ 107 h 193"/>
                <a:gd name="T86" fmla="*/ 86 w 288"/>
                <a:gd name="T87" fmla="*/ 97 h 193"/>
                <a:gd name="T88" fmla="*/ 74 w 288"/>
                <a:gd name="T89" fmla="*/ 101 h 193"/>
                <a:gd name="T90" fmla="*/ 48 w 288"/>
                <a:gd name="T91" fmla="*/ 115 h 193"/>
                <a:gd name="T92" fmla="*/ 30 w 288"/>
                <a:gd name="T93" fmla="*/ 109 h 193"/>
                <a:gd name="T94" fmla="*/ 16 w 288"/>
                <a:gd name="T95" fmla="*/ 109 h 193"/>
                <a:gd name="T96" fmla="*/ 2 w 288"/>
                <a:gd name="T97" fmla="*/ 99 h 193"/>
                <a:gd name="T98" fmla="*/ 12 w 288"/>
                <a:gd name="T99" fmla="*/ 85 h 193"/>
                <a:gd name="T100" fmla="*/ 14 w 288"/>
                <a:gd name="T101" fmla="*/ 63 h 193"/>
                <a:gd name="T102" fmla="*/ 32 w 288"/>
                <a:gd name="T103" fmla="*/ 45 h 193"/>
                <a:gd name="T104" fmla="*/ 26 w 288"/>
                <a:gd name="T105" fmla="*/ 27 h 193"/>
                <a:gd name="T106" fmla="*/ 34 w 288"/>
                <a:gd name="T107" fmla="*/ 14 h 193"/>
                <a:gd name="T108" fmla="*/ 66 w 288"/>
                <a:gd name="T109" fmla="*/ 14 h 193"/>
                <a:gd name="T110" fmla="*/ 88 w 288"/>
                <a:gd name="T111" fmla="*/ 23 h 193"/>
                <a:gd name="T112" fmla="*/ 104 w 288"/>
                <a:gd name="T113" fmla="*/ 23 h 193"/>
                <a:gd name="T114" fmla="*/ 118 w 288"/>
                <a:gd name="T115" fmla="*/ 25 h 193"/>
                <a:gd name="T116" fmla="*/ 134 w 288"/>
                <a:gd name="T117" fmla="*/ 27 h 193"/>
                <a:gd name="T118" fmla="*/ 140 w 288"/>
                <a:gd name="T119" fmla="*/ 10 h 193"/>
                <a:gd name="T120" fmla="*/ 162 w 288"/>
                <a:gd name="T121" fmla="*/ 6 h 193"/>
                <a:gd name="T122" fmla="*/ 178 w 288"/>
                <a:gd name="T123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8" h="193">
                  <a:moveTo>
                    <a:pt x="178" y="0"/>
                  </a:moveTo>
                  <a:lnTo>
                    <a:pt x="178" y="0"/>
                  </a:lnTo>
                  <a:lnTo>
                    <a:pt x="180" y="0"/>
                  </a:lnTo>
                  <a:lnTo>
                    <a:pt x="180" y="2"/>
                  </a:lnTo>
                  <a:lnTo>
                    <a:pt x="182" y="2"/>
                  </a:lnTo>
                  <a:lnTo>
                    <a:pt x="182" y="0"/>
                  </a:lnTo>
                  <a:lnTo>
                    <a:pt x="184" y="0"/>
                  </a:lnTo>
                  <a:lnTo>
                    <a:pt x="186" y="0"/>
                  </a:lnTo>
                  <a:lnTo>
                    <a:pt x="186" y="2"/>
                  </a:lnTo>
                  <a:lnTo>
                    <a:pt x="188" y="2"/>
                  </a:lnTo>
                  <a:lnTo>
                    <a:pt x="188" y="4"/>
                  </a:lnTo>
                  <a:lnTo>
                    <a:pt x="190" y="4"/>
                  </a:lnTo>
                  <a:lnTo>
                    <a:pt x="190" y="6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92" y="10"/>
                  </a:lnTo>
                  <a:lnTo>
                    <a:pt x="192" y="12"/>
                  </a:lnTo>
                  <a:lnTo>
                    <a:pt x="194" y="12"/>
                  </a:lnTo>
                  <a:lnTo>
                    <a:pt x="194" y="14"/>
                  </a:lnTo>
                  <a:lnTo>
                    <a:pt x="196" y="14"/>
                  </a:lnTo>
                  <a:lnTo>
                    <a:pt x="196" y="14"/>
                  </a:lnTo>
                  <a:lnTo>
                    <a:pt x="196" y="16"/>
                  </a:lnTo>
                  <a:lnTo>
                    <a:pt x="194" y="16"/>
                  </a:lnTo>
                  <a:lnTo>
                    <a:pt x="192" y="16"/>
                  </a:lnTo>
                  <a:lnTo>
                    <a:pt x="190" y="16"/>
                  </a:lnTo>
                  <a:lnTo>
                    <a:pt x="190" y="18"/>
                  </a:lnTo>
                  <a:lnTo>
                    <a:pt x="192" y="18"/>
                  </a:lnTo>
                  <a:lnTo>
                    <a:pt x="192" y="21"/>
                  </a:lnTo>
                  <a:lnTo>
                    <a:pt x="192" y="23"/>
                  </a:lnTo>
                  <a:lnTo>
                    <a:pt x="192" y="25"/>
                  </a:lnTo>
                  <a:lnTo>
                    <a:pt x="194" y="25"/>
                  </a:lnTo>
                  <a:lnTo>
                    <a:pt x="194" y="27"/>
                  </a:lnTo>
                  <a:lnTo>
                    <a:pt x="192" y="29"/>
                  </a:lnTo>
                  <a:lnTo>
                    <a:pt x="194" y="29"/>
                  </a:lnTo>
                  <a:lnTo>
                    <a:pt x="196" y="29"/>
                  </a:lnTo>
                  <a:lnTo>
                    <a:pt x="198" y="29"/>
                  </a:lnTo>
                  <a:lnTo>
                    <a:pt x="200" y="29"/>
                  </a:lnTo>
                  <a:lnTo>
                    <a:pt x="200" y="31"/>
                  </a:lnTo>
                  <a:lnTo>
                    <a:pt x="202" y="31"/>
                  </a:lnTo>
                  <a:lnTo>
                    <a:pt x="204" y="29"/>
                  </a:lnTo>
                  <a:lnTo>
                    <a:pt x="206" y="29"/>
                  </a:lnTo>
                  <a:lnTo>
                    <a:pt x="208" y="29"/>
                  </a:lnTo>
                  <a:lnTo>
                    <a:pt x="208" y="31"/>
                  </a:lnTo>
                  <a:lnTo>
                    <a:pt x="208" y="33"/>
                  </a:lnTo>
                  <a:lnTo>
                    <a:pt x="208" y="35"/>
                  </a:lnTo>
                  <a:lnTo>
                    <a:pt x="210" y="35"/>
                  </a:lnTo>
                  <a:lnTo>
                    <a:pt x="210" y="33"/>
                  </a:lnTo>
                  <a:lnTo>
                    <a:pt x="212" y="35"/>
                  </a:lnTo>
                  <a:lnTo>
                    <a:pt x="210" y="35"/>
                  </a:lnTo>
                  <a:lnTo>
                    <a:pt x="210" y="37"/>
                  </a:lnTo>
                  <a:lnTo>
                    <a:pt x="212" y="37"/>
                  </a:lnTo>
                  <a:lnTo>
                    <a:pt x="212" y="39"/>
                  </a:lnTo>
                  <a:lnTo>
                    <a:pt x="212" y="41"/>
                  </a:lnTo>
                  <a:lnTo>
                    <a:pt x="214" y="41"/>
                  </a:lnTo>
                  <a:lnTo>
                    <a:pt x="214" y="43"/>
                  </a:lnTo>
                  <a:lnTo>
                    <a:pt x="212" y="45"/>
                  </a:lnTo>
                  <a:lnTo>
                    <a:pt x="212" y="49"/>
                  </a:lnTo>
                  <a:lnTo>
                    <a:pt x="214" y="49"/>
                  </a:lnTo>
                  <a:lnTo>
                    <a:pt x="216" y="51"/>
                  </a:lnTo>
                  <a:lnTo>
                    <a:pt x="216" y="53"/>
                  </a:lnTo>
                  <a:lnTo>
                    <a:pt x="218" y="53"/>
                  </a:lnTo>
                  <a:lnTo>
                    <a:pt x="218" y="51"/>
                  </a:lnTo>
                  <a:lnTo>
                    <a:pt x="220" y="51"/>
                  </a:lnTo>
                  <a:lnTo>
                    <a:pt x="222" y="51"/>
                  </a:lnTo>
                  <a:lnTo>
                    <a:pt x="224" y="51"/>
                  </a:lnTo>
                  <a:lnTo>
                    <a:pt x="226" y="51"/>
                  </a:lnTo>
                  <a:lnTo>
                    <a:pt x="226" y="53"/>
                  </a:lnTo>
                  <a:lnTo>
                    <a:pt x="226" y="55"/>
                  </a:lnTo>
                  <a:lnTo>
                    <a:pt x="226" y="53"/>
                  </a:lnTo>
                  <a:lnTo>
                    <a:pt x="228" y="53"/>
                  </a:lnTo>
                  <a:lnTo>
                    <a:pt x="228" y="55"/>
                  </a:lnTo>
                  <a:lnTo>
                    <a:pt x="230" y="55"/>
                  </a:lnTo>
                  <a:lnTo>
                    <a:pt x="232" y="55"/>
                  </a:lnTo>
                  <a:lnTo>
                    <a:pt x="234" y="53"/>
                  </a:lnTo>
                  <a:lnTo>
                    <a:pt x="236" y="53"/>
                  </a:lnTo>
                  <a:lnTo>
                    <a:pt x="238" y="53"/>
                  </a:lnTo>
                  <a:lnTo>
                    <a:pt x="240" y="51"/>
                  </a:lnTo>
                  <a:lnTo>
                    <a:pt x="242" y="51"/>
                  </a:lnTo>
                  <a:lnTo>
                    <a:pt x="244" y="51"/>
                  </a:lnTo>
                  <a:lnTo>
                    <a:pt x="244" y="53"/>
                  </a:lnTo>
                  <a:lnTo>
                    <a:pt x="246" y="53"/>
                  </a:lnTo>
                  <a:lnTo>
                    <a:pt x="246" y="55"/>
                  </a:lnTo>
                  <a:lnTo>
                    <a:pt x="246" y="57"/>
                  </a:lnTo>
                  <a:lnTo>
                    <a:pt x="248" y="57"/>
                  </a:lnTo>
                  <a:lnTo>
                    <a:pt x="250" y="59"/>
                  </a:lnTo>
                  <a:lnTo>
                    <a:pt x="250" y="61"/>
                  </a:lnTo>
                  <a:lnTo>
                    <a:pt x="252" y="61"/>
                  </a:lnTo>
                  <a:lnTo>
                    <a:pt x="254" y="61"/>
                  </a:lnTo>
                  <a:lnTo>
                    <a:pt x="256" y="61"/>
                  </a:lnTo>
                  <a:lnTo>
                    <a:pt x="256" y="61"/>
                  </a:lnTo>
                  <a:lnTo>
                    <a:pt x="256" y="59"/>
                  </a:lnTo>
                  <a:lnTo>
                    <a:pt x="258" y="59"/>
                  </a:lnTo>
                  <a:lnTo>
                    <a:pt x="260" y="61"/>
                  </a:lnTo>
                  <a:lnTo>
                    <a:pt x="260" y="61"/>
                  </a:lnTo>
                  <a:lnTo>
                    <a:pt x="262" y="61"/>
                  </a:lnTo>
                  <a:lnTo>
                    <a:pt x="264" y="61"/>
                  </a:lnTo>
                  <a:lnTo>
                    <a:pt x="266" y="63"/>
                  </a:lnTo>
                  <a:lnTo>
                    <a:pt x="268" y="63"/>
                  </a:lnTo>
                  <a:lnTo>
                    <a:pt x="270" y="65"/>
                  </a:lnTo>
                  <a:lnTo>
                    <a:pt x="272" y="63"/>
                  </a:lnTo>
                  <a:lnTo>
                    <a:pt x="274" y="63"/>
                  </a:lnTo>
                  <a:lnTo>
                    <a:pt x="274" y="65"/>
                  </a:lnTo>
                  <a:lnTo>
                    <a:pt x="274" y="67"/>
                  </a:lnTo>
                  <a:lnTo>
                    <a:pt x="274" y="67"/>
                  </a:lnTo>
                  <a:lnTo>
                    <a:pt x="274" y="65"/>
                  </a:lnTo>
                  <a:lnTo>
                    <a:pt x="276" y="65"/>
                  </a:lnTo>
                  <a:lnTo>
                    <a:pt x="276" y="67"/>
                  </a:lnTo>
                  <a:lnTo>
                    <a:pt x="278" y="67"/>
                  </a:lnTo>
                  <a:lnTo>
                    <a:pt x="278" y="69"/>
                  </a:lnTo>
                  <a:lnTo>
                    <a:pt x="280" y="69"/>
                  </a:lnTo>
                  <a:lnTo>
                    <a:pt x="280" y="71"/>
                  </a:lnTo>
                  <a:lnTo>
                    <a:pt x="282" y="71"/>
                  </a:lnTo>
                  <a:lnTo>
                    <a:pt x="284" y="71"/>
                  </a:lnTo>
                  <a:lnTo>
                    <a:pt x="284" y="69"/>
                  </a:lnTo>
                  <a:lnTo>
                    <a:pt x="286" y="69"/>
                  </a:lnTo>
                  <a:lnTo>
                    <a:pt x="286" y="71"/>
                  </a:lnTo>
                  <a:lnTo>
                    <a:pt x="286" y="73"/>
                  </a:lnTo>
                  <a:lnTo>
                    <a:pt x="286" y="75"/>
                  </a:lnTo>
                  <a:lnTo>
                    <a:pt x="288" y="75"/>
                  </a:lnTo>
                  <a:lnTo>
                    <a:pt x="288" y="77"/>
                  </a:lnTo>
                  <a:lnTo>
                    <a:pt x="288" y="79"/>
                  </a:lnTo>
                  <a:lnTo>
                    <a:pt x="286" y="79"/>
                  </a:lnTo>
                  <a:lnTo>
                    <a:pt x="286" y="81"/>
                  </a:lnTo>
                  <a:lnTo>
                    <a:pt x="284" y="81"/>
                  </a:lnTo>
                  <a:lnTo>
                    <a:pt x="284" y="83"/>
                  </a:lnTo>
                  <a:lnTo>
                    <a:pt x="282" y="83"/>
                  </a:lnTo>
                  <a:lnTo>
                    <a:pt x="280" y="85"/>
                  </a:lnTo>
                  <a:lnTo>
                    <a:pt x="280" y="87"/>
                  </a:lnTo>
                  <a:lnTo>
                    <a:pt x="282" y="87"/>
                  </a:lnTo>
                  <a:lnTo>
                    <a:pt x="284" y="87"/>
                  </a:lnTo>
                  <a:lnTo>
                    <a:pt x="284" y="89"/>
                  </a:lnTo>
                  <a:lnTo>
                    <a:pt x="284" y="87"/>
                  </a:lnTo>
                  <a:lnTo>
                    <a:pt x="286" y="87"/>
                  </a:lnTo>
                  <a:lnTo>
                    <a:pt x="286" y="89"/>
                  </a:lnTo>
                  <a:lnTo>
                    <a:pt x="284" y="91"/>
                  </a:lnTo>
                  <a:lnTo>
                    <a:pt x="282" y="89"/>
                  </a:lnTo>
                  <a:lnTo>
                    <a:pt x="280" y="89"/>
                  </a:lnTo>
                  <a:lnTo>
                    <a:pt x="280" y="91"/>
                  </a:lnTo>
                  <a:lnTo>
                    <a:pt x="278" y="95"/>
                  </a:lnTo>
                  <a:lnTo>
                    <a:pt x="280" y="95"/>
                  </a:lnTo>
                  <a:lnTo>
                    <a:pt x="282" y="95"/>
                  </a:lnTo>
                  <a:lnTo>
                    <a:pt x="282" y="97"/>
                  </a:lnTo>
                  <a:lnTo>
                    <a:pt x="282" y="99"/>
                  </a:lnTo>
                  <a:lnTo>
                    <a:pt x="284" y="99"/>
                  </a:lnTo>
                  <a:lnTo>
                    <a:pt x="284" y="101"/>
                  </a:lnTo>
                  <a:lnTo>
                    <a:pt x="282" y="101"/>
                  </a:lnTo>
                  <a:lnTo>
                    <a:pt x="282" y="103"/>
                  </a:lnTo>
                  <a:lnTo>
                    <a:pt x="284" y="103"/>
                  </a:lnTo>
                  <a:lnTo>
                    <a:pt x="284" y="105"/>
                  </a:lnTo>
                  <a:lnTo>
                    <a:pt x="282" y="105"/>
                  </a:lnTo>
                  <a:lnTo>
                    <a:pt x="282" y="107"/>
                  </a:lnTo>
                  <a:lnTo>
                    <a:pt x="282" y="109"/>
                  </a:lnTo>
                  <a:lnTo>
                    <a:pt x="280" y="109"/>
                  </a:lnTo>
                  <a:lnTo>
                    <a:pt x="282" y="109"/>
                  </a:lnTo>
                  <a:lnTo>
                    <a:pt x="282" y="109"/>
                  </a:lnTo>
                  <a:lnTo>
                    <a:pt x="282" y="111"/>
                  </a:lnTo>
                  <a:lnTo>
                    <a:pt x="280" y="111"/>
                  </a:lnTo>
                  <a:lnTo>
                    <a:pt x="280" y="113"/>
                  </a:lnTo>
                  <a:lnTo>
                    <a:pt x="278" y="111"/>
                  </a:lnTo>
                  <a:lnTo>
                    <a:pt x="276" y="113"/>
                  </a:lnTo>
                  <a:lnTo>
                    <a:pt x="276" y="111"/>
                  </a:lnTo>
                  <a:lnTo>
                    <a:pt x="274" y="113"/>
                  </a:lnTo>
                  <a:lnTo>
                    <a:pt x="274" y="111"/>
                  </a:lnTo>
                  <a:lnTo>
                    <a:pt x="272" y="111"/>
                  </a:lnTo>
                  <a:lnTo>
                    <a:pt x="272" y="113"/>
                  </a:lnTo>
                  <a:lnTo>
                    <a:pt x="272" y="111"/>
                  </a:lnTo>
                  <a:lnTo>
                    <a:pt x="270" y="111"/>
                  </a:lnTo>
                  <a:lnTo>
                    <a:pt x="268" y="111"/>
                  </a:lnTo>
                  <a:lnTo>
                    <a:pt x="266" y="113"/>
                  </a:lnTo>
                  <a:lnTo>
                    <a:pt x="266" y="115"/>
                  </a:lnTo>
                  <a:lnTo>
                    <a:pt x="264" y="115"/>
                  </a:lnTo>
                  <a:lnTo>
                    <a:pt x="264" y="117"/>
                  </a:lnTo>
                  <a:lnTo>
                    <a:pt x="262" y="117"/>
                  </a:lnTo>
                  <a:lnTo>
                    <a:pt x="260" y="117"/>
                  </a:lnTo>
                  <a:lnTo>
                    <a:pt x="258" y="117"/>
                  </a:lnTo>
                  <a:lnTo>
                    <a:pt x="258" y="119"/>
                  </a:lnTo>
                  <a:lnTo>
                    <a:pt x="258" y="121"/>
                  </a:lnTo>
                  <a:lnTo>
                    <a:pt x="258" y="123"/>
                  </a:lnTo>
                  <a:lnTo>
                    <a:pt x="256" y="125"/>
                  </a:lnTo>
                  <a:lnTo>
                    <a:pt x="258" y="125"/>
                  </a:lnTo>
                  <a:lnTo>
                    <a:pt x="258" y="127"/>
                  </a:lnTo>
                  <a:lnTo>
                    <a:pt x="256" y="127"/>
                  </a:lnTo>
                  <a:lnTo>
                    <a:pt x="256" y="129"/>
                  </a:lnTo>
                  <a:lnTo>
                    <a:pt x="258" y="129"/>
                  </a:lnTo>
                  <a:lnTo>
                    <a:pt x="256" y="131"/>
                  </a:lnTo>
                  <a:lnTo>
                    <a:pt x="254" y="129"/>
                  </a:lnTo>
                  <a:lnTo>
                    <a:pt x="254" y="131"/>
                  </a:lnTo>
                  <a:lnTo>
                    <a:pt x="252" y="129"/>
                  </a:lnTo>
                  <a:lnTo>
                    <a:pt x="252" y="131"/>
                  </a:lnTo>
                  <a:lnTo>
                    <a:pt x="252" y="129"/>
                  </a:lnTo>
                  <a:lnTo>
                    <a:pt x="250" y="131"/>
                  </a:lnTo>
                  <a:lnTo>
                    <a:pt x="248" y="131"/>
                  </a:lnTo>
                  <a:lnTo>
                    <a:pt x="246" y="131"/>
                  </a:lnTo>
                  <a:lnTo>
                    <a:pt x="244" y="131"/>
                  </a:lnTo>
                  <a:lnTo>
                    <a:pt x="244" y="133"/>
                  </a:lnTo>
                  <a:lnTo>
                    <a:pt x="242" y="135"/>
                  </a:lnTo>
                  <a:lnTo>
                    <a:pt x="242" y="133"/>
                  </a:lnTo>
                  <a:lnTo>
                    <a:pt x="240" y="133"/>
                  </a:lnTo>
                  <a:lnTo>
                    <a:pt x="240" y="135"/>
                  </a:lnTo>
                  <a:lnTo>
                    <a:pt x="238" y="135"/>
                  </a:lnTo>
                  <a:lnTo>
                    <a:pt x="236" y="135"/>
                  </a:lnTo>
                  <a:lnTo>
                    <a:pt x="236" y="137"/>
                  </a:lnTo>
                  <a:lnTo>
                    <a:pt x="234" y="137"/>
                  </a:lnTo>
                  <a:lnTo>
                    <a:pt x="234" y="139"/>
                  </a:lnTo>
                  <a:lnTo>
                    <a:pt x="234" y="141"/>
                  </a:lnTo>
                  <a:lnTo>
                    <a:pt x="232" y="141"/>
                  </a:lnTo>
                  <a:lnTo>
                    <a:pt x="234" y="141"/>
                  </a:lnTo>
                  <a:lnTo>
                    <a:pt x="234" y="139"/>
                  </a:lnTo>
                  <a:lnTo>
                    <a:pt x="232" y="139"/>
                  </a:lnTo>
                  <a:lnTo>
                    <a:pt x="232" y="137"/>
                  </a:lnTo>
                  <a:lnTo>
                    <a:pt x="230" y="137"/>
                  </a:lnTo>
                  <a:lnTo>
                    <a:pt x="230" y="139"/>
                  </a:lnTo>
                  <a:lnTo>
                    <a:pt x="228" y="139"/>
                  </a:lnTo>
                  <a:lnTo>
                    <a:pt x="226" y="139"/>
                  </a:lnTo>
                  <a:lnTo>
                    <a:pt x="226" y="141"/>
                  </a:lnTo>
                  <a:lnTo>
                    <a:pt x="226" y="141"/>
                  </a:lnTo>
                  <a:lnTo>
                    <a:pt x="224" y="141"/>
                  </a:lnTo>
                  <a:lnTo>
                    <a:pt x="222" y="141"/>
                  </a:lnTo>
                  <a:lnTo>
                    <a:pt x="220" y="141"/>
                  </a:lnTo>
                  <a:lnTo>
                    <a:pt x="218" y="141"/>
                  </a:lnTo>
                  <a:lnTo>
                    <a:pt x="218" y="143"/>
                  </a:lnTo>
                  <a:lnTo>
                    <a:pt x="216" y="143"/>
                  </a:lnTo>
                  <a:lnTo>
                    <a:pt x="216" y="145"/>
                  </a:lnTo>
                  <a:lnTo>
                    <a:pt x="214" y="145"/>
                  </a:lnTo>
                  <a:lnTo>
                    <a:pt x="214" y="147"/>
                  </a:lnTo>
                  <a:lnTo>
                    <a:pt x="212" y="147"/>
                  </a:lnTo>
                  <a:lnTo>
                    <a:pt x="210" y="151"/>
                  </a:lnTo>
                  <a:lnTo>
                    <a:pt x="210" y="153"/>
                  </a:lnTo>
                  <a:lnTo>
                    <a:pt x="208" y="153"/>
                  </a:lnTo>
                  <a:lnTo>
                    <a:pt x="206" y="155"/>
                  </a:lnTo>
                  <a:lnTo>
                    <a:pt x="206" y="153"/>
                  </a:lnTo>
                  <a:lnTo>
                    <a:pt x="208" y="153"/>
                  </a:lnTo>
                  <a:lnTo>
                    <a:pt x="210" y="153"/>
                  </a:lnTo>
                  <a:lnTo>
                    <a:pt x="210" y="151"/>
                  </a:lnTo>
                  <a:lnTo>
                    <a:pt x="210" y="149"/>
                  </a:lnTo>
                  <a:lnTo>
                    <a:pt x="212" y="149"/>
                  </a:lnTo>
                  <a:lnTo>
                    <a:pt x="212" y="147"/>
                  </a:lnTo>
                  <a:lnTo>
                    <a:pt x="212" y="149"/>
                  </a:lnTo>
                  <a:lnTo>
                    <a:pt x="210" y="149"/>
                  </a:lnTo>
                  <a:lnTo>
                    <a:pt x="210" y="147"/>
                  </a:lnTo>
                  <a:lnTo>
                    <a:pt x="210" y="145"/>
                  </a:lnTo>
                  <a:lnTo>
                    <a:pt x="208" y="145"/>
                  </a:lnTo>
                  <a:lnTo>
                    <a:pt x="210" y="145"/>
                  </a:lnTo>
                  <a:lnTo>
                    <a:pt x="210" y="147"/>
                  </a:lnTo>
                  <a:lnTo>
                    <a:pt x="208" y="147"/>
                  </a:lnTo>
                  <a:lnTo>
                    <a:pt x="208" y="149"/>
                  </a:lnTo>
                  <a:lnTo>
                    <a:pt x="206" y="151"/>
                  </a:lnTo>
                  <a:lnTo>
                    <a:pt x="204" y="151"/>
                  </a:lnTo>
                  <a:lnTo>
                    <a:pt x="202" y="151"/>
                  </a:lnTo>
                  <a:lnTo>
                    <a:pt x="202" y="153"/>
                  </a:lnTo>
                  <a:lnTo>
                    <a:pt x="202" y="155"/>
                  </a:lnTo>
                  <a:lnTo>
                    <a:pt x="204" y="155"/>
                  </a:lnTo>
                  <a:lnTo>
                    <a:pt x="204" y="157"/>
                  </a:lnTo>
                  <a:lnTo>
                    <a:pt x="206" y="159"/>
                  </a:lnTo>
                  <a:lnTo>
                    <a:pt x="206" y="163"/>
                  </a:lnTo>
                  <a:lnTo>
                    <a:pt x="212" y="169"/>
                  </a:lnTo>
                  <a:lnTo>
                    <a:pt x="214" y="171"/>
                  </a:lnTo>
                  <a:lnTo>
                    <a:pt x="218" y="171"/>
                  </a:lnTo>
                  <a:lnTo>
                    <a:pt x="218" y="169"/>
                  </a:lnTo>
                  <a:lnTo>
                    <a:pt x="218" y="167"/>
                  </a:lnTo>
                  <a:lnTo>
                    <a:pt x="220" y="167"/>
                  </a:lnTo>
                  <a:lnTo>
                    <a:pt x="220" y="169"/>
                  </a:lnTo>
                  <a:lnTo>
                    <a:pt x="222" y="169"/>
                  </a:lnTo>
                  <a:lnTo>
                    <a:pt x="224" y="169"/>
                  </a:lnTo>
                  <a:lnTo>
                    <a:pt x="224" y="167"/>
                  </a:lnTo>
                  <a:lnTo>
                    <a:pt x="226" y="167"/>
                  </a:lnTo>
                  <a:lnTo>
                    <a:pt x="226" y="167"/>
                  </a:lnTo>
                  <a:lnTo>
                    <a:pt x="228" y="167"/>
                  </a:lnTo>
                  <a:lnTo>
                    <a:pt x="228" y="169"/>
                  </a:lnTo>
                  <a:lnTo>
                    <a:pt x="230" y="169"/>
                  </a:lnTo>
                  <a:lnTo>
                    <a:pt x="230" y="167"/>
                  </a:lnTo>
                  <a:lnTo>
                    <a:pt x="230" y="169"/>
                  </a:lnTo>
                  <a:lnTo>
                    <a:pt x="230" y="171"/>
                  </a:lnTo>
                  <a:lnTo>
                    <a:pt x="230" y="169"/>
                  </a:lnTo>
                  <a:lnTo>
                    <a:pt x="228" y="169"/>
                  </a:lnTo>
                  <a:lnTo>
                    <a:pt x="228" y="171"/>
                  </a:lnTo>
                  <a:lnTo>
                    <a:pt x="228" y="173"/>
                  </a:lnTo>
                  <a:lnTo>
                    <a:pt x="228" y="175"/>
                  </a:lnTo>
                  <a:lnTo>
                    <a:pt x="228" y="177"/>
                  </a:lnTo>
                  <a:lnTo>
                    <a:pt x="226" y="177"/>
                  </a:lnTo>
                  <a:lnTo>
                    <a:pt x="226" y="177"/>
                  </a:lnTo>
                  <a:lnTo>
                    <a:pt x="224" y="177"/>
                  </a:lnTo>
                  <a:lnTo>
                    <a:pt x="222" y="177"/>
                  </a:lnTo>
                  <a:lnTo>
                    <a:pt x="222" y="179"/>
                  </a:lnTo>
                  <a:lnTo>
                    <a:pt x="220" y="179"/>
                  </a:lnTo>
                  <a:lnTo>
                    <a:pt x="220" y="177"/>
                  </a:lnTo>
                  <a:lnTo>
                    <a:pt x="218" y="177"/>
                  </a:lnTo>
                  <a:lnTo>
                    <a:pt x="218" y="175"/>
                  </a:lnTo>
                  <a:lnTo>
                    <a:pt x="216" y="175"/>
                  </a:lnTo>
                  <a:lnTo>
                    <a:pt x="214" y="175"/>
                  </a:lnTo>
                  <a:lnTo>
                    <a:pt x="212" y="177"/>
                  </a:lnTo>
                  <a:lnTo>
                    <a:pt x="214" y="177"/>
                  </a:lnTo>
                  <a:lnTo>
                    <a:pt x="212" y="179"/>
                  </a:lnTo>
                  <a:lnTo>
                    <a:pt x="212" y="177"/>
                  </a:lnTo>
                  <a:lnTo>
                    <a:pt x="212" y="179"/>
                  </a:lnTo>
                  <a:lnTo>
                    <a:pt x="210" y="179"/>
                  </a:lnTo>
                  <a:lnTo>
                    <a:pt x="210" y="181"/>
                  </a:lnTo>
                  <a:lnTo>
                    <a:pt x="208" y="181"/>
                  </a:lnTo>
                  <a:lnTo>
                    <a:pt x="208" y="183"/>
                  </a:lnTo>
                  <a:lnTo>
                    <a:pt x="206" y="183"/>
                  </a:lnTo>
                  <a:lnTo>
                    <a:pt x="206" y="181"/>
                  </a:lnTo>
                  <a:lnTo>
                    <a:pt x="204" y="181"/>
                  </a:lnTo>
                  <a:lnTo>
                    <a:pt x="204" y="183"/>
                  </a:lnTo>
                  <a:lnTo>
                    <a:pt x="202" y="183"/>
                  </a:lnTo>
                  <a:lnTo>
                    <a:pt x="200" y="183"/>
                  </a:lnTo>
                  <a:lnTo>
                    <a:pt x="198" y="183"/>
                  </a:lnTo>
                  <a:lnTo>
                    <a:pt x="198" y="185"/>
                  </a:lnTo>
                  <a:lnTo>
                    <a:pt x="196" y="185"/>
                  </a:lnTo>
                  <a:lnTo>
                    <a:pt x="196" y="187"/>
                  </a:lnTo>
                  <a:lnTo>
                    <a:pt x="194" y="189"/>
                  </a:lnTo>
                  <a:lnTo>
                    <a:pt x="192" y="189"/>
                  </a:lnTo>
                  <a:lnTo>
                    <a:pt x="192" y="191"/>
                  </a:lnTo>
                  <a:lnTo>
                    <a:pt x="190" y="191"/>
                  </a:lnTo>
                  <a:lnTo>
                    <a:pt x="188" y="193"/>
                  </a:lnTo>
                  <a:lnTo>
                    <a:pt x="186" y="193"/>
                  </a:lnTo>
                  <a:lnTo>
                    <a:pt x="184" y="193"/>
                  </a:lnTo>
                  <a:lnTo>
                    <a:pt x="184" y="191"/>
                  </a:lnTo>
                  <a:lnTo>
                    <a:pt x="182" y="191"/>
                  </a:lnTo>
                  <a:lnTo>
                    <a:pt x="182" y="189"/>
                  </a:lnTo>
                  <a:lnTo>
                    <a:pt x="180" y="189"/>
                  </a:lnTo>
                  <a:lnTo>
                    <a:pt x="178" y="189"/>
                  </a:lnTo>
                  <a:lnTo>
                    <a:pt x="178" y="187"/>
                  </a:lnTo>
                  <a:lnTo>
                    <a:pt x="180" y="187"/>
                  </a:lnTo>
                  <a:lnTo>
                    <a:pt x="182" y="187"/>
                  </a:lnTo>
                  <a:lnTo>
                    <a:pt x="182" y="185"/>
                  </a:lnTo>
                  <a:lnTo>
                    <a:pt x="182" y="183"/>
                  </a:lnTo>
                  <a:lnTo>
                    <a:pt x="182" y="181"/>
                  </a:lnTo>
                  <a:lnTo>
                    <a:pt x="182" y="179"/>
                  </a:lnTo>
                  <a:lnTo>
                    <a:pt x="182" y="177"/>
                  </a:lnTo>
                  <a:lnTo>
                    <a:pt x="182" y="175"/>
                  </a:lnTo>
                  <a:lnTo>
                    <a:pt x="180" y="175"/>
                  </a:lnTo>
                  <a:lnTo>
                    <a:pt x="180" y="173"/>
                  </a:lnTo>
                  <a:lnTo>
                    <a:pt x="178" y="173"/>
                  </a:lnTo>
                  <a:lnTo>
                    <a:pt x="178" y="175"/>
                  </a:lnTo>
                  <a:lnTo>
                    <a:pt x="178" y="175"/>
                  </a:lnTo>
                  <a:lnTo>
                    <a:pt x="178" y="173"/>
                  </a:lnTo>
                  <a:lnTo>
                    <a:pt x="176" y="173"/>
                  </a:lnTo>
                  <a:lnTo>
                    <a:pt x="176" y="171"/>
                  </a:lnTo>
                  <a:lnTo>
                    <a:pt x="174" y="171"/>
                  </a:lnTo>
                  <a:lnTo>
                    <a:pt x="174" y="169"/>
                  </a:lnTo>
                  <a:lnTo>
                    <a:pt x="170" y="169"/>
                  </a:lnTo>
                  <a:lnTo>
                    <a:pt x="170" y="171"/>
                  </a:lnTo>
                  <a:lnTo>
                    <a:pt x="168" y="171"/>
                  </a:lnTo>
                  <a:lnTo>
                    <a:pt x="166" y="171"/>
                  </a:lnTo>
                  <a:lnTo>
                    <a:pt x="166" y="169"/>
                  </a:lnTo>
                  <a:lnTo>
                    <a:pt x="166" y="167"/>
                  </a:lnTo>
                  <a:lnTo>
                    <a:pt x="168" y="165"/>
                  </a:lnTo>
                  <a:lnTo>
                    <a:pt x="170" y="165"/>
                  </a:lnTo>
                  <a:lnTo>
                    <a:pt x="172" y="165"/>
                  </a:lnTo>
                  <a:lnTo>
                    <a:pt x="172" y="163"/>
                  </a:lnTo>
                  <a:lnTo>
                    <a:pt x="174" y="163"/>
                  </a:lnTo>
                  <a:lnTo>
                    <a:pt x="178" y="161"/>
                  </a:lnTo>
                  <a:lnTo>
                    <a:pt x="178" y="159"/>
                  </a:lnTo>
                  <a:lnTo>
                    <a:pt x="178" y="161"/>
                  </a:lnTo>
                  <a:lnTo>
                    <a:pt x="178" y="161"/>
                  </a:lnTo>
                  <a:lnTo>
                    <a:pt x="178" y="159"/>
                  </a:lnTo>
                  <a:lnTo>
                    <a:pt x="180" y="159"/>
                  </a:lnTo>
                  <a:lnTo>
                    <a:pt x="180" y="157"/>
                  </a:lnTo>
                  <a:lnTo>
                    <a:pt x="182" y="159"/>
                  </a:lnTo>
                  <a:lnTo>
                    <a:pt x="182" y="157"/>
                  </a:lnTo>
                  <a:lnTo>
                    <a:pt x="184" y="157"/>
                  </a:lnTo>
                  <a:lnTo>
                    <a:pt x="186" y="157"/>
                  </a:lnTo>
                  <a:lnTo>
                    <a:pt x="186" y="157"/>
                  </a:lnTo>
                  <a:lnTo>
                    <a:pt x="184" y="157"/>
                  </a:lnTo>
                  <a:lnTo>
                    <a:pt x="182" y="157"/>
                  </a:lnTo>
                  <a:lnTo>
                    <a:pt x="184" y="157"/>
                  </a:lnTo>
                  <a:lnTo>
                    <a:pt x="184" y="155"/>
                  </a:lnTo>
                  <a:lnTo>
                    <a:pt x="184" y="153"/>
                  </a:lnTo>
                  <a:lnTo>
                    <a:pt x="182" y="153"/>
                  </a:lnTo>
                  <a:lnTo>
                    <a:pt x="182" y="155"/>
                  </a:lnTo>
                  <a:lnTo>
                    <a:pt x="180" y="155"/>
                  </a:lnTo>
                  <a:lnTo>
                    <a:pt x="182" y="155"/>
                  </a:lnTo>
                  <a:lnTo>
                    <a:pt x="180" y="155"/>
                  </a:lnTo>
                  <a:lnTo>
                    <a:pt x="178" y="153"/>
                  </a:lnTo>
                  <a:lnTo>
                    <a:pt x="178" y="155"/>
                  </a:lnTo>
                  <a:lnTo>
                    <a:pt x="178" y="153"/>
                  </a:lnTo>
                  <a:lnTo>
                    <a:pt x="178" y="153"/>
                  </a:lnTo>
                  <a:lnTo>
                    <a:pt x="178" y="151"/>
                  </a:lnTo>
                  <a:lnTo>
                    <a:pt x="178" y="153"/>
                  </a:lnTo>
                  <a:lnTo>
                    <a:pt x="176" y="153"/>
                  </a:lnTo>
                  <a:lnTo>
                    <a:pt x="174" y="153"/>
                  </a:lnTo>
                  <a:lnTo>
                    <a:pt x="172" y="153"/>
                  </a:lnTo>
                  <a:lnTo>
                    <a:pt x="170" y="153"/>
                  </a:lnTo>
                  <a:lnTo>
                    <a:pt x="168" y="153"/>
                  </a:lnTo>
                  <a:lnTo>
                    <a:pt x="168" y="155"/>
                  </a:lnTo>
                  <a:lnTo>
                    <a:pt x="166" y="155"/>
                  </a:lnTo>
                  <a:lnTo>
                    <a:pt x="164" y="153"/>
                  </a:lnTo>
                  <a:lnTo>
                    <a:pt x="162" y="153"/>
                  </a:lnTo>
                  <a:lnTo>
                    <a:pt x="162" y="151"/>
                  </a:lnTo>
                  <a:lnTo>
                    <a:pt x="160" y="151"/>
                  </a:lnTo>
                  <a:lnTo>
                    <a:pt x="158" y="151"/>
                  </a:lnTo>
                  <a:lnTo>
                    <a:pt x="158" y="149"/>
                  </a:lnTo>
                  <a:lnTo>
                    <a:pt x="156" y="149"/>
                  </a:lnTo>
                  <a:lnTo>
                    <a:pt x="154" y="149"/>
                  </a:lnTo>
                  <a:lnTo>
                    <a:pt x="156" y="149"/>
                  </a:lnTo>
                  <a:lnTo>
                    <a:pt x="158" y="147"/>
                  </a:lnTo>
                  <a:lnTo>
                    <a:pt x="160" y="147"/>
                  </a:lnTo>
                  <a:lnTo>
                    <a:pt x="158" y="147"/>
                  </a:lnTo>
                  <a:lnTo>
                    <a:pt x="158" y="145"/>
                  </a:lnTo>
                  <a:lnTo>
                    <a:pt x="156" y="145"/>
                  </a:lnTo>
                  <a:lnTo>
                    <a:pt x="154" y="145"/>
                  </a:lnTo>
                  <a:lnTo>
                    <a:pt x="152" y="145"/>
                  </a:lnTo>
                  <a:lnTo>
                    <a:pt x="152" y="147"/>
                  </a:lnTo>
                  <a:lnTo>
                    <a:pt x="152" y="145"/>
                  </a:lnTo>
                  <a:lnTo>
                    <a:pt x="150" y="143"/>
                  </a:lnTo>
                  <a:lnTo>
                    <a:pt x="152" y="143"/>
                  </a:lnTo>
                  <a:lnTo>
                    <a:pt x="154" y="143"/>
                  </a:lnTo>
                  <a:lnTo>
                    <a:pt x="156" y="143"/>
                  </a:lnTo>
                  <a:lnTo>
                    <a:pt x="158" y="143"/>
                  </a:lnTo>
                  <a:lnTo>
                    <a:pt x="158" y="145"/>
                  </a:lnTo>
                  <a:lnTo>
                    <a:pt x="160" y="145"/>
                  </a:lnTo>
                  <a:lnTo>
                    <a:pt x="162" y="145"/>
                  </a:lnTo>
                  <a:lnTo>
                    <a:pt x="164" y="145"/>
                  </a:lnTo>
                  <a:lnTo>
                    <a:pt x="166" y="145"/>
                  </a:lnTo>
                  <a:lnTo>
                    <a:pt x="164" y="143"/>
                  </a:lnTo>
                  <a:lnTo>
                    <a:pt x="166" y="143"/>
                  </a:lnTo>
                  <a:lnTo>
                    <a:pt x="168" y="143"/>
                  </a:lnTo>
                  <a:lnTo>
                    <a:pt x="168" y="141"/>
                  </a:lnTo>
                  <a:lnTo>
                    <a:pt x="164" y="143"/>
                  </a:lnTo>
                  <a:lnTo>
                    <a:pt x="162" y="143"/>
                  </a:lnTo>
                  <a:lnTo>
                    <a:pt x="162" y="141"/>
                  </a:lnTo>
                  <a:lnTo>
                    <a:pt x="162" y="143"/>
                  </a:lnTo>
                  <a:lnTo>
                    <a:pt x="160" y="143"/>
                  </a:lnTo>
                  <a:lnTo>
                    <a:pt x="160" y="141"/>
                  </a:lnTo>
                  <a:lnTo>
                    <a:pt x="158" y="141"/>
                  </a:lnTo>
                  <a:lnTo>
                    <a:pt x="158" y="139"/>
                  </a:lnTo>
                  <a:lnTo>
                    <a:pt x="158" y="137"/>
                  </a:lnTo>
                  <a:lnTo>
                    <a:pt x="158" y="135"/>
                  </a:lnTo>
                  <a:lnTo>
                    <a:pt x="158" y="133"/>
                  </a:lnTo>
                  <a:lnTo>
                    <a:pt x="158" y="131"/>
                  </a:lnTo>
                  <a:lnTo>
                    <a:pt x="156" y="131"/>
                  </a:lnTo>
                  <a:lnTo>
                    <a:pt x="156" y="129"/>
                  </a:lnTo>
                  <a:lnTo>
                    <a:pt x="156" y="127"/>
                  </a:lnTo>
                  <a:lnTo>
                    <a:pt x="154" y="127"/>
                  </a:lnTo>
                  <a:lnTo>
                    <a:pt x="156" y="127"/>
                  </a:lnTo>
                  <a:lnTo>
                    <a:pt x="156" y="129"/>
                  </a:lnTo>
                  <a:lnTo>
                    <a:pt x="156" y="131"/>
                  </a:lnTo>
                  <a:lnTo>
                    <a:pt x="156" y="133"/>
                  </a:lnTo>
                  <a:lnTo>
                    <a:pt x="158" y="133"/>
                  </a:lnTo>
                  <a:lnTo>
                    <a:pt x="156" y="133"/>
                  </a:lnTo>
                  <a:lnTo>
                    <a:pt x="156" y="135"/>
                  </a:lnTo>
                  <a:lnTo>
                    <a:pt x="158" y="135"/>
                  </a:lnTo>
                  <a:lnTo>
                    <a:pt x="158" y="133"/>
                  </a:lnTo>
                  <a:lnTo>
                    <a:pt x="158" y="135"/>
                  </a:lnTo>
                  <a:lnTo>
                    <a:pt x="156" y="135"/>
                  </a:lnTo>
                  <a:lnTo>
                    <a:pt x="156" y="137"/>
                  </a:lnTo>
                  <a:lnTo>
                    <a:pt x="156" y="139"/>
                  </a:lnTo>
                  <a:lnTo>
                    <a:pt x="156" y="141"/>
                  </a:lnTo>
                  <a:lnTo>
                    <a:pt x="154" y="141"/>
                  </a:lnTo>
                  <a:lnTo>
                    <a:pt x="152" y="141"/>
                  </a:lnTo>
                  <a:lnTo>
                    <a:pt x="150" y="141"/>
                  </a:lnTo>
                  <a:lnTo>
                    <a:pt x="150" y="139"/>
                  </a:lnTo>
                  <a:lnTo>
                    <a:pt x="152" y="137"/>
                  </a:lnTo>
                  <a:lnTo>
                    <a:pt x="150" y="137"/>
                  </a:lnTo>
                  <a:lnTo>
                    <a:pt x="150" y="139"/>
                  </a:lnTo>
                  <a:lnTo>
                    <a:pt x="150" y="137"/>
                  </a:lnTo>
                  <a:lnTo>
                    <a:pt x="148" y="137"/>
                  </a:lnTo>
                  <a:lnTo>
                    <a:pt x="150" y="137"/>
                  </a:lnTo>
                  <a:lnTo>
                    <a:pt x="150" y="139"/>
                  </a:lnTo>
                  <a:lnTo>
                    <a:pt x="150" y="141"/>
                  </a:lnTo>
                  <a:lnTo>
                    <a:pt x="148" y="141"/>
                  </a:lnTo>
                  <a:lnTo>
                    <a:pt x="146" y="141"/>
                  </a:lnTo>
                  <a:lnTo>
                    <a:pt x="144" y="141"/>
                  </a:lnTo>
                  <a:lnTo>
                    <a:pt x="142" y="141"/>
                  </a:lnTo>
                  <a:lnTo>
                    <a:pt x="142" y="143"/>
                  </a:lnTo>
                  <a:lnTo>
                    <a:pt x="140" y="143"/>
                  </a:lnTo>
                  <a:lnTo>
                    <a:pt x="138" y="143"/>
                  </a:lnTo>
                  <a:lnTo>
                    <a:pt x="138" y="145"/>
                  </a:lnTo>
                  <a:lnTo>
                    <a:pt x="138" y="147"/>
                  </a:lnTo>
                  <a:lnTo>
                    <a:pt x="136" y="149"/>
                  </a:lnTo>
                  <a:lnTo>
                    <a:pt x="136" y="147"/>
                  </a:lnTo>
                  <a:lnTo>
                    <a:pt x="136" y="149"/>
                  </a:lnTo>
                  <a:lnTo>
                    <a:pt x="136" y="151"/>
                  </a:lnTo>
                  <a:lnTo>
                    <a:pt x="134" y="151"/>
                  </a:lnTo>
                  <a:lnTo>
                    <a:pt x="134" y="153"/>
                  </a:lnTo>
                  <a:lnTo>
                    <a:pt x="134" y="155"/>
                  </a:lnTo>
                  <a:lnTo>
                    <a:pt x="132" y="157"/>
                  </a:lnTo>
                  <a:lnTo>
                    <a:pt x="130" y="157"/>
                  </a:lnTo>
                  <a:lnTo>
                    <a:pt x="130" y="157"/>
                  </a:lnTo>
                  <a:lnTo>
                    <a:pt x="130" y="159"/>
                  </a:lnTo>
                  <a:lnTo>
                    <a:pt x="130" y="157"/>
                  </a:lnTo>
                  <a:lnTo>
                    <a:pt x="128" y="157"/>
                  </a:lnTo>
                  <a:lnTo>
                    <a:pt x="128" y="159"/>
                  </a:lnTo>
                  <a:lnTo>
                    <a:pt x="126" y="159"/>
                  </a:lnTo>
                  <a:lnTo>
                    <a:pt x="126" y="161"/>
                  </a:lnTo>
                  <a:lnTo>
                    <a:pt x="126" y="159"/>
                  </a:lnTo>
                  <a:lnTo>
                    <a:pt x="124" y="161"/>
                  </a:lnTo>
                  <a:lnTo>
                    <a:pt x="124" y="163"/>
                  </a:lnTo>
                  <a:lnTo>
                    <a:pt x="122" y="163"/>
                  </a:lnTo>
                  <a:lnTo>
                    <a:pt x="122" y="161"/>
                  </a:lnTo>
                  <a:lnTo>
                    <a:pt x="122" y="159"/>
                  </a:lnTo>
                  <a:lnTo>
                    <a:pt x="120" y="159"/>
                  </a:lnTo>
                  <a:lnTo>
                    <a:pt x="122" y="159"/>
                  </a:lnTo>
                  <a:lnTo>
                    <a:pt x="120" y="161"/>
                  </a:lnTo>
                  <a:lnTo>
                    <a:pt x="120" y="163"/>
                  </a:lnTo>
                  <a:lnTo>
                    <a:pt x="120" y="165"/>
                  </a:lnTo>
                  <a:lnTo>
                    <a:pt x="122" y="165"/>
                  </a:lnTo>
                  <a:lnTo>
                    <a:pt x="120" y="165"/>
                  </a:lnTo>
                  <a:lnTo>
                    <a:pt x="120" y="167"/>
                  </a:lnTo>
                  <a:lnTo>
                    <a:pt x="122" y="167"/>
                  </a:lnTo>
                  <a:lnTo>
                    <a:pt x="122" y="169"/>
                  </a:lnTo>
                  <a:lnTo>
                    <a:pt x="122" y="171"/>
                  </a:lnTo>
                  <a:lnTo>
                    <a:pt x="122" y="173"/>
                  </a:lnTo>
                  <a:lnTo>
                    <a:pt x="122" y="171"/>
                  </a:lnTo>
                  <a:lnTo>
                    <a:pt x="122" y="169"/>
                  </a:lnTo>
                  <a:lnTo>
                    <a:pt x="120" y="169"/>
                  </a:lnTo>
                  <a:lnTo>
                    <a:pt x="118" y="167"/>
                  </a:lnTo>
                  <a:lnTo>
                    <a:pt x="116" y="167"/>
                  </a:lnTo>
                  <a:lnTo>
                    <a:pt x="116" y="169"/>
                  </a:lnTo>
                  <a:lnTo>
                    <a:pt x="114" y="169"/>
                  </a:lnTo>
                  <a:lnTo>
                    <a:pt x="112" y="169"/>
                  </a:lnTo>
                  <a:lnTo>
                    <a:pt x="110" y="171"/>
                  </a:lnTo>
                  <a:lnTo>
                    <a:pt x="108" y="171"/>
                  </a:lnTo>
                  <a:lnTo>
                    <a:pt x="106" y="171"/>
                  </a:lnTo>
                  <a:lnTo>
                    <a:pt x="106" y="173"/>
                  </a:lnTo>
                  <a:lnTo>
                    <a:pt x="108" y="173"/>
                  </a:lnTo>
                  <a:lnTo>
                    <a:pt x="106" y="173"/>
                  </a:lnTo>
                  <a:lnTo>
                    <a:pt x="104" y="173"/>
                  </a:lnTo>
                  <a:lnTo>
                    <a:pt x="102" y="171"/>
                  </a:lnTo>
                  <a:lnTo>
                    <a:pt x="100" y="171"/>
                  </a:lnTo>
                  <a:lnTo>
                    <a:pt x="98" y="169"/>
                  </a:lnTo>
                  <a:lnTo>
                    <a:pt x="98" y="167"/>
                  </a:lnTo>
                  <a:lnTo>
                    <a:pt x="98" y="165"/>
                  </a:lnTo>
                  <a:lnTo>
                    <a:pt x="100" y="165"/>
                  </a:lnTo>
                  <a:lnTo>
                    <a:pt x="100" y="167"/>
                  </a:lnTo>
                  <a:lnTo>
                    <a:pt x="102" y="167"/>
                  </a:lnTo>
                  <a:lnTo>
                    <a:pt x="102" y="165"/>
                  </a:lnTo>
                  <a:lnTo>
                    <a:pt x="102" y="163"/>
                  </a:lnTo>
                  <a:lnTo>
                    <a:pt x="102" y="161"/>
                  </a:lnTo>
                  <a:lnTo>
                    <a:pt x="104" y="161"/>
                  </a:lnTo>
                  <a:lnTo>
                    <a:pt x="104" y="159"/>
                  </a:lnTo>
                  <a:lnTo>
                    <a:pt x="106" y="159"/>
                  </a:lnTo>
                  <a:lnTo>
                    <a:pt x="106" y="157"/>
                  </a:lnTo>
                  <a:lnTo>
                    <a:pt x="106" y="157"/>
                  </a:lnTo>
                  <a:lnTo>
                    <a:pt x="110" y="157"/>
                  </a:lnTo>
                  <a:lnTo>
                    <a:pt x="110" y="155"/>
                  </a:lnTo>
                  <a:lnTo>
                    <a:pt x="110" y="153"/>
                  </a:lnTo>
                  <a:lnTo>
                    <a:pt x="110" y="151"/>
                  </a:lnTo>
                  <a:lnTo>
                    <a:pt x="110" y="149"/>
                  </a:lnTo>
                  <a:lnTo>
                    <a:pt x="110" y="147"/>
                  </a:lnTo>
                  <a:lnTo>
                    <a:pt x="110" y="145"/>
                  </a:lnTo>
                  <a:lnTo>
                    <a:pt x="112" y="145"/>
                  </a:lnTo>
                  <a:lnTo>
                    <a:pt x="114" y="143"/>
                  </a:lnTo>
                  <a:lnTo>
                    <a:pt x="114" y="145"/>
                  </a:lnTo>
                  <a:lnTo>
                    <a:pt x="114" y="147"/>
                  </a:lnTo>
                  <a:lnTo>
                    <a:pt x="116" y="147"/>
                  </a:lnTo>
                  <a:lnTo>
                    <a:pt x="116" y="145"/>
                  </a:lnTo>
                  <a:lnTo>
                    <a:pt x="116" y="147"/>
                  </a:lnTo>
                  <a:lnTo>
                    <a:pt x="118" y="145"/>
                  </a:lnTo>
                  <a:lnTo>
                    <a:pt x="118" y="147"/>
                  </a:lnTo>
                  <a:lnTo>
                    <a:pt x="120" y="147"/>
                  </a:lnTo>
                  <a:lnTo>
                    <a:pt x="122" y="147"/>
                  </a:lnTo>
                  <a:lnTo>
                    <a:pt x="122" y="145"/>
                  </a:lnTo>
                  <a:lnTo>
                    <a:pt x="124" y="147"/>
                  </a:lnTo>
                  <a:lnTo>
                    <a:pt x="124" y="149"/>
                  </a:lnTo>
                  <a:lnTo>
                    <a:pt x="126" y="147"/>
                  </a:lnTo>
                  <a:lnTo>
                    <a:pt x="128" y="147"/>
                  </a:lnTo>
                  <a:lnTo>
                    <a:pt x="130" y="147"/>
                  </a:lnTo>
                  <a:lnTo>
                    <a:pt x="128" y="147"/>
                  </a:lnTo>
                  <a:lnTo>
                    <a:pt x="128" y="145"/>
                  </a:lnTo>
                  <a:lnTo>
                    <a:pt x="126" y="145"/>
                  </a:lnTo>
                  <a:lnTo>
                    <a:pt x="126" y="143"/>
                  </a:lnTo>
                  <a:lnTo>
                    <a:pt x="126" y="141"/>
                  </a:lnTo>
                  <a:lnTo>
                    <a:pt x="126" y="139"/>
                  </a:lnTo>
                  <a:lnTo>
                    <a:pt x="126" y="137"/>
                  </a:lnTo>
                  <a:lnTo>
                    <a:pt x="124" y="137"/>
                  </a:lnTo>
                  <a:lnTo>
                    <a:pt x="124" y="135"/>
                  </a:lnTo>
                  <a:lnTo>
                    <a:pt x="122" y="135"/>
                  </a:lnTo>
                  <a:lnTo>
                    <a:pt x="120" y="135"/>
                  </a:lnTo>
                  <a:lnTo>
                    <a:pt x="120" y="133"/>
                  </a:lnTo>
                  <a:lnTo>
                    <a:pt x="120" y="131"/>
                  </a:lnTo>
                  <a:lnTo>
                    <a:pt x="118" y="131"/>
                  </a:lnTo>
                  <a:lnTo>
                    <a:pt x="118" y="129"/>
                  </a:lnTo>
                  <a:lnTo>
                    <a:pt x="120" y="129"/>
                  </a:lnTo>
                  <a:lnTo>
                    <a:pt x="120" y="127"/>
                  </a:lnTo>
                  <a:lnTo>
                    <a:pt x="120" y="125"/>
                  </a:lnTo>
                  <a:lnTo>
                    <a:pt x="118" y="125"/>
                  </a:lnTo>
                  <a:lnTo>
                    <a:pt x="116" y="125"/>
                  </a:lnTo>
                  <a:lnTo>
                    <a:pt x="116" y="123"/>
                  </a:lnTo>
                  <a:lnTo>
                    <a:pt x="114" y="121"/>
                  </a:lnTo>
                  <a:lnTo>
                    <a:pt x="112" y="121"/>
                  </a:lnTo>
                  <a:lnTo>
                    <a:pt x="112" y="119"/>
                  </a:lnTo>
                  <a:lnTo>
                    <a:pt x="114" y="117"/>
                  </a:lnTo>
                  <a:lnTo>
                    <a:pt x="114" y="115"/>
                  </a:lnTo>
                  <a:lnTo>
                    <a:pt x="114" y="113"/>
                  </a:lnTo>
                  <a:lnTo>
                    <a:pt x="114" y="111"/>
                  </a:lnTo>
                  <a:lnTo>
                    <a:pt x="112" y="109"/>
                  </a:lnTo>
                  <a:lnTo>
                    <a:pt x="110" y="109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07"/>
                  </a:lnTo>
                  <a:lnTo>
                    <a:pt x="106" y="107"/>
                  </a:lnTo>
                  <a:lnTo>
                    <a:pt x="104" y="107"/>
                  </a:lnTo>
                  <a:lnTo>
                    <a:pt x="104" y="105"/>
                  </a:lnTo>
                  <a:lnTo>
                    <a:pt x="102" y="105"/>
                  </a:lnTo>
                  <a:lnTo>
                    <a:pt x="102" y="107"/>
                  </a:lnTo>
                  <a:lnTo>
                    <a:pt x="102" y="109"/>
                  </a:lnTo>
                  <a:lnTo>
                    <a:pt x="102" y="107"/>
                  </a:lnTo>
                  <a:lnTo>
                    <a:pt x="100" y="107"/>
                  </a:lnTo>
                  <a:lnTo>
                    <a:pt x="102" y="107"/>
                  </a:lnTo>
                  <a:lnTo>
                    <a:pt x="100" y="105"/>
                  </a:lnTo>
                  <a:lnTo>
                    <a:pt x="100" y="107"/>
                  </a:lnTo>
                  <a:lnTo>
                    <a:pt x="100" y="105"/>
                  </a:lnTo>
                  <a:lnTo>
                    <a:pt x="100" y="103"/>
                  </a:lnTo>
                  <a:lnTo>
                    <a:pt x="98" y="103"/>
                  </a:lnTo>
                  <a:lnTo>
                    <a:pt x="98" y="105"/>
                  </a:lnTo>
                  <a:lnTo>
                    <a:pt x="96" y="105"/>
                  </a:lnTo>
                  <a:lnTo>
                    <a:pt x="96" y="103"/>
                  </a:lnTo>
                  <a:lnTo>
                    <a:pt x="96" y="101"/>
                  </a:lnTo>
                  <a:lnTo>
                    <a:pt x="94" y="101"/>
                  </a:lnTo>
                  <a:lnTo>
                    <a:pt x="92" y="101"/>
                  </a:lnTo>
                  <a:lnTo>
                    <a:pt x="92" y="99"/>
                  </a:lnTo>
                  <a:lnTo>
                    <a:pt x="90" y="99"/>
                  </a:lnTo>
                  <a:lnTo>
                    <a:pt x="88" y="99"/>
                  </a:lnTo>
                  <a:lnTo>
                    <a:pt x="88" y="97"/>
                  </a:lnTo>
                  <a:lnTo>
                    <a:pt x="86" y="97"/>
                  </a:lnTo>
                  <a:lnTo>
                    <a:pt x="86" y="99"/>
                  </a:lnTo>
                  <a:lnTo>
                    <a:pt x="84" y="99"/>
                  </a:lnTo>
                  <a:lnTo>
                    <a:pt x="82" y="99"/>
                  </a:lnTo>
                  <a:lnTo>
                    <a:pt x="82" y="101"/>
                  </a:lnTo>
                  <a:lnTo>
                    <a:pt x="82" y="101"/>
                  </a:lnTo>
                  <a:lnTo>
                    <a:pt x="80" y="101"/>
                  </a:lnTo>
                  <a:lnTo>
                    <a:pt x="80" y="99"/>
                  </a:lnTo>
                  <a:lnTo>
                    <a:pt x="80" y="101"/>
                  </a:lnTo>
                  <a:lnTo>
                    <a:pt x="78" y="101"/>
                  </a:lnTo>
                  <a:lnTo>
                    <a:pt x="76" y="99"/>
                  </a:lnTo>
                  <a:lnTo>
                    <a:pt x="76" y="101"/>
                  </a:lnTo>
                  <a:lnTo>
                    <a:pt x="76" y="103"/>
                  </a:lnTo>
                  <a:lnTo>
                    <a:pt x="74" y="103"/>
                  </a:lnTo>
                  <a:lnTo>
                    <a:pt x="74" y="101"/>
                  </a:lnTo>
                  <a:lnTo>
                    <a:pt x="74" y="103"/>
                  </a:lnTo>
                  <a:lnTo>
                    <a:pt x="72" y="103"/>
                  </a:lnTo>
                  <a:lnTo>
                    <a:pt x="70" y="105"/>
                  </a:lnTo>
                  <a:lnTo>
                    <a:pt x="68" y="105"/>
                  </a:lnTo>
                  <a:lnTo>
                    <a:pt x="68" y="107"/>
                  </a:lnTo>
                  <a:lnTo>
                    <a:pt x="66" y="107"/>
                  </a:lnTo>
                  <a:lnTo>
                    <a:pt x="66" y="109"/>
                  </a:lnTo>
                  <a:lnTo>
                    <a:pt x="64" y="109"/>
                  </a:lnTo>
                  <a:lnTo>
                    <a:pt x="62" y="109"/>
                  </a:lnTo>
                  <a:lnTo>
                    <a:pt x="60" y="109"/>
                  </a:lnTo>
                  <a:lnTo>
                    <a:pt x="58" y="109"/>
                  </a:lnTo>
                  <a:lnTo>
                    <a:pt x="50" y="111"/>
                  </a:lnTo>
                  <a:lnTo>
                    <a:pt x="48" y="113"/>
                  </a:lnTo>
                  <a:lnTo>
                    <a:pt x="48" y="115"/>
                  </a:lnTo>
                  <a:lnTo>
                    <a:pt x="46" y="115"/>
                  </a:lnTo>
                  <a:lnTo>
                    <a:pt x="44" y="115"/>
                  </a:lnTo>
                  <a:lnTo>
                    <a:pt x="44" y="113"/>
                  </a:lnTo>
                  <a:lnTo>
                    <a:pt x="42" y="113"/>
                  </a:lnTo>
                  <a:lnTo>
                    <a:pt x="40" y="111"/>
                  </a:lnTo>
                  <a:lnTo>
                    <a:pt x="40" y="109"/>
                  </a:lnTo>
                  <a:lnTo>
                    <a:pt x="38" y="109"/>
                  </a:lnTo>
                  <a:lnTo>
                    <a:pt x="36" y="109"/>
                  </a:lnTo>
                  <a:lnTo>
                    <a:pt x="34" y="109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09"/>
                  </a:lnTo>
                  <a:lnTo>
                    <a:pt x="32" y="109"/>
                  </a:lnTo>
                  <a:lnTo>
                    <a:pt x="30" y="109"/>
                  </a:lnTo>
                  <a:lnTo>
                    <a:pt x="28" y="109"/>
                  </a:lnTo>
                  <a:lnTo>
                    <a:pt x="26" y="109"/>
                  </a:lnTo>
                  <a:lnTo>
                    <a:pt x="26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0" y="109"/>
                  </a:lnTo>
                  <a:lnTo>
                    <a:pt x="18" y="107"/>
                  </a:lnTo>
                  <a:lnTo>
                    <a:pt x="16" y="107"/>
                  </a:lnTo>
                  <a:lnTo>
                    <a:pt x="16" y="109"/>
                  </a:lnTo>
                  <a:lnTo>
                    <a:pt x="16" y="109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4" y="109"/>
                  </a:lnTo>
                  <a:lnTo>
                    <a:pt x="12" y="109"/>
                  </a:lnTo>
                  <a:lnTo>
                    <a:pt x="12" y="109"/>
                  </a:lnTo>
                  <a:lnTo>
                    <a:pt x="12" y="107"/>
                  </a:lnTo>
                  <a:lnTo>
                    <a:pt x="10" y="107"/>
                  </a:lnTo>
                  <a:lnTo>
                    <a:pt x="8" y="107"/>
                  </a:lnTo>
                  <a:lnTo>
                    <a:pt x="8" y="105"/>
                  </a:lnTo>
                  <a:lnTo>
                    <a:pt x="6" y="103"/>
                  </a:lnTo>
                  <a:lnTo>
                    <a:pt x="4" y="103"/>
                  </a:lnTo>
                  <a:lnTo>
                    <a:pt x="4" y="101"/>
                  </a:lnTo>
                  <a:lnTo>
                    <a:pt x="2" y="101"/>
                  </a:lnTo>
                  <a:lnTo>
                    <a:pt x="2" y="99"/>
                  </a:lnTo>
                  <a:lnTo>
                    <a:pt x="0" y="99"/>
                  </a:lnTo>
                  <a:lnTo>
                    <a:pt x="0" y="97"/>
                  </a:lnTo>
                  <a:lnTo>
                    <a:pt x="0" y="95"/>
                  </a:lnTo>
                  <a:lnTo>
                    <a:pt x="2" y="95"/>
                  </a:lnTo>
                  <a:lnTo>
                    <a:pt x="2" y="93"/>
                  </a:lnTo>
                  <a:lnTo>
                    <a:pt x="4" y="93"/>
                  </a:lnTo>
                  <a:lnTo>
                    <a:pt x="4" y="91"/>
                  </a:lnTo>
                  <a:lnTo>
                    <a:pt x="4" y="89"/>
                  </a:lnTo>
                  <a:lnTo>
                    <a:pt x="6" y="87"/>
                  </a:lnTo>
                  <a:lnTo>
                    <a:pt x="6" y="85"/>
                  </a:lnTo>
                  <a:lnTo>
                    <a:pt x="8" y="83"/>
                  </a:lnTo>
                  <a:lnTo>
                    <a:pt x="10" y="83"/>
                  </a:lnTo>
                  <a:lnTo>
                    <a:pt x="12" y="83"/>
                  </a:lnTo>
                  <a:lnTo>
                    <a:pt x="12" y="85"/>
                  </a:lnTo>
                  <a:lnTo>
                    <a:pt x="12" y="83"/>
                  </a:lnTo>
                  <a:lnTo>
                    <a:pt x="12" y="81"/>
                  </a:lnTo>
                  <a:lnTo>
                    <a:pt x="10" y="81"/>
                  </a:lnTo>
                  <a:lnTo>
                    <a:pt x="10" y="79"/>
                  </a:lnTo>
                  <a:lnTo>
                    <a:pt x="10" y="77"/>
                  </a:lnTo>
                  <a:lnTo>
                    <a:pt x="10" y="75"/>
                  </a:lnTo>
                  <a:lnTo>
                    <a:pt x="10" y="73"/>
                  </a:lnTo>
                  <a:lnTo>
                    <a:pt x="8" y="71"/>
                  </a:lnTo>
                  <a:lnTo>
                    <a:pt x="10" y="71"/>
                  </a:lnTo>
                  <a:lnTo>
                    <a:pt x="10" y="69"/>
                  </a:lnTo>
                  <a:lnTo>
                    <a:pt x="10" y="67"/>
                  </a:lnTo>
                  <a:lnTo>
                    <a:pt x="12" y="67"/>
                  </a:lnTo>
                  <a:lnTo>
                    <a:pt x="14" y="65"/>
                  </a:lnTo>
                  <a:lnTo>
                    <a:pt x="14" y="63"/>
                  </a:lnTo>
                  <a:lnTo>
                    <a:pt x="16" y="61"/>
                  </a:lnTo>
                  <a:lnTo>
                    <a:pt x="18" y="61"/>
                  </a:lnTo>
                  <a:lnTo>
                    <a:pt x="22" y="57"/>
                  </a:lnTo>
                  <a:lnTo>
                    <a:pt x="22" y="55"/>
                  </a:lnTo>
                  <a:lnTo>
                    <a:pt x="24" y="55"/>
                  </a:lnTo>
                  <a:lnTo>
                    <a:pt x="26" y="53"/>
                  </a:lnTo>
                  <a:lnTo>
                    <a:pt x="26" y="51"/>
                  </a:lnTo>
                  <a:lnTo>
                    <a:pt x="28" y="51"/>
                  </a:lnTo>
                  <a:lnTo>
                    <a:pt x="30" y="51"/>
                  </a:lnTo>
                  <a:lnTo>
                    <a:pt x="32" y="51"/>
                  </a:lnTo>
                  <a:lnTo>
                    <a:pt x="32" y="49"/>
                  </a:lnTo>
                  <a:lnTo>
                    <a:pt x="32" y="47"/>
                  </a:lnTo>
                  <a:lnTo>
                    <a:pt x="34" y="47"/>
                  </a:lnTo>
                  <a:lnTo>
                    <a:pt x="32" y="45"/>
                  </a:lnTo>
                  <a:lnTo>
                    <a:pt x="34" y="45"/>
                  </a:lnTo>
                  <a:lnTo>
                    <a:pt x="32" y="43"/>
                  </a:lnTo>
                  <a:lnTo>
                    <a:pt x="32" y="41"/>
                  </a:lnTo>
                  <a:lnTo>
                    <a:pt x="30" y="41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2" y="37"/>
                  </a:lnTo>
                  <a:lnTo>
                    <a:pt x="30" y="37"/>
                  </a:lnTo>
                  <a:lnTo>
                    <a:pt x="30" y="35"/>
                  </a:lnTo>
                  <a:lnTo>
                    <a:pt x="30" y="33"/>
                  </a:lnTo>
                  <a:lnTo>
                    <a:pt x="30" y="31"/>
                  </a:lnTo>
                  <a:lnTo>
                    <a:pt x="28" y="31"/>
                  </a:lnTo>
                  <a:lnTo>
                    <a:pt x="28" y="29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1"/>
                  </a:lnTo>
                  <a:lnTo>
                    <a:pt x="24" y="21"/>
                  </a:lnTo>
                  <a:lnTo>
                    <a:pt x="26" y="21"/>
                  </a:lnTo>
                  <a:lnTo>
                    <a:pt x="24" y="18"/>
                  </a:lnTo>
                  <a:lnTo>
                    <a:pt x="26" y="18"/>
                  </a:lnTo>
                  <a:lnTo>
                    <a:pt x="28" y="18"/>
                  </a:lnTo>
                  <a:lnTo>
                    <a:pt x="30" y="18"/>
                  </a:lnTo>
                  <a:lnTo>
                    <a:pt x="32" y="18"/>
                  </a:lnTo>
                  <a:lnTo>
                    <a:pt x="34" y="16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4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2" y="12"/>
                  </a:lnTo>
                  <a:lnTo>
                    <a:pt x="46" y="12"/>
                  </a:lnTo>
                  <a:lnTo>
                    <a:pt x="48" y="12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8" y="12"/>
                  </a:lnTo>
                  <a:lnTo>
                    <a:pt x="62" y="12"/>
                  </a:lnTo>
                  <a:lnTo>
                    <a:pt x="64" y="12"/>
                  </a:lnTo>
                  <a:lnTo>
                    <a:pt x="66" y="14"/>
                  </a:lnTo>
                  <a:lnTo>
                    <a:pt x="70" y="14"/>
                  </a:lnTo>
                  <a:lnTo>
                    <a:pt x="74" y="14"/>
                  </a:lnTo>
                  <a:lnTo>
                    <a:pt x="76" y="14"/>
                  </a:lnTo>
                  <a:lnTo>
                    <a:pt x="78" y="14"/>
                  </a:lnTo>
                  <a:lnTo>
                    <a:pt x="80" y="14"/>
                  </a:lnTo>
                  <a:lnTo>
                    <a:pt x="82" y="14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2" y="18"/>
                  </a:lnTo>
                  <a:lnTo>
                    <a:pt x="84" y="18"/>
                  </a:lnTo>
                  <a:lnTo>
                    <a:pt x="86" y="18"/>
                  </a:lnTo>
                  <a:lnTo>
                    <a:pt x="88" y="18"/>
                  </a:lnTo>
                  <a:lnTo>
                    <a:pt x="88" y="21"/>
                  </a:lnTo>
                  <a:lnTo>
                    <a:pt x="88" y="23"/>
                  </a:lnTo>
                  <a:lnTo>
                    <a:pt x="90" y="23"/>
                  </a:lnTo>
                  <a:lnTo>
                    <a:pt x="90" y="21"/>
                  </a:lnTo>
                  <a:lnTo>
                    <a:pt x="90" y="18"/>
                  </a:lnTo>
                  <a:lnTo>
                    <a:pt x="92" y="18"/>
                  </a:lnTo>
                  <a:lnTo>
                    <a:pt x="92" y="21"/>
                  </a:lnTo>
                  <a:lnTo>
                    <a:pt x="94" y="21"/>
                  </a:lnTo>
                  <a:lnTo>
                    <a:pt x="96" y="21"/>
                  </a:lnTo>
                  <a:lnTo>
                    <a:pt x="96" y="18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100" y="21"/>
                  </a:lnTo>
                  <a:lnTo>
                    <a:pt x="102" y="21"/>
                  </a:lnTo>
                  <a:lnTo>
                    <a:pt x="104" y="21"/>
                  </a:lnTo>
                  <a:lnTo>
                    <a:pt x="104" y="23"/>
                  </a:lnTo>
                  <a:lnTo>
                    <a:pt x="106" y="23"/>
                  </a:lnTo>
                  <a:lnTo>
                    <a:pt x="106" y="25"/>
                  </a:lnTo>
                  <a:lnTo>
                    <a:pt x="106" y="23"/>
                  </a:lnTo>
                  <a:lnTo>
                    <a:pt x="106" y="21"/>
                  </a:lnTo>
                  <a:lnTo>
                    <a:pt x="108" y="21"/>
                  </a:lnTo>
                  <a:lnTo>
                    <a:pt x="110" y="21"/>
                  </a:lnTo>
                  <a:lnTo>
                    <a:pt x="110" y="18"/>
                  </a:lnTo>
                  <a:lnTo>
                    <a:pt x="112" y="18"/>
                  </a:lnTo>
                  <a:lnTo>
                    <a:pt x="114" y="18"/>
                  </a:lnTo>
                  <a:lnTo>
                    <a:pt x="114" y="21"/>
                  </a:lnTo>
                  <a:lnTo>
                    <a:pt x="114" y="23"/>
                  </a:lnTo>
                  <a:lnTo>
                    <a:pt x="114" y="25"/>
                  </a:lnTo>
                  <a:lnTo>
                    <a:pt x="116" y="25"/>
                  </a:lnTo>
                  <a:lnTo>
                    <a:pt x="118" y="25"/>
                  </a:lnTo>
                  <a:lnTo>
                    <a:pt x="118" y="23"/>
                  </a:lnTo>
                  <a:lnTo>
                    <a:pt x="120" y="23"/>
                  </a:lnTo>
                  <a:lnTo>
                    <a:pt x="122" y="23"/>
                  </a:lnTo>
                  <a:lnTo>
                    <a:pt x="124" y="23"/>
                  </a:lnTo>
                  <a:lnTo>
                    <a:pt x="126" y="23"/>
                  </a:lnTo>
                  <a:lnTo>
                    <a:pt x="128" y="23"/>
                  </a:lnTo>
                  <a:lnTo>
                    <a:pt x="130" y="23"/>
                  </a:lnTo>
                  <a:lnTo>
                    <a:pt x="130" y="23"/>
                  </a:lnTo>
                  <a:lnTo>
                    <a:pt x="130" y="25"/>
                  </a:lnTo>
                  <a:lnTo>
                    <a:pt x="130" y="27"/>
                  </a:lnTo>
                  <a:lnTo>
                    <a:pt x="132" y="27"/>
                  </a:lnTo>
                  <a:lnTo>
                    <a:pt x="132" y="29"/>
                  </a:lnTo>
                  <a:lnTo>
                    <a:pt x="134" y="29"/>
                  </a:lnTo>
                  <a:lnTo>
                    <a:pt x="134" y="27"/>
                  </a:lnTo>
                  <a:lnTo>
                    <a:pt x="136" y="27"/>
                  </a:lnTo>
                  <a:lnTo>
                    <a:pt x="136" y="25"/>
                  </a:lnTo>
                  <a:lnTo>
                    <a:pt x="134" y="23"/>
                  </a:lnTo>
                  <a:lnTo>
                    <a:pt x="136" y="23"/>
                  </a:lnTo>
                  <a:lnTo>
                    <a:pt x="134" y="23"/>
                  </a:lnTo>
                  <a:lnTo>
                    <a:pt x="134" y="21"/>
                  </a:lnTo>
                  <a:lnTo>
                    <a:pt x="134" y="18"/>
                  </a:lnTo>
                  <a:lnTo>
                    <a:pt x="134" y="16"/>
                  </a:lnTo>
                  <a:lnTo>
                    <a:pt x="136" y="16"/>
                  </a:lnTo>
                  <a:lnTo>
                    <a:pt x="136" y="14"/>
                  </a:lnTo>
                  <a:lnTo>
                    <a:pt x="136" y="14"/>
                  </a:lnTo>
                  <a:lnTo>
                    <a:pt x="138" y="12"/>
                  </a:lnTo>
                  <a:lnTo>
                    <a:pt x="138" y="10"/>
                  </a:lnTo>
                  <a:lnTo>
                    <a:pt x="140" y="10"/>
                  </a:lnTo>
                  <a:lnTo>
                    <a:pt x="140" y="8"/>
                  </a:lnTo>
                  <a:lnTo>
                    <a:pt x="144" y="8"/>
                  </a:lnTo>
                  <a:lnTo>
                    <a:pt x="146" y="8"/>
                  </a:lnTo>
                  <a:lnTo>
                    <a:pt x="146" y="6"/>
                  </a:lnTo>
                  <a:lnTo>
                    <a:pt x="148" y="6"/>
                  </a:lnTo>
                  <a:lnTo>
                    <a:pt x="150" y="6"/>
                  </a:lnTo>
                  <a:lnTo>
                    <a:pt x="152" y="6"/>
                  </a:lnTo>
                  <a:lnTo>
                    <a:pt x="154" y="6"/>
                  </a:lnTo>
                  <a:lnTo>
                    <a:pt x="156" y="6"/>
                  </a:lnTo>
                  <a:lnTo>
                    <a:pt x="156" y="8"/>
                  </a:lnTo>
                  <a:lnTo>
                    <a:pt x="158" y="8"/>
                  </a:lnTo>
                  <a:lnTo>
                    <a:pt x="160" y="8"/>
                  </a:lnTo>
                  <a:lnTo>
                    <a:pt x="162" y="8"/>
                  </a:lnTo>
                  <a:lnTo>
                    <a:pt x="162" y="6"/>
                  </a:lnTo>
                  <a:lnTo>
                    <a:pt x="164" y="6"/>
                  </a:lnTo>
                  <a:lnTo>
                    <a:pt x="164" y="4"/>
                  </a:lnTo>
                  <a:lnTo>
                    <a:pt x="164" y="2"/>
                  </a:lnTo>
                  <a:lnTo>
                    <a:pt x="164" y="0"/>
                  </a:lnTo>
                  <a:lnTo>
                    <a:pt x="166" y="2"/>
                  </a:lnTo>
                  <a:lnTo>
                    <a:pt x="170" y="2"/>
                  </a:lnTo>
                  <a:lnTo>
                    <a:pt x="172" y="2"/>
                  </a:lnTo>
                  <a:lnTo>
                    <a:pt x="172" y="4"/>
                  </a:lnTo>
                  <a:lnTo>
                    <a:pt x="174" y="4"/>
                  </a:lnTo>
                  <a:lnTo>
                    <a:pt x="174" y="2"/>
                  </a:lnTo>
                  <a:lnTo>
                    <a:pt x="176" y="2"/>
                  </a:lnTo>
                  <a:lnTo>
                    <a:pt x="176" y="0"/>
                  </a:lnTo>
                  <a:lnTo>
                    <a:pt x="178" y="0"/>
                  </a:lnTo>
                  <a:lnTo>
                    <a:pt x="178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/>
              </a:solidFill>
              <a:bevel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72" name="Freeform 3078"/>
            <p:cNvSpPr>
              <a:spLocks/>
            </p:cNvSpPr>
            <p:nvPr/>
          </p:nvSpPr>
          <p:spPr bwMode="auto">
            <a:xfrm>
              <a:off x="20231571" y="4345519"/>
              <a:ext cx="47212" cy="62949"/>
            </a:xfrm>
            <a:custGeom>
              <a:avLst/>
              <a:gdLst>
                <a:gd name="T0" fmla="*/ 2 w 6"/>
                <a:gd name="T1" fmla="*/ 0 h 8"/>
                <a:gd name="T2" fmla="*/ 0 w 6"/>
                <a:gd name="T3" fmla="*/ 0 h 8"/>
                <a:gd name="T4" fmla="*/ 0 w 6"/>
                <a:gd name="T5" fmla="*/ 2 h 8"/>
                <a:gd name="T6" fmla="*/ 2 w 6"/>
                <a:gd name="T7" fmla="*/ 2 h 8"/>
                <a:gd name="T8" fmla="*/ 2 w 6"/>
                <a:gd name="T9" fmla="*/ 4 h 8"/>
                <a:gd name="T10" fmla="*/ 2 w 6"/>
                <a:gd name="T11" fmla="*/ 4 h 8"/>
                <a:gd name="T12" fmla="*/ 4 w 6"/>
                <a:gd name="T13" fmla="*/ 6 h 8"/>
                <a:gd name="T14" fmla="*/ 4 w 6"/>
                <a:gd name="T15" fmla="*/ 8 h 8"/>
                <a:gd name="T16" fmla="*/ 4 w 6"/>
                <a:gd name="T17" fmla="*/ 6 h 8"/>
                <a:gd name="T18" fmla="*/ 6 w 6"/>
                <a:gd name="T19" fmla="*/ 6 h 8"/>
                <a:gd name="T20" fmla="*/ 4 w 6"/>
                <a:gd name="T21" fmla="*/ 6 h 8"/>
                <a:gd name="T22" fmla="*/ 4 w 6"/>
                <a:gd name="T23" fmla="*/ 4 h 8"/>
                <a:gd name="T24" fmla="*/ 2 w 6"/>
                <a:gd name="T25" fmla="*/ 2 h 8"/>
                <a:gd name="T26" fmla="*/ 2 w 6"/>
                <a:gd name="T27" fmla="*/ 0 h 8"/>
                <a:gd name="T28" fmla="*/ 2 w 6"/>
                <a:gd name="T29" fmla="*/ 2 h 8"/>
                <a:gd name="T30" fmla="*/ 2 w 6"/>
                <a:gd name="T31" fmla="*/ 2 h 8"/>
                <a:gd name="T32" fmla="*/ 2 w 6"/>
                <a:gd name="T33" fmla="*/ 0 h 8"/>
                <a:gd name="T34" fmla="*/ 2 w 6"/>
                <a:gd name="T35" fmla="*/ 0 h 8"/>
                <a:gd name="T36" fmla="*/ 2 w 6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8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73" name="Freeform 3079"/>
            <p:cNvSpPr>
              <a:spLocks/>
            </p:cNvSpPr>
            <p:nvPr/>
          </p:nvSpPr>
          <p:spPr bwMode="auto">
            <a:xfrm>
              <a:off x="20672212" y="4361256"/>
              <a:ext cx="236058" cy="188846"/>
            </a:xfrm>
            <a:custGeom>
              <a:avLst/>
              <a:gdLst>
                <a:gd name="T0" fmla="*/ 8 w 30"/>
                <a:gd name="T1" fmla="*/ 2 h 24"/>
                <a:gd name="T2" fmla="*/ 8 w 30"/>
                <a:gd name="T3" fmla="*/ 2 h 24"/>
                <a:gd name="T4" fmla="*/ 6 w 30"/>
                <a:gd name="T5" fmla="*/ 4 h 24"/>
                <a:gd name="T6" fmla="*/ 6 w 30"/>
                <a:gd name="T7" fmla="*/ 4 h 24"/>
                <a:gd name="T8" fmla="*/ 2 w 30"/>
                <a:gd name="T9" fmla="*/ 2 h 24"/>
                <a:gd name="T10" fmla="*/ 0 w 30"/>
                <a:gd name="T11" fmla="*/ 4 h 24"/>
                <a:gd name="T12" fmla="*/ 4 w 30"/>
                <a:gd name="T13" fmla="*/ 6 h 24"/>
                <a:gd name="T14" fmla="*/ 4 w 30"/>
                <a:gd name="T15" fmla="*/ 6 h 24"/>
                <a:gd name="T16" fmla="*/ 4 w 30"/>
                <a:gd name="T17" fmla="*/ 6 h 24"/>
                <a:gd name="T18" fmla="*/ 6 w 30"/>
                <a:gd name="T19" fmla="*/ 4 h 24"/>
                <a:gd name="T20" fmla="*/ 8 w 30"/>
                <a:gd name="T21" fmla="*/ 6 h 24"/>
                <a:gd name="T22" fmla="*/ 8 w 30"/>
                <a:gd name="T23" fmla="*/ 6 h 24"/>
                <a:gd name="T24" fmla="*/ 8 w 30"/>
                <a:gd name="T25" fmla="*/ 6 h 24"/>
                <a:gd name="T26" fmla="*/ 10 w 30"/>
                <a:gd name="T27" fmla="*/ 6 h 24"/>
                <a:gd name="T28" fmla="*/ 10 w 30"/>
                <a:gd name="T29" fmla="*/ 6 h 24"/>
                <a:gd name="T30" fmla="*/ 12 w 30"/>
                <a:gd name="T31" fmla="*/ 8 h 24"/>
                <a:gd name="T32" fmla="*/ 12 w 30"/>
                <a:gd name="T33" fmla="*/ 8 h 24"/>
                <a:gd name="T34" fmla="*/ 12 w 30"/>
                <a:gd name="T35" fmla="*/ 8 h 24"/>
                <a:gd name="T36" fmla="*/ 14 w 30"/>
                <a:gd name="T37" fmla="*/ 8 h 24"/>
                <a:gd name="T38" fmla="*/ 16 w 30"/>
                <a:gd name="T39" fmla="*/ 8 h 24"/>
                <a:gd name="T40" fmla="*/ 14 w 30"/>
                <a:gd name="T41" fmla="*/ 10 h 24"/>
                <a:gd name="T42" fmla="*/ 14 w 30"/>
                <a:gd name="T43" fmla="*/ 10 h 24"/>
                <a:gd name="T44" fmla="*/ 18 w 30"/>
                <a:gd name="T45" fmla="*/ 8 h 24"/>
                <a:gd name="T46" fmla="*/ 16 w 30"/>
                <a:gd name="T47" fmla="*/ 10 h 24"/>
                <a:gd name="T48" fmla="*/ 18 w 30"/>
                <a:gd name="T49" fmla="*/ 12 h 24"/>
                <a:gd name="T50" fmla="*/ 20 w 30"/>
                <a:gd name="T51" fmla="*/ 14 h 24"/>
                <a:gd name="T52" fmla="*/ 22 w 30"/>
                <a:gd name="T53" fmla="*/ 16 h 24"/>
                <a:gd name="T54" fmla="*/ 24 w 30"/>
                <a:gd name="T55" fmla="*/ 18 h 24"/>
                <a:gd name="T56" fmla="*/ 22 w 30"/>
                <a:gd name="T57" fmla="*/ 20 h 24"/>
                <a:gd name="T58" fmla="*/ 26 w 30"/>
                <a:gd name="T59" fmla="*/ 22 h 24"/>
                <a:gd name="T60" fmla="*/ 28 w 30"/>
                <a:gd name="T61" fmla="*/ 24 h 24"/>
                <a:gd name="T62" fmla="*/ 28 w 30"/>
                <a:gd name="T63" fmla="*/ 22 h 24"/>
                <a:gd name="T64" fmla="*/ 24 w 30"/>
                <a:gd name="T65" fmla="*/ 14 h 24"/>
                <a:gd name="T66" fmla="*/ 22 w 30"/>
                <a:gd name="T67" fmla="*/ 12 h 24"/>
                <a:gd name="T68" fmla="*/ 20 w 30"/>
                <a:gd name="T69" fmla="*/ 10 h 24"/>
                <a:gd name="T70" fmla="*/ 20 w 30"/>
                <a:gd name="T71" fmla="*/ 10 h 24"/>
                <a:gd name="T72" fmla="*/ 20 w 30"/>
                <a:gd name="T73" fmla="*/ 8 h 24"/>
                <a:gd name="T74" fmla="*/ 20 w 30"/>
                <a:gd name="T75" fmla="*/ 8 h 24"/>
                <a:gd name="T76" fmla="*/ 18 w 30"/>
                <a:gd name="T77" fmla="*/ 8 h 24"/>
                <a:gd name="T78" fmla="*/ 18 w 30"/>
                <a:gd name="T79" fmla="*/ 8 h 24"/>
                <a:gd name="T80" fmla="*/ 16 w 30"/>
                <a:gd name="T81" fmla="*/ 6 h 24"/>
                <a:gd name="T82" fmla="*/ 18 w 30"/>
                <a:gd name="T83" fmla="*/ 4 h 24"/>
                <a:gd name="T84" fmla="*/ 18 w 30"/>
                <a:gd name="T85" fmla="*/ 4 h 24"/>
                <a:gd name="T86" fmla="*/ 16 w 30"/>
                <a:gd name="T87" fmla="*/ 2 h 24"/>
                <a:gd name="T88" fmla="*/ 16 w 30"/>
                <a:gd name="T89" fmla="*/ 6 h 24"/>
                <a:gd name="T90" fmla="*/ 12 w 30"/>
                <a:gd name="T91" fmla="*/ 8 h 24"/>
                <a:gd name="T92" fmla="*/ 12 w 30"/>
                <a:gd name="T93" fmla="*/ 8 h 24"/>
                <a:gd name="T94" fmla="*/ 14 w 30"/>
                <a:gd name="T95" fmla="*/ 6 h 24"/>
                <a:gd name="T96" fmla="*/ 12 w 30"/>
                <a:gd name="T97" fmla="*/ 4 h 24"/>
                <a:gd name="T98" fmla="*/ 14 w 30"/>
                <a:gd name="T99" fmla="*/ 6 h 24"/>
                <a:gd name="T100" fmla="*/ 14 w 30"/>
                <a:gd name="T101" fmla="*/ 6 h 24"/>
                <a:gd name="T102" fmla="*/ 14 w 30"/>
                <a:gd name="T103" fmla="*/ 2 h 24"/>
                <a:gd name="T104" fmla="*/ 12 w 30"/>
                <a:gd name="T105" fmla="*/ 4 h 24"/>
                <a:gd name="T106" fmla="*/ 10 w 30"/>
                <a:gd name="T107" fmla="*/ 2 h 24"/>
                <a:gd name="T108" fmla="*/ 10 w 30"/>
                <a:gd name="T109" fmla="*/ 2 h 24"/>
                <a:gd name="T110" fmla="*/ 8 w 30"/>
                <a:gd name="T111" fmla="*/ 0 h 24"/>
                <a:gd name="T112" fmla="*/ 8 w 30"/>
                <a:gd name="T1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" h="24">
                  <a:moveTo>
                    <a:pt x="8" y="0"/>
                  </a:moveTo>
                  <a:lnTo>
                    <a:pt x="8" y="2"/>
                  </a:lnTo>
                  <a:lnTo>
                    <a:pt x="8" y="4"/>
                  </a:lnTo>
                  <a:lnTo>
                    <a:pt x="8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4"/>
                  </a:lnTo>
                  <a:lnTo>
                    <a:pt x="4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8" y="6"/>
                  </a:lnTo>
                  <a:lnTo>
                    <a:pt x="8" y="8"/>
                  </a:lnTo>
                  <a:lnTo>
                    <a:pt x="8" y="6"/>
                  </a:lnTo>
                  <a:lnTo>
                    <a:pt x="10" y="6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6" y="8"/>
                  </a:lnTo>
                  <a:lnTo>
                    <a:pt x="16" y="10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20" y="12"/>
                  </a:lnTo>
                  <a:lnTo>
                    <a:pt x="20" y="14"/>
                  </a:lnTo>
                  <a:lnTo>
                    <a:pt x="22" y="14"/>
                  </a:lnTo>
                  <a:lnTo>
                    <a:pt x="22" y="16"/>
                  </a:lnTo>
                  <a:lnTo>
                    <a:pt x="24" y="16"/>
                  </a:lnTo>
                  <a:lnTo>
                    <a:pt x="24" y="18"/>
                  </a:lnTo>
                  <a:lnTo>
                    <a:pt x="22" y="18"/>
                  </a:lnTo>
                  <a:lnTo>
                    <a:pt x="22" y="20"/>
                  </a:lnTo>
                  <a:lnTo>
                    <a:pt x="24" y="22"/>
                  </a:lnTo>
                  <a:lnTo>
                    <a:pt x="26" y="22"/>
                  </a:lnTo>
                  <a:lnTo>
                    <a:pt x="28" y="22"/>
                  </a:lnTo>
                  <a:lnTo>
                    <a:pt x="28" y="24"/>
                  </a:lnTo>
                  <a:lnTo>
                    <a:pt x="30" y="22"/>
                  </a:lnTo>
                  <a:lnTo>
                    <a:pt x="28" y="22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2" y="14"/>
                  </a:lnTo>
                  <a:lnTo>
                    <a:pt x="22" y="12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18" y="8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8" y="8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4" y="6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6"/>
                  </a:lnTo>
                  <a:lnTo>
                    <a:pt x="14" y="4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74" name="Freeform 3521"/>
            <p:cNvSpPr>
              <a:spLocks/>
            </p:cNvSpPr>
            <p:nvPr/>
          </p:nvSpPr>
          <p:spPr bwMode="auto">
            <a:xfrm>
              <a:off x="20562052" y="6281191"/>
              <a:ext cx="47212" cy="15737"/>
            </a:xfrm>
            <a:custGeom>
              <a:avLst/>
              <a:gdLst>
                <a:gd name="T0" fmla="*/ 4 w 6"/>
                <a:gd name="T1" fmla="*/ 2 h 2"/>
                <a:gd name="T2" fmla="*/ 4 w 6"/>
                <a:gd name="T3" fmla="*/ 2 h 2"/>
                <a:gd name="T4" fmla="*/ 4 w 6"/>
                <a:gd name="T5" fmla="*/ 2 h 2"/>
                <a:gd name="T6" fmla="*/ 6 w 6"/>
                <a:gd name="T7" fmla="*/ 2 h 2"/>
                <a:gd name="T8" fmla="*/ 6 w 6"/>
                <a:gd name="T9" fmla="*/ 2 h 2"/>
                <a:gd name="T10" fmla="*/ 4 w 6"/>
                <a:gd name="T11" fmla="*/ 2 h 2"/>
                <a:gd name="T12" fmla="*/ 4 w 6"/>
                <a:gd name="T13" fmla="*/ 2 h 2"/>
                <a:gd name="T14" fmla="*/ 4 w 6"/>
                <a:gd name="T15" fmla="*/ 2 h 2"/>
                <a:gd name="T16" fmla="*/ 4 w 6"/>
                <a:gd name="T17" fmla="*/ 2 h 2"/>
                <a:gd name="T18" fmla="*/ 4 w 6"/>
                <a:gd name="T19" fmla="*/ 2 h 2"/>
                <a:gd name="T20" fmla="*/ 2 w 6"/>
                <a:gd name="T21" fmla="*/ 0 h 2"/>
                <a:gd name="T22" fmla="*/ 2 w 6"/>
                <a:gd name="T23" fmla="*/ 0 h 2"/>
                <a:gd name="T24" fmla="*/ 2 w 6"/>
                <a:gd name="T25" fmla="*/ 0 h 2"/>
                <a:gd name="T26" fmla="*/ 0 w 6"/>
                <a:gd name="T27" fmla="*/ 2 h 2"/>
                <a:gd name="T28" fmla="*/ 0 w 6"/>
                <a:gd name="T29" fmla="*/ 0 h 2"/>
                <a:gd name="T30" fmla="*/ 0 w 6"/>
                <a:gd name="T31" fmla="*/ 0 h 2"/>
                <a:gd name="T32" fmla="*/ 2 w 6"/>
                <a:gd name="T33" fmla="*/ 0 h 2"/>
                <a:gd name="T34" fmla="*/ 2 w 6"/>
                <a:gd name="T35" fmla="*/ 0 h 2"/>
                <a:gd name="T36" fmla="*/ 2 w 6"/>
                <a:gd name="T37" fmla="*/ 0 h 2"/>
                <a:gd name="T38" fmla="*/ 2 w 6"/>
                <a:gd name="T39" fmla="*/ 0 h 2"/>
                <a:gd name="T40" fmla="*/ 2 w 6"/>
                <a:gd name="T41" fmla="*/ 0 h 2"/>
                <a:gd name="T42" fmla="*/ 2 w 6"/>
                <a:gd name="T43" fmla="*/ 0 h 2"/>
                <a:gd name="T44" fmla="*/ 2 w 6"/>
                <a:gd name="T45" fmla="*/ 0 h 2"/>
                <a:gd name="T46" fmla="*/ 2 w 6"/>
                <a:gd name="T47" fmla="*/ 0 h 2"/>
                <a:gd name="T48" fmla="*/ 2 w 6"/>
                <a:gd name="T49" fmla="*/ 0 h 2"/>
                <a:gd name="T50" fmla="*/ 2 w 6"/>
                <a:gd name="T51" fmla="*/ 0 h 2"/>
                <a:gd name="T52" fmla="*/ 2 w 6"/>
                <a:gd name="T53" fmla="*/ 0 h 2"/>
                <a:gd name="T54" fmla="*/ 2 w 6"/>
                <a:gd name="T55" fmla="*/ 0 h 2"/>
                <a:gd name="T56" fmla="*/ 2 w 6"/>
                <a:gd name="T57" fmla="*/ 0 h 2"/>
                <a:gd name="T58" fmla="*/ 2 w 6"/>
                <a:gd name="T59" fmla="*/ 0 h 2"/>
                <a:gd name="T60" fmla="*/ 2 w 6"/>
                <a:gd name="T61" fmla="*/ 0 h 2"/>
                <a:gd name="T62" fmla="*/ 4 w 6"/>
                <a:gd name="T63" fmla="*/ 0 h 2"/>
                <a:gd name="T64" fmla="*/ 4 w 6"/>
                <a:gd name="T65" fmla="*/ 0 h 2"/>
                <a:gd name="T66" fmla="*/ 4 w 6"/>
                <a:gd name="T67" fmla="*/ 0 h 2"/>
                <a:gd name="T68" fmla="*/ 4 w 6"/>
                <a:gd name="T69" fmla="*/ 0 h 2"/>
                <a:gd name="T70" fmla="*/ 4 w 6"/>
                <a:gd name="T71" fmla="*/ 0 h 2"/>
                <a:gd name="T72" fmla="*/ 4 w 6"/>
                <a:gd name="T73" fmla="*/ 0 h 2"/>
                <a:gd name="T74" fmla="*/ 4 w 6"/>
                <a:gd name="T75" fmla="*/ 0 h 2"/>
                <a:gd name="T76" fmla="*/ 4 w 6"/>
                <a:gd name="T77" fmla="*/ 2 h 2"/>
                <a:gd name="T78" fmla="*/ 4 w 6"/>
                <a:gd name="T79" fmla="*/ 2 h 2"/>
                <a:gd name="T80" fmla="*/ 4 w 6"/>
                <a:gd name="T81" fmla="*/ 2 h 2"/>
                <a:gd name="T82" fmla="*/ 4 w 6"/>
                <a:gd name="T83" fmla="*/ 2 h 2"/>
                <a:gd name="T84" fmla="*/ 4 w 6"/>
                <a:gd name="T85" fmla="*/ 2 h 2"/>
                <a:gd name="T86" fmla="*/ 4 w 6"/>
                <a:gd name="T87" fmla="*/ 2 h 2"/>
                <a:gd name="T88" fmla="*/ 4 w 6"/>
                <a:gd name="T89" fmla="*/ 2 h 2"/>
                <a:gd name="T90" fmla="*/ 4 w 6"/>
                <a:gd name="T91" fmla="*/ 2 h 2"/>
                <a:gd name="T92" fmla="*/ 4 w 6"/>
                <a:gd name="T93" fmla="*/ 2 h 2"/>
                <a:gd name="T94" fmla="*/ 4 w 6"/>
                <a:gd name="T95" fmla="*/ 2 h 2"/>
                <a:gd name="T96" fmla="*/ 4 w 6"/>
                <a:gd name="T9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" h="2">
                  <a:moveTo>
                    <a:pt x="4" y="2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DDDCDB"/>
            </a:solidFill>
            <a:ln w="31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1276" name="TextBox 1275"/>
          <p:cNvSpPr txBox="1"/>
          <p:nvPr/>
        </p:nvSpPr>
        <p:spPr>
          <a:xfrm>
            <a:off x="950298" y="6603725"/>
            <a:ext cx="1146468" cy="210827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pl-PL" sz="700" dirty="0"/>
              <a:t>Kraje z oddziałami</a:t>
            </a:r>
          </a:p>
        </p:txBody>
      </p:sp>
      <p:sp>
        <p:nvSpPr>
          <p:cNvPr id="1277" name="TextBox 1276"/>
          <p:cNvSpPr txBox="1"/>
          <p:nvPr/>
        </p:nvSpPr>
        <p:spPr>
          <a:xfrm>
            <a:off x="2285910" y="6591855"/>
            <a:ext cx="1750800" cy="210827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defTabSz="914400">
              <a:lnSpc>
                <a:spcPct val="110000"/>
              </a:lnSpc>
            </a:pPr>
            <a:r>
              <a:rPr lang="pl-PL" sz="700"/>
              <a:t>Kraje z obecnością IC w Internecie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9440" y="6678663"/>
            <a:ext cx="182880" cy="365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279" name="Rectangle 1278"/>
          <p:cNvSpPr/>
          <p:nvPr/>
        </p:nvSpPr>
        <p:spPr>
          <a:xfrm>
            <a:off x="2173540" y="6678663"/>
            <a:ext cx="182880" cy="36576"/>
          </a:xfrm>
          <a:prstGeom prst="rect">
            <a:avLst/>
          </a:prstGeom>
          <a:solidFill>
            <a:srgbClr val="9D9D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46" name="TextBox 645"/>
          <p:cNvSpPr txBox="1"/>
          <p:nvPr/>
        </p:nvSpPr>
        <p:spPr bwMode="gray">
          <a:xfrm>
            <a:off x="1647381" y="3895626"/>
            <a:ext cx="915635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r">
              <a:lnSpc>
                <a:spcPct val="110000"/>
              </a:lnSpc>
            </a:pPr>
            <a:r>
              <a:rPr lang="pl-PL" sz="1000" b="1" dirty="0">
                <a:solidFill>
                  <a:schemeClr val="tx2"/>
                </a:solidFill>
                <a:latin typeface="Arial" panose="020B0604020202020204" pitchFamily="34" charset="0"/>
              </a:rPr>
              <a:t>Węgry, 33</a:t>
            </a:r>
          </a:p>
        </p:txBody>
      </p:sp>
      <p:sp>
        <p:nvSpPr>
          <p:cNvPr id="647" name="Freeform 646"/>
          <p:cNvSpPr/>
          <p:nvPr/>
        </p:nvSpPr>
        <p:spPr bwMode="gray">
          <a:xfrm>
            <a:off x="2834506" y="4025798"/>
            <a:ext cx="838200" cy="104775"/>
          </a:xfrm>
          <a:custGeom>
            <a:avLst/>
            <a:gdLst>
              <a:gd name="connsiteX0" fmla="*/ 0 w 679450"/>
              <a:gd name="connsiteY0" fmla="*/ 0 h 165100"/>
              <a:gd name="connsiteX1" fmla="*/ 679450 w 679450"/>
              <a:gd name="connsiteY1" fmla="*/ 0 h 165100"/>
              <a:gd name="connsiteX2" fmla="*/ 679450 w 679450"/>
              <a:gd name="connsiteY2" fmla="*/ 16510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9450" h="165100">
                <a:moveTo>
                  <a:pt x="0" y="0"/>
                </a:moveTo>
                <a:lnTo>
                  <a:pt x="679450" y="0"/>
                </a:lnTo>
                <a:lnTo>
                  <a:pt x="679450" y="16510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48" name="Picture 130" descr="US_button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949" y="3841496"/>
            <a:ext cx="394724" cy="36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7020310" y="4402342"/>
            <a:ext cx="2903728" cy="1271390"/>
            <a:chOff x="7020310" y="4893859"/>
            <a:chExt cx="2903728" cy="1271390"/>
          </a:xfrm>
        </p:grpSpPr>
        <p:sp>
          <p:nvSpPr>
            <p:cNvPr id="92" name="TextBox 91"/>
            <p:cNvSpPr txBox="1"/>
            <p:nvPr/>
          </p:nvSpPr>
          <p:spPr bwMode="gray">
            <a:xfrm>
              <a:off x="7020310" y="4893859"/>
              <a:ext cx="2903728" cy="115416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marL="171450" lvl="1" indent="-171450" defTabSz="621883">
                <a:lnSpc>
                  <a:spcPct val="11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bg2"/>
                </a:buClr>
                <a:buSzPct val="92000"/>
                <a:buFont typeface="Wingdings" panose="05000000000000000000" pitchFamily="2" charset="2"/>
                <a:buChar char=""/>
              </a:pPr>
              <a:r>
                <a:rPr lang="pl-PL" sz="1000" dirty="0">
                  <a:solidFill>
                    <a:schemeClr val="tx2"/>
                  </a:solidFill>
                  <a:latin typeface="Arial" panose="020B0604020202020204" pitchFamily="34" charset="0"/>
                </a:rPr>
                <a:t>Model biznesowy oparty na kosztach zmiennych </a:t>
              </a:r>
            </a:p>
            <a:p>
              <a:pPr marL="171450" lvl="1" indent="-171450" defTabSz="621883">
                <a:lnSpc>
                  <a:spcPct val="11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bg2"/>
                </a:buClr>
                <a:buSzPct val="92000"/>
                <a:buFont typeface="Wingdings" panose="05000000000000000000" pitchFamily="2" charset="2"/>
                <a:buChar char=""/>
              </a:pPr>
              <a:r>
                <a:rPr lang="pl-PL" sz="1000" dirty="0">
                  <a:solidFill>
                    <a:schemeClr val="tx2"/>
                  </a:solidFill>
                  <a:latin typeface="Arial" panose="020B0604020202020204" pitchFamily="34" charset="0"/>
                </a:rPr>
                <a:t>Efektywność kosztowa </a:t>
              </a:r>
            </a:p>
            <a:p>
              <a:pPr marL="171450" lvl="1" indent="-171450" defTabSz="621883">
                <a:lnSpc>
                  <a:spcPct val="11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bg2"/>
                </a:buClr>
                <a:buSzPct val="92000"/>
                <a:buFont typeface="Wingdings" panose="05000000000000000000" pitchFamily="2" charset="2"/>
                <a:buChar char=""/>
              </a:pPr>
              <a:r>
                <a:rPr lang="pl-PL" sz="1000" dirty="0">
                  <a:solidFill>
                    <a:schemeClr val="tx2"/>
                  </a:solidFill>
                  <a:latin typeface="Arial" panose="020B0604020202020204" pitchFamily="34" charset="0"/>
                </a:rPr>
                <a:t> Minimalne ryzyko po stronie Inter </a:t>
              </a:r>
              <a:r>
                <a:rPr lang="pl-PL" sz="10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Cars</a:t>
              </a:r>
              <a:r>
                <a:rPr lang="pl-PL" sz="10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</a:p>
            <a:p>
              <a:pPr marL="171450" lvl="1" indent="-171450" defTabSz="621883">
                <a:lnSpc>
                  <a:spcPct val="110000"/>
                </a:lnSpc>
                <a:spcBef>
                  <a:spcPts val="1000"/>
                </a:spcBef>
                <a:spcAft>
                  <a:spcPct val="0"/>
                </a:spcAft>
                <a:buClr>
                  <a:schemeClr val="bg2"/>
                </a:buClr>
                <a:buSzPct val="92000"/>
                <a:buFont typeface="Wingdings" panose="05000000000000000000" pitchFamily="2" charset="2"/>
                <a:buChar char=""/>
              </a:pPr>
              <a:r>
                <a:rPr lang="pl-PL" sz="1000" dirty="0">
                  <a:solidFill>
                    <a:schemeClr val="tx2"/>
                  </a:solidFill>
                  <a:latin typeface="Arial" panose="020B0604020202020204" pitchFamily="34" charset="0"/>
                </a:rPr>
                <a:t>Niski </a:t>
              </a:r>
              <a:r>
                <a:rPr lang="pl-PL" sz="1000" dirty="0" err="1">
                  <a:solidFill>
                    <a:schemeClr val="tx2"/>
                  </a:solidFill>
                  <a:latin typeface="Arial" panose="020B0604020202020204" pitchFamily="34" charset="0"/>
                </a:rPr>
                <a:t>capex</a:t>
              </a:r>
              <a:r>
                <a:rPr lang="pl-PL" sz="1000" dirty="0">
                  <a:solidFill>
                    <a:schemeClr val="tx2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645" name="Rectangle 644"/>
            <p:cNvSpPr/>
            <p:nvPr/>
          </p:nvSpPr>
          <p:spPr>
            <a:xfrm>
              <a:off x="7073245" y="5707521"/>
              <a:ext cx="187960" cy="16096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1400" b="1" dirty="0">
                  <a:solidFill>
                    <a:srgbClr val="C00000"/>
                  </a:solidFill>
                  <a:sym typeface="Wingdings"/>
                </a:rPr>
                <a:t></a:t>
              </a:r>
            </a:p>
          </p:txBody>
        </p:sp>
        <p:sp>
          <p:nvSpPr>
            <p:cNvPr id="649" name="Rectangle 648"/>
            <p:cNvSpPr/>
            <p:nvPr/>
          </p:nvSpPr>
          <p:spPr>
            <a:xfrm>
              <a:off x="7063427" y="6004281"/>
              <a:ext cx="187960" cy="16096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1400" b="1" dirty="0">
                  <a:solidFill>
                    <a:srgbClr val="C00000"/>
                  </a:solidFill>
                  <a:sym typeface="Wingdings"/>
                </a:rPr>
                <a:t></a:t>
              </a:r>
            </a:p>
          </p:txBody>
        </p:sp>
        <p:sp>
          <p:nvSpPr>
            <p:cNvPr id="650" name="Rectangle 649"/>
            <p:cNvSpPr/>
            <p:nvPr/>
          </p:nvSpPr>
          <p:spPr>
            <a:xfrm>
              <a:off x="7054589" y="5407481"/>
              <a:ext cx="187960" cy="16096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1400" b="1" dirty="0">
                  <a:solidFill>
                    <a:srgbClr val="C00000"/>
                  </a:solidFill>
                  <a:sym typeface="Wingdings"/>
                </a:rPr>
                <a:t></a:t>
              </a:r>
            </a:p>
          </p:txBody>
        </p:sp>
        <p:sp>
          <p:nvSpPr>
            <p:cNvPr id="658" name="Rectangle 657"/>
            <p:cNvSpPr/>
            <p:nvPr/>
          </p:nvSpPr>
          <p:spPr>
            <a:xfrm>
              <a:off x="7063427" y="4952498"/>
              <a:ext cx="187960" cy="16096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1400" b="1">
                  <a:solidFill>
                    <a:srgbClr val="C00000"/>
                  </a:solidFill>
                  <a:sym typeface="Wingdings"/>
                </a:rPr>
                <a:t></a:t>
              </a:r>
            </a:p>
          </p:txBody>
        </p:sp>
      </p:grpSp>
      <p:sp>
        <p:nvSpPr>
          <p:cNvPr id="660" name="Oval 659"/>
          <p:cNvSpPr/>
          <p:nvPr/>
        </p:nvSpPr>
        <p:spPr>
          <a:xfrm>
            <a:off x="297581" y="484035"/>
            <a:ext cx="324000" cy="324000"/>
          </a:xfrm>
          <a:prstGeom prst="ellipse">
            <a:avLst/>
          </a:prstGeom>
          <a:solidFill>
            <a:schemeClr val="bg1"/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800" b="1">
                <a:solidFill>
                  <a:schemeClr val="tx2"/>
                </a:solidFill>
                <a:latin typeface="Arial" panose="020B0604020202020204" pitchFamily="34" charset="0"/>
              </a:rPr>
              <a:t>4</a:t>
            </a:r>
          </a:p>
        </p:txBody>
      </p:sp>
      <p:cxnSp>
        <p:nvCxnSpPr>
          <p:cNvPr id="659" name="Straight Connector 658"/>
          <p:cNvCxnSpPr/>
          <p:nvPr/>
        </p:nvCxnSpPr>
        <p:spPr>
          <a:xfrm>
            <a:off x="7099300" y="6375823"/>
            <a:ext cx="282067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1" name="Rectangle 660"/>
          <p:cNvSpPr/>
          <p:nvPr/>
        </p:nvSpPr>
        <p:spPr>
          <a:xfrm>
            <a:off x="7909943" y="6105823"/>
            <a:ext cx="1199384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" tIns="45720" rIns="1800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1400" b="1" dirty="0">
                <a:solidFill>
                  <a:schemeClr val="bg2"/>
                </a:solidFill>
              </a:rPr>
              <a:t>563</a:t>
            </a:r>
          </a:p>
          <a:p>
            <a:pPr algn="ctr">
              <a:spcBef>
                <a:spcPts val="600"/>
              </a:spcBef>
            </a:pPr>
            <a:r>
              <a:rPr lang="pl-PL" sz="900" dirty="0">
                <a:solidFill>
                  <a:srgbClr val="2C3B4C"/>
                </a:solidFill>
              </a:rPr>
              <a:t>Filie</a:t>
            </a:r>
          </a:p>
        </p:txBody>
      </p:sp>
      <p:sp>
        <p:nvSpPr>
          <p:cNvPr id="662" name="Oval 661"/>
          <p:cNvSpPr/>
          <p:nvPr/>
        </p:nvSpPr>
        <p:spPr>
          <a:xfrm>
            <a:off x="9786621" y="6309148"/>
            <a:ext cx="133350" cy="133350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63" name="Oval 662"/>
          <p:cNvSpPr/>
          <p:nvPr/>
        </p:nvSpPr>
        <p:spPr>
          <a:xfrm>
            <a:off x="7098057" y="6309148"/>
            <a:ext cx="133350" cy="133350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64" name="TextBox 663"/>
          <p:cNvSpPr txBox="1"/>
          <p:nvPr>
            <p:custDataLst>
              <p:tags r:id="rId2"/>
            </p:custDataLst>
          </p:nvPr>
        </p:nvSpPr>
        <p:spPr>
          <a:xfrm>
            <a:off x="795528" y="7194477"/>
            <a:ext cx="9107423" cy="236988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Źródło: Dane Spółki</a:t>
            </a:r>
          </a:p>
          <a:p>
            <a:pPr>
              <a:lnSpc>
                <a:spcPct val="110000"/>
              </a:lnSpc>
            </a:pPr>
            <a:endParaRPr lang="en-GB" sz="70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665" name="Rectangle 664"/>
          <p:cNvSpPr>
            <a:spLocks/>
          </p:cNvSpPr>
          <p:nvPr/>
        </p:nvSpPr>
        <p:spPr>
          <a:xfrm>
            <a:off x="811019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Lider</a:t>
            </a:r>
          </a:p>
        </p:txBody>
      </p:sp>
      <p:sp>
        <p:nvSpPr>
          <p:cNvPr id="666" name="Rectangle 665"/>
          <p:cNvSpPr>
            <a:spLocks/>
          </p:cNvSpPr>
          <p:nvPr/>
        </p:nvSpPr>
        <p:spPr>
          <a:xfrm>
            <a:off x="1604043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Branża</a:t>
            </a:r>
          </a:p>
        </p:txBody>
      </p:sp>
      <p:sp>
        <p:nvSpPr>
          <p:cNvPr id="667" name="Rectangle 666"/>
          <p:cNvSpPr>
            <a:spLocks/>
          </p:cNvSpPr>
          <p:nvPr/>
        </p:nvSpPr>
        <p:spPr>
          <a:xfrm>
            <a:off x="2397067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Bariery wejścia</a:t>
            </a:r>
          </a:p>
        </p:txBody>
      </p:sp>
      <p:sp>
        <p:nvSpPr>
          <p:cNvPr id="668" name="Rectangle 667"/>
          <p:cNvSpPr>
            <a:spLocks/>
          </p:cNvSpPr>
          <p:nvPr/>
        </p:nvSpPr>
        <p:spPr>
          <a:xfrm>
            <a:off x="3190091" y="114429"/>
            <a:ext cx="720000" cy="252000"/>
          </a:xfrm>
          <a:prstGeom prst="rect">
            <a:avLst/>
          </a:prstGeom>
          <a:solidFill>
            <a:srgbClr val="9B0302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bg1"/>
                </a:solidFill>
              </a:rPr>
              <a:t>Sieć</a:t>
            </a:r>
          </a:p>
        </p:txBody>
      </p:sp>
      <p:sp>
        <p:nvSpPr>
          <p:cNvPr id="669" name="Rectangle 668"/>
          <p:cNvSpPr>
            <a:spLocks/>
          </p:cNvSpPr>
          <p:nvPr/>
        </p:nvSpPr>
        <p:spPr>
          <a:xfrm>
            <a:off x="3983115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Finanse</a:t>
            </a:r>
          </a:p>
        </p:txBody>
      </p:sp>
      <p:sp>
        <p:nvSpPr>
          <p:cNvPr id="670" name="Rectangle 669"/>
          <p:cNvSpPr>
            <a:spLocks/>
          </p:cNvSpPr>
          <p:nvPr/>
        </p:nvSpPr>
        <p:spPr>
          <a:xfrm>
            <a:off x="477614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Zarząd</a:t>
            </a:r>
          </a:p>
        </p:txBody>
      </p:sp>
      <p:sp>
        <p:nvSpPr>
          <p:cNvPr id="3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17</a:t>
            </a:r>
          </a:p>
        </p:txBody>
      </p:sp>
      <p:sp>
        <p:nvSpPr>
          <p:cNvPr id="2546" name="Oval 1329">
            <a:extLst>
              <a:ext uri="{FF2B5EF4-FFF2-40B4-BE49-F238E27FC236}">
                <a16:creationId xmlns:a16="http://schemas.microsoft.com/office/drawing/2014/main" id="{0C9D05AD-19D6-4D67-AB11-C4D5D77ECD80}"/>
              </a:ext>
            </a:extLst>
          </p:cNvPr>
          <p:cNvSpPr>
            <a:spLocks noChangeAspect="1"/>
          </p:cNvSpPr>
          <p:nvPr/>
        </p:nvSpPr>
        <p:spPr bwMode="gray">
          <a:xfrm>
            <a:off x="3792875" y="4829925"/>
            <a:ext cx="112682" cy="112167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547" name="Freeform 1303">
            <a:extLst>
              <a:ext uri="{FF2B5EF4-FFF2-40B4-BE49-F238E27FC236}">
                <a16:creationId xmlns:a16="http://schemas.microsoft.com/office/drawing/2014/main" id="{7A481029-50DD-447D-ACFC-005C2AEF3DCA}"/>
              </a:ext>
            </a:extLst>
          </p:cNvPr>
          <p:cNvSpPr/>
          <p:nvPr/>
        </p:nvSpPr>
        <p:spPr bwMode="gray">
          <a:xfrm rot="10800000">
            <a:off x="3910091" y="4891357"/>
            <a:ext cx="1328584" cy="705"/>
          </a:xfrm>
          <a:custGeom>
            <a:avLst/>
            <a:gdLst>
              <a:gd name="connsiteX0" fmla="*/ 0 w 679450"/>
              <a:gd name="connsiteY0" fmla="*/ 0 h 165100"/>
              <a:gd name="connsiteX1" fmla="*/ 679450 w 679450"/>
              <a:gd name="connsiteY1" fmla="*/ 0 h 165100"/>
              <a:gd name="connsiteX2" fmla="*/ 679450 w 679450"/>
              <a:gd name="connsiteY2" fmla="*/ 16510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9450" h="165100">
                <a:moveTo>
                  <a:pt x="0" y="0"/>
                </a:moveTo>
                <a:lnTo>
                  <a:pt x="679450" y="0"/>
                </a:lnTo>
                <a:lnTo>
                  <a:pt x="679450" y="165100"/>
                </a:lnTo>
              </a:path>
            </a:pathLst>
          </a:cu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pic>
        <p:nvPicPr>
          <p:cNvPr id="2548" name="Bulgaria">
            <a:extLst>
              <a:ext uri="{FF2B5EF4-FFF2-40B4-BE49-F238E27FC236}">
                <a16:creationId xmlns:a16="http://schemas.microsoft.com/office/drawing/2014/main" id="{945DF769-814B-4D6B-A1BD-D6E4554B668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171432" y="4730673"/>
            <a:ext cx="385499" cy="358978"/>
          </a:xfrm>
          <a:prstGeom prst="rect">
            <a:avLst/>
          </a:prstGeom>
        </p:spPr>
      </p:pic>
      <p:sp>
        <p:nvSpPr>
          <p:cNvPr id="2549" name="TextBox 821">
            <a:extLst>
              <a:ext uri="{FF2B5EF4-FFF2-40B4-BE49-F238E27FC236}">
                <a16:creationId xmlns:a16="http://schemas.microsoft.com/office/drawing/2014/main" id="{7FDCA8F5-5491-4122-801E-286DDDCB8E3C}"/>
              </a:ext>
            </a:extLst>
          </p:cNvPr>
          <p:cNvSpPr txBox="1"/>
          <p:nvPr/>
        </p:nvSpPr>
        <p:spPr bwMode="gray">
          <a:xfrm>
            <a:off x="5517627" y="4781782"/>
            <a:ext cx="907621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>
            <a:defPPr>
              <a:defRPr lang="fr-FR"/>
            </a:defPPr>
            <a:lvl1pPr marL="0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7259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4518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177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9037" algn="l" defTabSz="794518" rtl="0" eaLnBrk="1" latinLnBrk="0" hangingPunct="1">
              <a:defRPr lang="en-US" sz="9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6296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355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0814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8073" algn="l" defTabSz="794518" rtl="0" eaLnBrk="1" latinLnBrk="0" hangingPunct="1">
              <a:defRPr sz="15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000" b="1" i="0" dirty="0">
                <a:solidFill>
                  <a:schemeClr val="tx2"/>
                </a:solidFill>
                <a:latin typeface="Arial" panose="020B0604020202020204" pitchFamily="34" charset="0"/>
              </a:rPr>
              <a:t>Bułgaria, 29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313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Inwestycja w Zakroczymiu: nowoczesne centrum logistyczne </a:t>
            </a:r>
          </a:p>
        </p:txBody>
      </p:sp>
      <p:sp>
        <p:nvSpPr>
          <p:cNvPr id="119" name="Isosceles Triangle 118"/>
          <p:cNvSpPr/>
          <p:nvPr/>
        </p:nvSpPr>
        <p:spPr>
          <a:xfrm rot="10800000">
            <a:off x="3717826" y="3784711"/>
            <a:ext cx="3277428" cy="182745"/>
          </a:xfrm>
          <a:prstGeom prst="triangle">
            <a:avLst/>
          </a:prstGeom>
          <a:solidFill>
            <a:schemeClr val="accent2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8975" tIns="44487" rIns="88975" bIns="44487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 defTabSz="889711">
              <a:lnSpc>
                <a:spcPct val="110000"/>
              </a:lnSpc>
            </a:pPr>
            <a:endParaRPr sz="1168" dirty="0">
              <a:solidFill>
                <a:srgbClr val="2C3B4C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11971" y="2004045"/>
            <a:ext cx="5168319" cy="1621994"/>
          </a:xfrm>
          <a:prstGeom prst="rect">
            <a:avLst/>
          </a:prstGeom>
          <a:noFill/>
        </p:spPr>
        <p:txBody>
          <a:bodyPr vert="horz" wrap="square" lIns="88975" tIns="44487" rIns="88975" bIns="44487" rtlCol="0" anchor="t">
            <a:spAutoFit/>
          </a:bodyPr>
          <a:lstStyle/>
          <a:p>
            <a:pPr marL="151251" lvl="1" indent="-151251" defTabSz="88971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DA2038"/>
              </a:buClr>
              <a:buSzPct val="92000"/>
              <a:buFont typeface="Wingdings" panose="05000000000000000000" pitchFamily="2" charset="2"/>
              <a:buChar char="n"/>
            </a:pPr>
            <a:r>
              <a:rPr lang="pl-PL" sz="1100"/>
              <a:t>Zlokalizowany około 35 km od Warszawy </a:t>
            </a:r>
          </a:p>
          <a:p>
            <a:pPr marL="151251" lvl="1" indent="-151251" defTabSz="88971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DA2038"/>
              </a:buClr>
              <a:buSzPct val="92000"/>
              <a:buFont typeface="Wingdings" panose="05000000000000000000" pitchFamily="2" charset="2"/>
              <a:buChar char="n"/>
            </a:pPr>
            <a:r>
              <a:rPr lang="pl-PL" sz="1100" b="1">
                <a:solidFill>
                  <a:srgbClr val="2C3B4C"/>
                </a:solidFill>
              </a:rPr>
              <a:t>Główny magazyn Inter Cars </a:t>
            </a:r>
            <a:r>
              <a:rPr lang="pl-PL" sz="1100">
                <a:solidFill>
                  <a:srgbClr val="2C3B4C"/>
                </a:solidFill>
              </a:rPr>
              <a:t>obsługujący Polskę i Litwę / Ukrainę  </a:t>
            </a:r>
          </a:p>
          <a:p>
            <a:pPr marL="151251" lvl="1" indent="-151251" defTabSz="88971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DA2038"/>
              </a:buClr>
              <a:buSzPct val="92000"/>
              <a:buFont typeface="Wingdings" panose="05000000000000000000" pitchFamily="2" charset="2"/>
              <a:buChar char="n"/>
            </a:pPr>
            <a:r>
              <a:rPr lang="pl-PL" sz="1100">
                <a:solidFill>
                  <a:srgbClr val="2C3B4C"/>
                </a:solidFill>
              </a:rPr>
              <a:t>Obsługuje </a:t>
            </a:r>
            <a:r>
              <a:rPr lang="pl-PL" sz="1100" b="1">
                <a:solidFill>
                  <a:srgbClr val="2C3B4C"/>
                </a:solidFill>
              </a:rPr>
              <a:t>45% wszystkich operacji realizowanych w </a:t>
            </a:r>
            <a:r>
              <a:rPr lang="pl-PL" sz="1100">
                <a:solidFill>
                  <a:srgbClr val="2C3B4C"/>
                </a:solidFill>
              </a:rPr>
              <a:t>Polsce </a:t>
            </a:r>
          </a:p>
          <a:p>
            <a:pPr marL="151251" lvl="1" indent="-151251" defTabSz="88971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DA2038"/>
              </a:buClr>
              <a:buSzPct val="92000"/>
              <a:buFont typeface="Wingdings" panose="05000000000000000000" pitchFamily="2" charset="2"/>
              <a:buChar char="n"/>
            </a:pPr>
            <a:r>
              <a:rPr lang="pl-PL" sz="1100" b="1"/>
              <a:t>Najnowocześniejszy magazyn części zamiennych w </a:t>
            </a:r>
            <a:r>
              <a:rPr lang="pl-PL" sz="1100"/>
              <a:t>Europie </a:t>
            </a:r>
          </a:p>
          <a:p>
            <a:pPr marL="151251" lvl="1" indent="-151251" defTabSz="88971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srgbClr val="DA2038"/>
              </a:buClr>
              <a:buSzPct val="92000"/>
              <a:buFont typeface="Wingdings" panose="05000000000000000000" pitchFamily="2" charset="2"/>
              <a:buChar char="n"/>
            </a:pPr>
            <a:r>
              <a:rPr lang="pl-PL" sz="1100"/>
              <a:t>Zdolny do obsługi do </a:t>
            </a:r>
            <a:r>
              <a:rPr lang="pl-PL" sz="1100" b="1"/>
              <a:t>500 tys. części dziennie</a:t>
            </a:r>
            <a:r>
              <a:rPr lang="pl-PL" sz="1100"/>
              <a:t>, dostarczanych z dokładnością rzędu 99.9%</a:t>
            </a: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5">
            <a:grayscl/>
          </a:blip>
          <a:srcRect l="7509" t="2816" r="1156" b="5955"/>
          <a:stretch/>
        </p:blipFill>
        <p:spPr>
          <a:xfrm>
            <a:off x="6704344" y="1940321"/>
            <a:ext cx="3196763" cy="1685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3" name="TextBox 122"/>
          <p:cNvSpPr txBox="1"/>
          <p:nvPr/>
        </p:nvSpPr>
        <p:spPr>
          <a:xfrm>
            <a:off x="811971" y="1628523"/>
            <a:ext cx="5168319" cy="274509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innerShdw dist="25400" dir="5400000">
              <a:schemeClr val="tx2">
                <a:lumMod val="100000"/>
              </a:schemeClr>
            </a:innerShdw>
          </a:effectLst>
        </p:spPr>
        <p:txBody>
          <a:bodyPr vert="horz" wrap="square" lIns="88975" tIns="44487" rIns="88975" bIns="44487" rtlCol="0" anchor="t">
            <a:spAutoFit/>
          </a:bodyPr>
          <a:lstStyle/>
          <a:p>
            <a:pPr algn="ctr" defTabSz="889711"/>
            <a:r>
              <a:rPr lang="pl-PL" sz="1200" b="1">
                <a:solidFill>
                  <a:srgbClr val="2C3B4C"/>
                </a:solidFill>
              </a:rPr>
              <a:t>Nowy magazyn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814566" y="1120798"/>
            <a:ext cx="9086541" cy="397929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 anchorCtr="0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W 2017 roku Inter </a:t>
            </a:r>
            <a:r>
              <a:rPr lang="pl-PL" dirty="0" err="1"/>
              <a:t>Cars</a:t>
            </a:r>
            <a:r>
              <a:rPr lang="pl-PL" dirty="0"/>
              <a:t> otworzyła nowe centrum logistyczne w Zakroczymiu, dzięki któremu wydajność spółki zwiększyła się dwukrotnie. </a:t>
            </a:r>
          </a:p>
        </p:txBody>
      </p:sp>
      <p:sp>
        <p:nvSpPr>
          <p:cNvPr id="129" name="TextBox 128"/>
          <p:cNvSpPr txBox="1"/>
          <p:nvPr>
            <p:custDataLst>
              <p:tags r:id="rId2"/>
            </p:custDataLst>
          </p:nvPr>
        </p:nvSpPr>
        <p:spPr>
          <a:xfrm>
            <a:off x="795528" y="7203646"/>
            <a:ext cx="9107423" cy="118494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Źródło: Dane Spółki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4566" y="4128302"/>
            <a:ext cx="9089136" cy="1459699"/>
            <a:chOff x="811971" y="1615761"/>
            <a:chExt cx="9089136" cy="1459699"/>
          </a:xfrm>
        </p:grpSpPr>
        <p:sp>
          <p:nvSpPr>
            <p:cNvPr id="115" name="TextBox 114"/>
            <p:cNvSpPr txBox="1"/>
            <p:nvPr/>
          </p:nvSpPr>
          <p:spPr>
            <a:xfrm>
              <a:off x="811971" y="1615761"/>
              <a:ext cx="9089136" cy="2745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innerShdw dist="25400" dir="5400000">
                <a:schemeClr val="tx2">
                  <a:lumMod val="100000"/>
                </a:schemeClr>
              </a:innerShdw>
            </a:effectLst>
          </p:spPr>
          <p:txBody>
            <a:bodyPr vert="horz" wrap="square" lIns="88975" tIns="44487" rIns="88975" bIns="44487" rtlCol="0" anchor="t">
              <a:spAutoFit/>
            </a:bodyPr>
            <a:lstStyle/>
            <a:p>
              <a:pPr algn="ctr" defTabSz="889711"/>
              <a:r>
                <a:rPr lang="pl-PL" sz="1200" b="1">
                  <a:solidFill>
                    <a:srgbClr val="2C3B4C"/>
                  </a:solidFill>
                </a:rPr>
                <a:t>Kluczowe korzyści </a:t>
              </a: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11971" y="1933021"/>
              <a:ext cx="8970264" cy="1142439"/>
            </a:xfrm>
            <a:prstGeom prst="rect">
              <a:avLst/>
            </a:prstGeom>
            <a:noFill/>
          </p:spPr>
          <p:txBody>
            <a:bodyPr vert="horz" wrap="square" lIns="88975" tIns="44487" rIns="88975" bIns="44487" rtlCol="0" anchor="t">
              <a:spAutoFit/>
            </a:bodyPr>
            <a:lstStyle/>
            <a:p>
              <a:pPr marL="151251" lvl="1" indent="-151251" defTabSz="889711">
                <a:lnSpc>
                  <a:spcPct val="11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DA2038"/>
                </a:buClr>
                <a:buSzPct val="92000"/>
                <a:buFont typeface="Wingdings" panose="05000000000000000000" pitchFamily="2" charset="2"/>
                <a:buChar char="n"/>
              </a:pPr>
              <a:r>
                <a:rPr lang="pl-PL" sz="1100">
                  <a:solidFill>
                    <a:srgbClr val="2C3B4C"/>
                  </a:solidFill>
                </a:rPr>
                <a:t>Konsolidacja - zamiast utrzymywać kilka mniejszych magazynów podjęto decyzję o budowie jednego </a:t>
              </a:r>
              <a:r>
                <a:rPr lang="pl-PL" sz="1100" b="1">
                  <a:solidFill>
                    <a:srgbClr val="2C3B4C"/>
                  </a:solidFill>
                </a:rPr>
                <a:t>dużego magazynu centralnego</a:t>
              </a:r>
              <a:r>
                <a:rPr lang="pl-PL" sz="1100">
                  <a:solidFill>
                    <a:srgbClr val="2C3B4C"/>
                  </a:solidFill>
                </a:rPr>
                <a:t>.</a:t>
              </a:r>
            </a:p>
            <a:p>
              <a:pPr marL="151251" lvl="1" indent="-151251" defTabSz="889711">
                <a:lnSpc>
                  <a:spcPct val="11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DA2038"/>
                </a:buClr>
                <a:buSzPct val="92000"/>
                <a:buFont typeface="Wingdings" panose="05000000000000000000" pitchFamily="2" charset="2"/>
                <a:buChar char="n"/>
              </a:pPr>
              <a:r>
                <a:rPr lang="pl-PL" sz="1100" b="1">
                  <a:solidFill>
                    <a:srgbClr val="2C3B4C"/>
                  </a:solidFill>
                </a:rPr>
                <a:t>Optymalizacja kosztów logistycznych </a:t>
              </a:r>
              <a:r>
                <a:rPr lang="pl-PL" sz="1100">
                  <a:solidFill>
                    <a:srgbClr val="2C3B4C"/>
                  </a:solidFill>
                </a:rPr>
                <a:t>- dzięki tej decyzji wzrost kosztów jest wolniejszy niż wzrost sprzedaży / marży </a:t>
              </a:r>
            </a:p>
            <a:p>
              <a:pPr marL="151251" lvl="1" indent="-151251" defTabSz="889711">
                <a:lnSpc>
                  <a:spcPct val="11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DA2038"/>
                </a:buClr>
                <a:buSzPct val="92000"/>
                <a:buFont typeface="Wingdings" panose="05000000000000000000" pitchFamily="2" charset="2"/>
                <a:buChar char="n"/>
              </a:pPr>
              <a:r>
                <a:rPr lang="pl-PL" sz="1100">
                  <a:solidFill>
                    <a:srgbClr val="2C3B4C"/>
                  </a:solidFill>
                </a:rPr>
                <a:t>Zwiększenie powierzchni magazynowej z </a:t>
              </a:r>
              <a:r>
                <a:rPr lang="pl-PL" sz="1100" b="1">
                  <a:solidFill>
                    <a:srgbClr val="2C3B4C"/>
                  </a:solidFill>
                </a:rPr>
                <a:t>44 000 do 54 000 m2</a:t>
              </a:r>
            </a:p>
            <a:p>
              <a:pPr marL="151251" lvl="1" indent="-151251" defTabSz="889711">
                <a:lnSpc>
                  <a:spcPct val="110000"/>
                </a:lnSpc>
                <a:spcBef>
                  <a:spcPts val="800"/>
                </a:spcBef>
                <a:spcAft>
                  <a:spcPct val="0"/>
                </a:spcAft>
                <a:buClr>
                  <a:srgbClr val="DA2038"/>
                </a:buClr>
                <a:buSzPct val="92000"/>
                <a:buFont typeface="Wingdings" panose="05000000000000000000" pitchFamily="2" charset="2"/>
                <a:buChar char="n"/>
              </a:pPr>
              <a:r>
                <a:rPr lang="pl-PL" sz="1100">
                  <a:solidFill>
                    <a:srgbClr val="2C3B4C"/>
                  </a:solidFill>
                </a:rPr>
                <a:t>Zwiększenie efektywności dzięki zastosowaniu nowoczesnych sorterów i systemów magazynowania 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32456" y="2006813"/>
              <a:ext cx="187960" cy="16096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1400" b="1">
                  <a:solidFill>
                    <a:srgbClr val="C00000"/>
                  </a:solidFill>
                  <a:sym typeface="Wingdings"/>
                </a:rPr>
                <a:t>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32456" y="2297959"/>
              <a:ext cx="187960" cy="16096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1400" b="1">
                  <a:solidFill>
                    <a:srgbClr val="C00000"/>
                  </a:solidFill>
                  <a:sym typeface="Wingdings"/>
                </a:rPr>
                <a:t>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832456" y="2583709"/>
              <a:ext cx="187960" cy="16096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1400" b="1">
                  <a:solidFill>
                    <a:srgbClr val="C00000"/>
                  </a:solidFill>
                  <a:sym typeface="Wingdings"/>
                </a:rPr>
                <a:t>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832456" y="2876226"/>
              <a:ext cx="187960" cy="16096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1400" b="1">
                  <a:solidFill>
                    <a:srgbClr val="C00000"/>
                  </a:solidFill>
                  <a:sym typeface="Wingdings"/>
                </a:rPr>
                <a:t>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832456" y="2083812"/>
            <a:ext cx="187960" cy="1609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400" b="1">
                <a:solidFill>
                  <a:srgbClr val="C00000"/>
                </a:solidFill>
                <a:sym typeface="Wingdings"/>
              </a:rPr>
              <a:t>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32456" y="2420342"/>
            <a:ext cx="187960" cy="1609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400" b="1">
                <a:solidFill>
                  <a:srgbClr val="C00000"/>
                </a:solidFill>
                <a:sym typeface="Wingdings"/>
              </a:rPr>
              <a:t>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32456" y="2756872"/>
            <a:ext cx="187960" cy="1609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400" b="1">
                <a:solidFill>
                  <a:srgbClr val="C00000"/>
                </a:solidFill>
                <a:sym typeface="Wingdings"/>
              </a:rPr>
              <a:t>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32456" y="3093402"/>
            <a:ext cx="187960" cy="1609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400" b="1">
                <a:solidFill>
                  <a:srgbClr val="C00000"/>
                </a:solidFill>
                <a:sym typeface="Wingdings"/>
              </a:rPr>
              <a:t>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32456" y="3429932"/>
            <a:ext cx="187960" cy="1609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400" b="1">
                <a:solidFill>
                  <a:srgbClr val="C00000"/>
                </a:solidFill>
                <a:sym typeface="Wingdings"/>
              </a:rPr>
              <a:t></a:t>
            </a:r>
          </a:p>
        </p:txBody>
      </p:sp>
      <p:sp>
        <p:nvSpPr>
          <p:cNvPr id="53" name="Oval 52"/>
          <p:cNvSpPr/>
          <p:nvPr/>
        </p:nvSpPr>
        <p:spPr>
          <a:xfrm>
            <a:off x="297581" y="642289"/>
            <a:ext cx="324000" cy="324000"/>
          </a:xfrm>
          <a:prstGeom prst="ellipse">
            <a:avLst/>
          </a:prstGeom>
          <a:solidFill>
            <a:schemeClr val="bg1"/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800" b="1">
                <a:solidFill>
                  <a:schemeClr val="tx2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54" name="Rectangle 53"/>
          <p:cNvSpPr>
            <a:spLocks/>
          </p:cNvSpPr>
          <p:nvPr/>
        </p:nvSpPr>
        <p:spPr>
          <a:xfrm>
            <a:off x="811019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Lider</a:t>
            </a: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1604043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Branża</a:t>
            </a:r>
          </a:p>
        </p:txBody>
      </p:sp>
      <p:sp>
        <p:nvSpPr>
          <p:cNvPr id="56" name="Rectangle 55"/>
          <p:cNvSpPr>
            <a:spLocks/>
          </p:cNvSpPr>
          <p:nvPr/>
        </p:nvSpPr>
        <p:spPr>
          <a:xfrm>
            <a:off x="2397067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Bariery wejścia</a:t>
            </a:r>
          </a:p>
        </p:txBody>
      </p:sp>
      <p:sp>
        <p:nvSpPr>
          <p:cNvPr id="57" name="Rectangle 56"/>
          <p:cNvSpPr>
            <a:spLocks/>
          </p:cNvSpPr>
          <p:nvPr/>
        </p:nvSpPr>
        <p:spPr>
          <a:xfrm>
            <a:off x="3190091" y="114429"/>
            <a:ext cx="720000" cy="252000"/>
          </a:xfrm>
          <a:prstGeom prst="rect">
            <a:avLst/>
          </a:prstGeom>
          <a:solidFill>
            <a:srgbClr val="9B0302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bg1"/>
                </a:solidFill>
              </a:rPr>
              <a:t>Sieć</a:t>
            </a:r>
          </a:p>
        </p:txBody>
      </p:sp>
      <p:sp>
        <p:nvSpPr>
          <p:cNvPr id="58" name="Rectangle 57"/>
          <p:cNvSpPr>
            <a:spLocks/>
          </p:cNvSpPr>
          <p:nvPr/>
        </p:nvSpPr>
        <p:spPr>
          <a:xfrm>
            <a:off x="3983115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Finanse</a:t>
            </a:r>
          </a:p>
        </p:txBody>
      </p:sp>
      <p:sp>
        <p:nvSpPr>
          <p:cNvPr id="59" name="Rectangle 58"/>
          <p:cNvSpPr>
            <a:spLocks/>
          </p:cNvSpPr>
          <p:nvPr/>
        </p:nvSpPr>
        <p:spPr>
          <a:xfrm>
            <a:off x="477614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Zarząd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811971" y="6118648"/>
            <a:ext cx="91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811971" y="6051973"/>
            <a:ext cx="133350" cy="133350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9786621" y="6051973"/>
            <a:ext cx="133350" cy="133350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378858" y="5730958"/>
            <a:ext cx="1349828" cy="75687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1400" b="1" dirty="0">
                <a:solidFill>
                  <a:schemeClr val="bg2"/>
                </a:solidFill>
              </a:rPr>
              <a:t>170 mln PLN </a:t>
            </a:r>
          </a:p>
          <a:p>
            <a:pPr algn="ctr">
              <a:spcBef>
                <a:spcPts val="600"/>
              </a:spcBef>
            </a:pPr>
            <a:r>
              <a:rPr lang="pl-PL" sz="900" dirty="0">
                <a:solidFill>
                  <a:srgbClr val="2C3B4C"/>
                </a:solidFill>
              </a:rPr>
              <a:t>inwestycja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406621" y="5730958"/>
            <a:ext cx="1849036" cy="75687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1400" b="1" dirty="0">
                <a:solidFill>
                  <a:schemeClr val="bg2"/>
                </a:solidFill>
              </a:rPr>
              <a:t>+ 3,5-6 mld</a:t>
            </a:r>
          </a:p>
          <a:p>
            <a:pPr algn="ctr">
              <a:spcBef>
                <a:spcPts val="600"/>
              </a:spcBef>
            </a:pPr>
            <a:r>
              <a:rPr lang="pl-PL" sz="900" dirty="0">
                <a:solidFill>
                  <a:srgbClr val="2C3B4C"/>
                </a:solidFill>
              </a:rPr>
              <a:t>szacowany wzrost przychodów 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929196" y="5730958"/>
            <a:ext cx="1238576" cy="75687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1400" b="1" dirty="0">
                <a:solidFill>
                  <a:schemeClr val="bg2"/>
                </a:solidFill>
              </a:rPr>
              <a:t>3x</a:t>
            </a:r>
          </a:p>
          <a:p>
            <a:pPr algn="ctr">
              <a:spcBef>
                <a:spcPts val="600"/>
              </a:spcBef>
            </a:pPr>
            <a:r>
              <a:rPr lang="pl-PL" sz="900" dirty="0">
                <a:solidFill>
                  <a:srgbClr val="2C3B4C"/>
                </a:solidFill>
              </a:rPr>
              <a:t>większa przepustowość 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892740" y="5730957"/>
            <a:ext cx="1349827" cy="7568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1400" b="1" dirty="0">
                <a:solidFill>
                  <a:schemeClr val="bg2"/>
                </a:solidFill>
              </a:rPr>
              <a:t>&gt;250</a:t>
            </a:r>
          </a:p>
          <a:p>
            <a:pPr algn="ctr">
              <a:spcBef>
                <a:spcPts val="600"/>
              </a:spcBef>
            </a:pPr>
            <a:r>
              <a:rPr lang="pl-PL" sz="900" dirty="0">
                <a:solidFill>
                  <a:srgbClr val="2C3B4C"/>
                </a:solidFill>
              </a:rPr>
              <a:t>nowe miejsca pracy 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419711" y="5730958"/>
            <a:ext cx="1345431" cy="75687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1400" b="1" dirty="0">
                <a:solidFill>
                  <a:schemeClr val="bg2"/>
                </a:solidFill>
              </a:rPr>
              <a:t>+45 000</a:t>
            </a:r>
          </a:p>
          <a:p>
            <a:pPr algn="ctr">
              <a:spcBef>
                <a:spcPts val="600"/>
              </a:spcBef>
            </a:pPr>
            <a:r>
              <a:rPr lang="pl-PL" sz="900" dirty="0">
                <a:solidFill>
                  <a:srgbClr val="2C3B4C"/>
                </a:solidFill>
              </a:rPr>
              <a:t>m2 powierzchni magazynowej </a:t>
            </a:r>
          </a:p>
        </p:txBody>
      </p:sp>
      <p:sp>
        <p:nvSpPr>
          <p:cNvPr id="4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18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721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" name="Chart 38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7993429"/>
              </p:ext>
            </p:extLst>
          </p:nvPr>
        </p:nvGraphicFramePr>
        <p:xfrm>
          <a:off x="5648325" y="1526519"/>
          <a:ext cx="4279392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8" name="Chart 27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89761863"/>
              </p:ext>
            </p:extLst>
          </p:nvPr>
        </p:nvGraphicFramePr>
        <p:xfrm>
          <a:off x="814566" y="1519795"/>
          <a:ext cx="4420373" cy="3664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Długoterminowy, trwały i zrównoważony wzrost </a:t>
            </a:r>
          </a:p>
        </p:txBody>
      </p:sp>
      <p:sp>
        <p:nvSpPr>
          <p:cNvPr id="11" name="Content Placeholder 8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12798" y="5438273"/>
            <a:ext cx="4279392" cy="900000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marL="8292" indent="-6132" algn="l" defTabSz="621883" rtl="0" eaLnBrk="1" latinLnBrk="0" hangingPunct="1">
              <a:lnSpc>
                <a:spcPct val="110000"/>
              </a:lnSpc>
              <a:spcBef>
                <a:spcPts val="619"/>
              </a:spcBef>
              <a:spcAft>
                <a:spcPct val="0"/>
              </a:spcAft>
              <a:buFontTx/>
              <a:buNone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43033" indent="-143033" algn="l" defTabSz="621883" rtl="0" eaLnBrk="1" latinLnBrk="0" hangingPunct="1">
              <a:lnSpc>
                <a:spcPct val="110000"/>
              </a:lnSpc>
              <a:spcBef>
                <a:spcPts val="408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86066" indent="-143033" algn="l" defTabSz="621883" rtl="0" eaLnBrk="1" latinLnBrk="0" hangingPunct="1">
              <a:lnSpc>
                <a:spcPct val="110000"/>
              </a:lnSpc>
              <a:spcBef>
                <a:spcPts val="204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441537" indent="-155471" algn="l" defTabSz="621883" rtl="0" eaLnBrk="1" latinLnBrk="0" hangingPunct="1">
              <a:lnSpc>
                <a:spcPct val="110000"/>
              </a:lnSpc>
              <a:spcBef>
                <a:spcPts val="68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97008" indent="-155471" algn="l" defTabSz="6218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0179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1121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2063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43005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304" lvl="1" indent="-146304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Wieloletnie doświadczenie na wyżej wymienionym rynku zdobywane w drodze organicznego wzrostu </a:t>
            </a:r>
          </a:p>
          <a:p>
            <a:pPr marL="146304" lvl="1" indent="-146304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Stałe zwiększanie udziału w kluczowych rynkach </a:t>
            </a:r>
          </a:p>
          <a:p>
            <a:pPr marL="146304" lvl="1" indent="-146304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Skonsolidowana baza klientów zapewniająca powtarzalną sprzedaż</a:t>
            </a:r>
          </a:p>
          <a:p>
            <a:pPr marL="0" lvl="1" indent="0">
              <a:spcBef>
                <a:spcPts val="1200"/>
              </a:spcBef>
              <a:buNone/>
            </a:pPr>
            <a:endParaRPr lang="en-GB" sz="1000" dirty="0"/>
          </a:p>
        </p:txBody>
      </p:sp>
      <p:sp>
        <p:nvSpPr>
          <p:cNvPr id="12" name="Conten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648325" y="5438273"/>
            <a:ext cx="4279392" cy="900000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marL="8292" indent="-6132" algn="l" defTabSz="621883" rtl="0" eaLnBrk="1" latinLnBrk="0" hangingPunct="1">
              <a:lnSpc>
                <a:spcPct val="110000"/>
              </a:lnSpc>
              <a:spcBef>
                <a:spcPts val="619"/>
              </a:spcBef>
              <a:spcAft>
                <a:spcPct val="0"/>
              </a:spcAft>
              <a:buFontTx/>
              <a:buNone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43033" indent="-143033" algn="l" defTabSz="621883" rtl="0" eaLnBrk="1" latinLnBrk="0" hangingPunct="1">
              <a:lnSpc>
                <a:spcPct val="110000"/>
              </a:lnSpc>
              <a:spcBef>
                <a:spcPts val="408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86066" indent="-143033" algn="l" defTabSz="621883" rtl="0" eaLnBrk="1" latinLnBrk="0" hangingPunct="1">
              <a:lnSpc>
                <a:spcPct val="110000"/>
              </a:lnSpc>
              <a:spcBef>
                <a:spcPts val="204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441537" indent="-155471" algn="l" defTabSz="621883" rtl="0" eaLnBrk="1" latinLnBrk="0" hangingPunct="1">
              <a:lnSpc>
                <a:spcPct val="110000"/>
              </a:lnSpc>
              <a:spcBef>
                <a:spcPts val="68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97008" indent="-155471" algn="l" defTabSz="6218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0179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1121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2063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43005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304" lvl="1" indent="-146304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Spółka oferuje działa jako one-stop shop (oferuje kompleksowe usługi i produkty) w branży o niskiej marży, w przeciwieństwie do Europy Zachodniej</a:t>
            </a:r>
          </a:p>
          <a:p>
            <a:pPr marL="146304" lvl="1" indent="-146304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Spółka od początku działalności zorientowana była na wzrost ilości i umacnianie swojej pozycji na rynku jako lidera</a:t>
            </a:r>
          </a:p>
          <a:p>
            <a:pPr marL="146304" lvl="1" indent="-146304"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W 3 kwartale 2018 roku zarząd ustalił, że priorytetem spółki będzie wzrost rentowności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4566" y="1272908"/>
            <a:ext cx="4279392" cy="246888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/>
              <a:t>Historyczne dane sprzedażowe (w mln PLN)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48325" y="1272908"/>
            <a:ext cx="4279392" cy="246888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/>
              <a:t>Historyczne dane EBITDA (w mln PLN)</a:t>
            </a:r>
          </a:p>
        </p:txBody>
      </p:sp>
      <p:sp>
        <p:nvSpPr>
          <p:cNvPr id="30" name="TextBox 29"/>
          <p:cNvSpPr txBox="1"/>
          <p:nvPr>
            <p:custDataLst>
              <p:tags r:id="rId6"/>
            </p:custDataLst>
          </p:nvPr>
        </p:nvSpPr>
        <p:spPr>
          <a:xfrm>
            <a:off x="795528" y="7203646"/>
            <a:ext cx="9107423" cy="118494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Źródło: Dane firmowe, WOOD Research, World Development Indicators</a:t>
            </a:r>
          </a:p>
        </p:txBody>
      </p:sp>
      <p:sp>
        <p:nvSpPr>
          <p:cNvPr id="31" name="Oval 30"/>
          <p:cNvSpPr/>
          <p:nvPr/>
        </p:nvSpPr>
        <p:spPr>
          <a:xfrm>
            <a:off x="297581" y="642289"/>
            <a:ext cx="324000" cy="324000"/>
          </a:xfrm>
          <a:prstGeom prst="ellipse">
            <a:avLst/>
          </a:prstGeom>
          <a:solidFill>
            <a:schemeClr val="bg1"/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800" b="1">
                <a:solidFill>
                  <a:schemeClr val="tx2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33" name="Rectangle 32"/>
          <p:cNvSpPr>
            <a:spLocks/>
          </p:cNvSpPr>
          <p:nvPr/>
        </p:nvSpPr>
        <p:spPr>
          <a:xfrm>
            <a:off x="811019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Lider</a:t>
            </a:r>
          </a:p>
        </p:txBody>
      </p:sp>
      <p:sp>
        <p:nvSpPr>
          <p:cNvPr id="34" name="Rectangle 33"/>
          <p:cNvSpPr>
            <a:spLocks/>
          </p:cNvSpPr>
          <p:nvPr/>
        </p:nvSpPr>
        <p:spPr>
          <a:xfrm>
            <a:off x="1604043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Branża</a:t>
            </a:r>
          </a:p>
        </p:txBody>
      </p:sp>
      <p:sp>
        <p:nvSpPr>
          <p:cNvPr id="35" name="Rectangle 34"/>
          <p:cNvSpPr>
            <a:spLocks/>
          </p:cNvSpPr>
          <p:nvPr/>
        </p:nvSpPr>
        <p:spPr>
          <a:xfrm>
            <a:off x="2397067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Bariery wejścia</a:t>
            </a:r>
          </a:p>
        </p:txBody>
      </p:sp>
      <p:sp>
        <p:nvSpPr>
          <p:cNvPr id="36" name="Rectangle 35"/>
          <p:cNvSpPr>
            <a:spLocks/>
          </p:cNvSpPr>
          <p:nvPr/>
        </p:nvSpPr>
        <p:spPr>
          <a:xfrm>
            <a:off x="319009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Sieć</a:t>
            </a:r>
          </a:p>
        </p:txBody>
      </p:sp>
      <p:sp>
        <p:nvSpPr>
          <p:cNvPr id="40" name="Rectangle 39"/>
          <p:cNvSpPr>
            <a:spLocks/>
          </p:cNvSpPr>
          <p:nvPr/>
        </p:nvSpPr>
        <p:spPr>
          <a:xfrm>
            <a:off x="3983115" y="114429"/>
            <a:ext cx="720000" cy="252000"/>
          </a:xfrm>
          <a:prstGeom prst="rect">
            <a:avLst/>
          </a:prstGeom>
          <a:solidFill>
            <a:srgbClr val="9B0302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bg1"/>
                </a:solidFill>
              </a:rPr>
              <a:t>Finanse</a:t>
            </a:r>
          </a:p>
        </p:txBody>
      </p:sp>
      <p:sp>
        <p:nvSpPr>
          <p:cNvPr id="41" name="Rectangle 40"/>
          <p:cNvSpPr>
            <a:spLocks/>
          </p:cNvSpPr>
          <p:nvPr/>
        </p:nvSpPr>
        <p:spPr>
          <a:xfrm>
            <a:off x="477614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Zarząd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14239" y="4168456"/>
            <a:ext cx="534352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 dirty="0">
                <a:latin typeface="Arial" panose="020B0604020202020204" pitchFamily="34" charset="0"/>
              </a:rPr>
              <a:t>Nacisk na marże w </a:t>
            </a:r>
            <a:r>
              <a:rPr lang="pl-PL" sz="1000" dirty="0" err="1">
                <a:latin typeface="Arial" panose="020B0604020202020204" pitchFamily="34" charset="0"/>
              </a:rPr>
              <a:t>w</a:t>
            </a:r>
            <a:r>
              <a:rPr lang="pl-PL" sz="1000" dirty="0">
                <a:latin typeface="Arial" panose="020B0604020202020204" pitchFamily="34" charset="0"/>
              </a:rPr>
              <a:t> 2018 r. wynikał między innymi z innych czynników: i) </a:t>
            </a:r>
            <a:r>
              <a:rPr lang="pl-PL" sz="1000" dirty="0" err="1">
                <a:latin typeface="Arial" panose="020B0604020202020204" pitchFamily="34" charset="0"/>
              </a:rPr>
              <a:t>miksu</a:t>
            </a:r>
            <a:r>
              <a:rPr lang="pl-PL" sz="1000" dirty="0">
                <a:latin typeface="Arial" panose="020B0604020202020204" pitchFamily="34" charset="0"/>
              </a:rPr>
              <a:t> produktów</a:t>
            </a:r>
          </a:p>
          <a:p>
            <a:r>
              <a:rPr lang="pl-PL" sz="1000" dirty="0">
                <a:latin typeface="Arial" panose="020B0604020202020204" pitchFamily="34" charset="0"/>
              </a:rPr>
              <a:t>oraz wyższego udziału </a:t>
            </a:r>
            <a:r>
              <a:rPr lang="pl-PL" sz="1000" dirty="0" err="1">
                <a:latin typeface="Arial" panose="020B0604020202020204" pitchFamily="34" charset="0"/>
              </a:rPr>
              <a:t>rdr</a:t>
            </a:r>
            <a:r>
              <a:rPr lang="pl-PL" sz="1000" dirty="0">
                <a:latin typeface="Arial" panose="020B0604020202020204" pitchFamily="34" charset="0"/>
              </a:rPr>
              <a:t> w przychodach produktów o niższej rentowności względem najbardziej rentownego segmentu spółki, tj.</a:t>
            </a:r>
          </a:p>
          <a:p>
            <a:r>
              <a:rPr lang="pl-PL" sz="1000" dirty="0">
                <a:latin typeface="Arial" panose="020B0604020202020204" pitchFamily="34" charset="0"/>
              </a:rPr>
              <a:t>segmentu samochodów osobowych; ii) silna konkurencja; oraz iii) koncentracja na ilości, która spowodowała wzrost przychodów pośród</a:t>
            </a:r>
          </a:p>
          <a:p>
            <a:r>
              <a:rPr lang="pl-PL" sz="1000" dirty="0">
                <a:latin typeface="Arial" panose="020B0604020202020204" pitchFamily="34" charset="0"/>
              </a:rPr>
              <a:t>mniej rentownych klientów</a:t>
            </a:r>
          </a:p>
        </p:txBody>
      </p:sp>
      <p:sp>
        <p:nvSpPr>
          <p:cNvPr id="29" name="Freeform 28"/>
          <p:cNvSpPr/>
          <p:nvPr/>
        </p:nvSpPr>
        <p:spPr>
          <a:xfrm>
            <a:off x="4730718" y="1755934"/>
            <a:ext cx="0" cy="3200400"/>
          </a:xfrm>
          <a:custGeom>
            <a:avLst/>
            <a:gdLst>
              <a:gd name="connsiteX0" fmla="*/ 0 w 0"/>
              <a:gd name="connsiteY0" fmla="*/ 2641600 h 2641600"/>
              <a:gd name="connsiteX1" fmla="*/ 0 w 0"/>
              <a:gd name="connsiteY1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641600">
                <a:moveTo>
                  <a:pt x="0" y="264160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bg2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4" name="Freeform 43"/>
          <p:cNvSpPr/>
          <p:nvPr/>
        </p:nvSpPr>
        <p:spPr>
          <a:xfrm>
            <a:off x="5950438" y="2027680"/>
            <a:ext cx="3445021" cy="310565"/>
          </a:xfrm>
          <a:custGeom>
            <a:avLst/>
            <a:gdLst>
              <a:gd name="connsiteX0" fmla="*/ 0 w 1752600"/>
              <a:gd name="connsiteY0" fmla="*/ 1057275 h 1057275"/>
              <a:gd name="connsiteX1" fmla="*/ 0 w 1752600"/>
              <a:gd name="connsiteY1" fmla="*/ 0 h 1057275"/>
              <a:gd name="connsiteX2" fmla="*/ 1752600 w 1752600"/>
              <a:gd name="connsiteY2" fmla="*/ 0 h 1057275"/>
              <a:gd name="connsiteX3" fmla="*/ 1752600 w 1752600"/>
              <a:gd name="connsiteY3" fmla="*/ 485775 h 1057275"/>
              <a:gd name="connsiteX0" fmla="*/ 0 w 1752600"/>
              <a:gd name="connsiteY0" fmla="*/ 1345623 h 1345623"/>
              <a:gd name="connsiteX1" fmla="*/ 0 w 1752600"/>
              <a:gd name="connsiteY1" fmla="*/ 0 h 1345623"/>
              <a:gd name="connsiteX2" fmla="*/ 1752600 w 1752600"/>
              <a:gd name="connsiteY2" fmla="*/ 0 h 1345623"/>
              <a:gd name="connsiteX3" fmla="*/ 1752600 w 1752600"/>
              <a:gd name="connsiteY3" fmla="*/ 485775 h 1345623"/>
              <a:gd name="connsiteX0" fmla="*/ 2256 w 1752600"/>
              <a:gd name="connsiteY0" fmla="*/ 1017844 h 1017844"/>
              <a:gd name="connsiteX1" fmla="*/ 0 w 1752600"/>
              <a:gd name="connsiteY1" fmla="*/ 0 h 1017844"/>
              <a:gd name="connsiteX2" fmla="*/ 1752600 w 1752600"/>
              <a:gd name="connsiteY2" fmla="*/ 0 h 1017844"/>
              <a:gd name="connsiteX3" fmla="*/ 1752600 w 1752600"/>
              <a:gd name="connsiteY3" fmla="*/ 485775 h 101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017844">
                <a:moveTo>
                  <a:pt x="2256" y="1017844"/>
                </a:moveTo>
                <a:lnTo>
                  <a:pt x="0" y="0"/>
                </a:lnTo>
                <a:lnTo>
                  <a:pt x="1752600" y="0"/>
                </a:lnTo>
                <a:lnTo>
                  <a:pt x="1752600" y="485775"/>
                </a:lnTo>
              </a:path>
            </a:pathLst>
          </a:custGeom>
          <a:noFill/>
          <a:ln w="9525">
            <a:solidFill>
              <a:schemeClr val="tx2"/>
            </a:solidFill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6" name="TextBox 45"/>
          <p:cNvSpPr txBox="1"/>
          <p:nvPr/>
        </p:nvSpPr>
        <p:spPr>
          <a:xfrm>
            <a:off x="6967574" y="1863151"/>
            <a:ext cx="1372653" cy="14048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900" b="1" i="0" dirty="0">
                <a:solidFill>
                  <a:schemeClr val="tx2"/>
                </a:solidFill>
                <a:latin typeface="Arial" panose="020B0604020202020204" pitchFamily="34" charset="0"/>
              </a:rPr>
              <a:t>CAGR 2007–2019: 11,9%</a:t>
            </a:r>
          </a:p>
        </p:txBody>
      </p:sp>
      <p:sp>
        <p:nvSpPr>
          <p:cNvPr id="47" name="Freeform 46"/>
          <p:cNvSpPr/>
          <p:nvPr/>
        </p:nvSpPr>
        <p:spPr>
          <a:xfrm>
            <a:off x="9567967" y="1755934"/>
            <a:ext cx="0" cy="3200400"/>
          </a:xfrm>
          <a:custGeom>
            <a:avLst/>
            <a:gdLst>
              <a:gd name="connsiteX0" fmla="*/ 0 w 0"/>
              <a:gd name="connsiteY0" fmla="*/ 2641600 h 2641600"/>
              <a:gd name="connsiteX1" fmla="*/ 0 w 0"/>
              <a:gd name="connsiteY1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641600">
                <a:moveTo>
                  <a:pt x="0" y="264160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bg2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Freeform 47"/>
          <p:cNvSpPr/>
          <p:nvPr/>
        </p:nvSpPr>
        <p:spPr>
          <a:xfrm>
            <a:off x="1006333" y="2027680"/>
            <a:ext cx="3584717" cy="310565"/>
          </a:xfrm>
          <a:custGeom>
            <a:avLst/>
            <a:gdLst>
              <a:gd name="connsiteX0" fmla="*/ 0 w 1752600"/>
              <a:gd name="connsiteY0" fmla="*/ 1057275 h 1057275"/>
              <a:gd name="connsiteX1" fmla="*/ 0 w 1752600"/>
              <a:gd name="connsiteY1" fmla="*/ 0 h 1057275"/>
              <a:gd name="connsiteX2" fmla="*/ 1752600 w 1752600"/>
              <a:gd name="connsiteY2" fmla="*/ 0 h 1057275"/>
              <a:gd name="connsiteX3" fmla="*/ 1752600 w 1752600"/>
              <a:gd name="connsiteY3" fmla="*/ 485775 h 1057275"/>
              <a:gd name="connsiteX0" fmla="*/ 0 w 1752600"/>
              <a:gd name="connsiteY0" fmla="*/ 1345623 h 1345623"/>
              <a:gd name="connsiteX1" fmla="*/ 0 w 1752600"/>
              <a:gd name="connsiteY1" fmla="*/ 0 h 1345623"/>
              <a:gd name="connsiteX2" fmla="*/ 1752600 w 1752600"/>
              <a:gd name="connsiteY2" fmla="*/ 0 h 1345623"/>
              <a:gd name="connsiteX3" fmla="*/ 1752600 w 1752600"/>
              <a:gd name="connsiteY3" fmla="*/ 485775 h 1345623"/>
              <a:gd name="connsiteX0" fmla="*/ 2256 w 1752600"/>
              <a:gd name="connsiteY0" fmla="*/ 1017844 h 1017844"/>
              <a:gd name="connsiteX1" fmla="*/ 0 w 1752600"/>
              <a:gd name="connsiteY1" fmla="*/ 0 h 1017844"/>
              <a:gd name="connsiteX2" fmla="*/ 1752600 w 1752600"/>
              <a:gd name="connsiteY2" fmla="*/ 0 h 1017844"/>
              <a:gd name="connsiteX3" fmla="*/ 1752600 w 1752600"/>
              <a:gd name="connsiteY3" fmla="*/ 485775 h 101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52600" h="1017844">
                <a:moveTo>
                  <a:pt x="2256" y="1017844"/>
                </a:moveTo>
                <a:lnTo>
                  <a:pt x="0" y="0"/>
                </a:lnTo>
                <a:lnTo>
                  <a:pt x="1752600" y="0"/>
                </a:lnTo>
                <a:lnTo>
                  <a:pt x="1752600" y="485775"/>
                </a:lnTo>
              </a:path>
            </a:pathLst>
          </a:custGeom>
          <a:noFill/>
          <a:ln w="9525">
            <a:solidFill>
              <a:schemeClr val="tx2"/>
            </a:solidFill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TextBox 48"/>
          <p:cNvSpPr txBox="1"/>
          <p:nvPr/>
        </p:nvSpPr>
        <p:spPr>
          <a:xfrm>
            <a:off x="1604043" y="1863151"/>
            <a:ext cx="1896050" cy="14048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900" b="1" i="0" dirty="0">
                <a:solidFill>
                  <a:schemeClr val="tx2"/>
                </a:solidFill>
                <a:latin typeface="Arial" panose="020B0604020202020204" pitchFamily="34" charset="0"/>
              </a:rPr>
              <a:t>CAGR 2007–LTM Mar 2020: 16,6%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5051" y="5510886"/>
            <a:ext cx="187960" cy="1609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400" b="1">
                <a:solidFill>
                  <a:srgbClr val="C00000"/>
                </a:solidFill>
                <a:sym typeface="Wingdings"/>
              </a:rPr>
              <a:t>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52054" y="5966643"/>
            <a:ext cx="187960" cy="1609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400" b="1" dirty="0">
                <a:solidFill>
                  <a:srgbClr val="C00000"/>
                </a:solidFill>
                <a:sym typeface="Wingdings"/>
              </a:rPr>
              <a:t>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35051" y="6294351"/>
            <a:ext cx="187960" cy="1609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400" b="1" dirty="0">
                <a:solidFill>
                  <a:srgbClr val="C00000"/>
                </a:solidFill>
                <a:sym typeface="Wingdings"/>
              </a:rPr>
              <a:t>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666105" y="5510886"/>
            <a:ext cx="187960" cy="1609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400" b="1" dirty="0">
                <a:solidFill>
                  <a:srgbClr val="C00000"/>
                </a:solidFill>
                <a:sym typeface="Wingdings"/>
              </a:rPr>
              <a:t>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666105" y="6146822"/>
            <a:ext cx="187960" cy="1609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400" b="1" dirty="0">
                <a:solidFill>
                  <a:srgbClr val="C00000"/>
                </a:solidFill>
                <a:sym typeface="Wingdings"/>
              </a:rPr>
              <a:t>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66105" y="6625232"/>
            <a:ext cx="187960" cy="1609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400" b="1" dirty="0">
                <a:solidFill>
                  <a:srgbClr val="C00000"/>
                </a:solidFill>
                <a:sym typeface="Wingdings"/>
              </a:rPr>
              <a:t>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6728370" y="5349697"/>
            <a:ext cx="2119302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2040556" y="5349697"/>
            <a:ext cx="2119302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61"/>
          <p:cNvSpPr>
            <a:spLocks noEditPoints="1"/>
          </p:cNvSpPr>
          <p:nvPr/>
        </p:nvSpPr>
        <p:spPr bwMode="gray">
          <a:xfrm>
            <a:off x="3067777" y="1822958"/>
            <a:ext cx="398729" cy="233072"/>
          </a:xfrm>
          <a:custGeom>
            <a:avLst/>
            <a:gdLst>
              <a:gd name="T0" fmla="*/ 428634065 w 2381"/>
              <a:gd name="T1" fmla="*/ 122507559 h 973"/>
              <a:gd name="T2" fmla="*/ 159239913 w 2381"/>
              <a:gd name="T3" fmla="*/ 86294936 h 973"/>
              <a:gd name="T4" fmla="*/ 60146945 w 2381"/>
              <a:gd name="T5" fmla="*/ 200327553 h 973"/>
              <a:gd name="T6" fmla="*/ 22123121 w 2381"/>
              <a:gd name="T7" fmla="*/ 343638373 h 973"/>
              <a:gd name="T8" fmla="*/ 83422194 w 2381"/>
              <a:gd name="T9" fmla="*/ 557063257 h 973"/>
              <a:gd name="T10" fmla="*/ 267089491 w 2381"/>
              <a:gd name="T11" fmla="*/ 679571639 h 973"/>
              <a:gd name="T12" fmla="*/ 428634065 w 2381"/>
              <a:gd name="T13" fmla="*/ 614079990 h 973"/>
              <a:gd name="T14" fmla="*/ 493620381 w 2381"/>
              <a:gd name="T15" fmla="*/ 532408321 h 973"/>
              <a:gd name="T16" fmla="*/ 548697621 w 2381"/>
              <a:gd name="T17" fmla="*/ 360589080 h 973"/>
              <a:gd name="T18" fmla="*/ 530261773 w 2381"/>
              <a:gd name="T19" fmla="*/ 470769226 h 973"/>
              <a:gd name="T20" fmla="*/ 447069913 w 2381"/>
              <a:gd name="T21" fmla="*/ 610227437 h 973"/>
              <a:gd name="T22" fmla="*/ 474032413 w 2381"/>
              <a:gd name="T23" fmla="*/ 585571624 h 973"/>
              <a:gd name="T24" fmla="*/ 536483704 w 2381"/>
              <a:gd name="T25" fmla="*/ 458440770 h 973"/>
              <a:gd name="T26" fmla="*/ 418955293 w 2381"/>
              <a:gd name="T27" fmla="*/ 654915825 h 973"/>
              <a:gd name="T28" fmla="*/ 339219915 w 2381"/>
              <a:gd name="T29" fmla="*/ 704226575 h 973"/>
              <a:gd name="T30" fmla="*/ 355121097 w 2381"/>
              <a:gd name="T31" fmla="*/ 700374021 h 973"/>
              <a:gd name="T32" fmla="*/ 485093730 w 2381"/>
              <a:gd name="T33" fmla="*/ 585571624 h 973"/>
              <a:gd name="T34" fmla="*/ 497307647 w 2381"/>
              <a:gd name="T35" fmla="*/ 573244156 h 973"/>
              <a:gd name="T36" fmla="*/ 438543261 w 2381"/>
              <a:gd name="T37" fmla="*/ 654915825 h 973"/>
              <a:gd name="T38" fmla="*/ 357655762 w 2381"/>
              <a:gd name="T39" fmla="*/ 708849814 h 973"/>
              <a:gd name="T40" fmla="*/ 251188729 w 2381"/>
              <a:gd name="T41" fmla="*/ 728882388 h 973"/>
              <a:gd name="T42" fmla="*/ 312257415 w 2381"/>
              <a:gd name="T43" fmla="*/ 708849814 h 973"/>
              <a:gd name="T44" fmla="*/ 213164912 w 2381"/>
              <a:gd name="T45" fmla="*/ 716554920 h 973"/>
              <a:gd name="T46" fmla="*/ 88261580 w 2381"/>
              <a:gd name="T47" fmla="*/ 626407458 h 973"/>
              <a:gd name="T48" fmla="*/ 45398363 w 2381"/>
              <a:gd name="T49" fmla="*/ 564768363 h 973"/>
              <a:gd name="T50" fmla="*/ 166613964 w 2381"/>
              <a:gd name="T51" fmla="*/ 700374021 h 973"/>
              <a:gd name="T52" fmla="*/ 121216066 w 2381"/>
              <a:gd name="T53" fmla="*/ 671866532 h 973"/>
              <a:gd name="T54" fmla="*/ 199798874 w 2381"/>
              <a:gd name="T55" fmla="*/ 728882388 h 973"/>
              <a:gd name="T56" fmla="*/ 344289725 w 2381"/>
              <a:gd name="T57" fmla="*/ 728882388 h 973"/>
              <a:gd name="T58" fmla="*/ 327005997 w 2381"/>
              <a:gd name="T59" fmla="*/ 741209856 h 973"/>
              <a:gd name="T60" fmla="*/ 105314883 w 2381"/>
              <a:gd name="T61" fmla="*/ 667243293 h 973"/>
              <a:gd name="T62" fmla="*/ 9909200 w 2381"/>
              <a:gd name="T63" fmla="*/ 475391587 h 973"/>
              <a:gd name="T64" fmla="*/ 22123121 w 2381"/>
              <a:gd name="T65" fmla="*/ 204949915 h 973"/>
              <a:gd name="T66" fmla="*/ 194729064 w 2381"/>
              <a:gd name="T67" fmla="*/ 8475796 h 973"/>
              <a:gd name="T68" fmla="*/ 400518965 w 2381"/>
              <a:gd name="T69" fmla="*/ 53163316 h 973"/>
              <a:gd name="T70" fmla="*/ 498459767 w 2381"/>
              <a:gd name="T71" fmla="*/ 159490841 h 973"/>
              <a:gd name="T72" fmla="*/ 510673805 w 2381"/>
              <a:gd name="T73" fmla="*/ 192622447 h 973"/>
              <a:gd name="T74" fmla="*/ 513208470 w 2381"/>
              <a:gd name="T75" fmla="*/ 204949915 h 973"/>
              <a:gd name="T76" fmla="*/ 407893496 w 2381"/>
              <a:gd name="T77" fmla="*/ 86294936 h 973"/>
              <a:gd name="T78" fmla="*/ 518047856 w 2381"/>
              <a:gd name="T79" fmla="*/ 229605728 h 973"/>
              <a:gd name="T80" fmla="*/ 540170969 w 2381"/>
              <a:gd name="T81" fmla="*/ 360589080 h 973"/>
              <a:gd name="T82" fmla="*/ 69825732 w 2381"/>
              <a:gd name="T83" fmla="*/ 134835905 h 973"/>
              <a:gd name="T84" fmla="*/ 148178116 w 2381"/>
              <a:gd name="T85" fmla="*/ 53163316 h 973"/>
              <a:gd name="T86" fmla="*/ 196111609 w 2381"/>
              <a:gd name="T87" fmla="*/ 28508374 h 973"/>
              <a:gd name="T88" fmla="*/ 404206231 w 2381"/>
              <a:gd name="T89" fmla="*/ 65491676 h 973"/>
              <a:gd name="T90" fmla="*/ 162927178 w 2381"/>
              <a:gd name="T91" fmla="*/ 32360934 h 973"/>
              <a:gd name="T92" fmla="*/ 15900710 w 2381"/>
              <a:gd name="T93" fmla="*/ 237310889 h 973"/>
              <a:gd name="T94" fmla="*/ 12213921 w 2381"/>
              <a:gd name="T95" fmla="*/ 470769226 h 973"/>
              <a:gd name="T96" fmla="*/ 77200263 w 2381"/>
              <a:gd name="T97" fmla="*/ 626407458 h 973"/>
              <a:gd name="T98" fmla="*/ 5069812 w 2381"/>
              <a:gd name="T99" fmla="*/ 339785819 h 973"/>
              <a:gd name="T100" fmla="*/ 20971001 w 2381"/>
              <a:gd name="T101" fmla="*/ 245785804 h 973"/>
              <a:gd name="T102" fmla="*/ 18435855 w 2381"/>
              <a:gd name="T103" fmla="*/ 458440770 h 973"/>
              <a:gd name="T104" fmla="*/ 156935192 w 2381"/>
              <a:gd name="T105" fmla="*/ 675719086 h 973"/>
              <a:gd name="T106" fmla="*/ 63834226 w 2381"/>
              <a:gd name="T107" fmla="*/ 573244156 h 973"/>
              <a:gd name="T108" fmla="*/ 46550483 w 2381"/>
              <a:gd name="T109" fmla="*/ 544735789 h 973"/>
              <a:gd name="T110" fmla="*/ 17283735 w 2381"/>
              <a:gd name="T111" fmla="*/ 454588217 h 973"/>
              <a:gd name="T112" fmla="*/ 20971001 w 2381"/>
              <a:gd name="T113" fmla="*/ 245785804 h 97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381"/>
              <a:gd name="T172" fmla="*/ 0 h 973"/>
              <a:gd name="T173" fmla="*/ 2381 w 2381"/>
              <a:gd name="T174" fmla="*/ 973 h 97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381" h="973">
                <a:moveTo>
                  <a:pt x="2328" y="409"/>
                </a:moveTo>
                <a:lnTo>
                  <a:pt x="2301" y="372"/>
                </a:lnTo>
                <a:lnTo>
                  <a:pt x="2270" y="340"/>
                </a:lnTo>
                <a:lnTo>
                  <a:pt x="2195" y="282"/>
                </a:lnTo>
                <a:lnTo>
                  <a:pt x="2105" y="239"/>
                </a:lnTo>
                <a:lnTo>
                  <a:pt x="2009" y="202"/>
                </a:lnTo>
                <a:lnTo>
                  <a:pt x="1860" y="159"/>
                </a:lnTo>
                <a:lnTo>
                  <a:pt x="1706" y="122"/>
                </a:lnTo>
                <a:lnTo>
                  <a:pt x="1547" y="96"/>
                </a:lnTo>
                <a:lnTo>
                  <a:pt x="1377" y="80"/>
                </a:lnTo>
                <a:lnTo>
                  <a:pt x="1212" y="74"/>
                </a:lnTo>
                <a:lnTo>
                  <a:pt x="1047" y="80"/>
                </a:lnTo>
                <a:lnTo>
                  <a:pt x="872" y="90"/>
                </a:lnTo>
                <a:lnTo>
                  <a:pt x="691" y="112"/>
                </a:lnTo>
                <a:lnTo>
                  <a:pt x="601" y="133"/>
                </a:lnTo>
                <a:lnTo>
                  <a:pt x="510" y="154"/>
                </a:lnTo>
                <a:lnTo>
                  <a:pt x="425" y="186"/>
                </a:lnTo>
                <a:lnTo>
                  <a:pt x="335" y="218"/>
                </a:lnTo>
                <a:lnTo>
                  <a:pt x="314" y="229"/>
                </a:lnTo>
                <a:lnTo>
                  <a:pt x="282" y="244"/>
                </a:lnTo>
                <a:lnTo>
                  <a:pt x="261" y="260"/>
                </a:lnTo>
                <a:lnTo>
                  <a:pt x="255" y="266"/>
                </a:lnTo>
                <a:lnTo>
                  <a:pt x="255" y="271"/>
                </a:lnTo>
                <a:lnTo>
                  <a:pt x="186" y="319"/>
                </a:lnTo>
                <a:lnTo>
                  <a:pt x="154" y="351"/>
                </a:lnTo>
                <a:lnTo>
                  <a:pt x="128" y="377"/>
                </a:lnTo>
                <a:lnTo>
                  <a:pt x="107" y="409"/>
                </a:lnTo>
                <a:lnTo>
                  <a:pt x="96" y="446"/>
                </a:lnTo>
                <a:lnTo>
                  <a:pt x="96" y="478"/>
                </a:lnTo>
                <a:lnTo>
                  <a:pt x="107" y="516"/>
                </a:lnTo>
                <a:lnTo>
                  <a:pt x="123" y="553"/>
                </a:lnTo>
                <a:lnTo>
                  <a:pt x="149" y="579"/>
                </a:lnTo>
                <a:lnTo>
                  <a:pt x="208" y="638"/>
                </a:lnTo>
                <a:lnTo>
                  <a:pt x="282" y="686"/>
                </a:lnTo>
                <a:lnTo>
                  <a:pt x="362" y="723"/>
                </a:lnTo>
                <a:lnTo>
                  <a:pt x="505" y="776"/>
                </a:lnTo>
                <a:lnTo>
                  <a:pt x="580" y="803"/>
                </a:lnTo>
                <a:lnTo>
                  <a:pt x="654" y="819"/>
                </a:lnTo>
                <a:lnTo>
                  <a:pt x="893" y="861"/>
                </a:lnTo>
                <a:lnTo>
                  <a:pt x="1015" y="877"/>
                </a:lnTo>
                <a:lnTo>
                  <a:pt x="1138" y="882"/>
                </a:lnTo>
                <a:lnTo>
                  <a:pt x="1159" y="882"/>
                </a:lnTo>
                <a:lnTo>
                  <a:pt x="1185" y="882"/>
                </a:lnTo>
                <a:lnTo>
                  <a:pt x="1207" y="877"/>
                </a:lnTo>
                <a:lnTo>
                  <a:pt x="1228" y="877"/>
                </a:lnTo>
                <a:lnTo>
                  <a:pt x="1393" y="877"/>
                </a:lnTo>
                <a:lnTo>
                  <a:pt x="1552" y="861"/>
                </a:lnTo>
                <a:lnTo>
                  <a:pt x="1706" y="834"/>
                </a:lnTo>
                <a:lnTo>
                  <a:pt x="1860" y="797"/>
                </a:lnTo>
                <a:lnTo>
                  <a:pt x="1919" y="781"/>
                </a:lnTo>
                <a:lnTo>
                  <a:pt x="1967" y="765"/>
                </a:lnTo>
                <a:lnTo>
                  <a:pt x="2068" y="728"/>
                </a:lnTo>
                <a:lnTo>
                  <a:pt x="2084" y="718"/>
                </a:lnTo>
                <a:lnTo>
                  <a:pt x="2110" y="702"/>
                </a:lnTo>
                <a:lnTo>
                  <a:pt x="2121" y="696"/>
                </a:lnTo>
                <a:lnTo>
                  <a:pt x="2142" y="691"/>
                </a:lnTo>
                <a:lnTo>
                  <a:pt x="2185" y="670"/>
                </a:lnTo>
                <a:lnTo>
                  <a:pt x="2238" y="638"/>
                </a:lnTo>
                <a:lnTo>
                  <a:pt x="2291" y="601"/>
                </a:lnTo>
                <a:lnTo>
                  <a:pt x="2333" y="558"/>
                </a:lnTo>
                <a:lnTo>
                  <a:pt x="2360" y="516"/>
                </a:lnTo>
                <a:lnTo>
                  <a:pt x="2376" y="484"/>
                </a:lnTo>
                <a:lnTo>
                  <a:pt x="2381" y="468"/>
                </a:lnTo>
                <a:lnTo>
                  <a:pt x="2381" y="462"/>
                </a:lnTo>
                <a:lnTo>
                  <a:pt x="2381" y="468"/>
                </a:lnTo>
                <a:lnTo>
                  <a:pt x="2381" y="478"/>
                </a:lnTo>
                <a:lnTo>
                  <a:pt x="2376" y="505"/>
                </a:lnTo>
                <a:lnTo>
                  <a:pt x="2360" y="537"/>
                </a:lnTo>
                <a:lnTo>
                  <a:pt x="2339" y="574"/>
                </a:lnTo>
                <a:lnTo>
                  <a:pt x="2301" y="611"/>
                </a:lnTo>
                <a:lnTo>
                  <a:pt x="2259" y="648"/>
                </a:lnTo>
                <a:lnTo>
                  <a:pt x="2211" y="680"/>
                </a:lnTo>
                <a:lnTo>
                  <a:pt x="2105" y="733"/>
                </a:lnTo>
                <a:lnTo>
                  <a:pt x="2057" y="755"/>
                </a:lnTo>
                <a:lnTo>
                  <a:pt x="2009" y="771"/>
                </a:lnTo>
                <a:lnTo>
                  <a:pt x="1967" y="781"/>
                </a:lnTo>
                <a:lnTo>
                  <a:pt x="1940" y="792"/>
                </a:lnTo>
                <a:lnTo>
                  <a:pt x="1919" y="797"/>
                </a:lnTo>
                <a:lnTo>
                  <a:pt x="1914" y="803"/>
                </a:lnTo>
                <a:lnTo>
                  <a:pt x="1924" y="803"/>
                </a:lnTo>
                <a:lnTo>
                  <a:pt x="1940" y="797"/>
                </a:lnTo>
                <a:lnTo>
                  <a:pt x="1961" y="792"/>
                </a:lnTo>
                <a:lnTo>
                  <a:pt x="1988" y="781"/>
                </a:lnTo>
                <a:lnTo>
                  <a:pt x="2057" y="760"/>
                </a:lnTo>
                <a:lnTo>
                  <a:pt x="2131" y="728"/>
                </a:lnTo>
                <a:lnTo>
                  <a:pt x="2206" y="691"/>
                </a:lnTo>
                <a:lnTo>
                  <a:pt x="2264" y="654"/>
                </a:lnTo>
                <a:lnTo>
                  <a:pt x="2286" y="632"/>
                </a:lnTo>
                <a:lnTo>
                  <a:pt x="2307" y="617"/>
                </a:lnTo>
                <a:lnTo>
                  <a:pt x="2323" y="606"/>
                </a:lnTo>
                <a:lnTo>
                  <a:pt x="2328" y="595"/>
                </a:lnTo>
                <a:lnTo>
                  <a:pt x="2275" y="643"/>
                </a:lnTo>
                <a:lnTo>
                  <a:pt x="2222" y="686"/>
                </a:lnTo>
                <a:lnTo>
                  <a:pt x="2169" y="718"/>
                </a:lnTo>
                <a:lnTo>
                  <a:pt x="2115" y="744"/>
                </a:lnTo>
                <a:lnTo>
                  <a:pt x="2009" y="792"/>
                </a:lnTo>
                <a:lnTo>
                  <a:pt x="1908" y="824"/>
                </a:lnTo>
                <a:lnTo>
                  <a:pt x="1818" y="850"/>
                </a:lnTo>
                <a:lnTo>
                  <a:pt x="1738" y="866"/>
                </a:lnTo>
                <a:lnTo>
                  <a:pt x="1669" y="882"/>
                </a:lnTo>
                <a:lnTo>
                  <a:pt x="1611" y="893"/>
                </a:lnTo>
                <a:lnTo>
                  <a:pt x="1563" y="898"/>
                </a:lnTo>
                <a:lnTo>
                  <a:pt x="1520" y="904"/>
                </a:lnTo>
                <a:lnTo>
                  <a:pt x="1494" y="909"/>
                </a:lnTo>
                <a:lnTo>
                  <a:pt x="1472" y="914"/>
                </a:lnTo>
                <a:lnTo>
                  <a:pt x="1456" y="914"/>
                </a:lnTo>
                <a:lnTo>
                  <a:pt x="1451" y="914"/>
                </a:lnTo>
                <a:lnTo>
                  <a:pt x="1456" y="914"/>
                </a:lnTo>
                <a:lnTo>
                  <a:pt x="1467" y="914"/>
                </a:lnTo>
                <a:lnTo>
                  <a:pt x="1488" y="914"/>
                </a:lnTo>
                <a:lnTo>
                  <a:pt x="1541" y="909"/>
                </a:lnTo>
                <a:lnTo>
                  <a:pt x="1605" y="898"/>
                </a:lnTo>
                <a:lnTo>
                  <a:pt x="1690" y="882"/>
                </a:lnTo>
                <a:lnTo>
                  <a:pt x="1775" y="866"/>
                </a:lnTo>
                <a:lnTo>
                  <a:pt x="1866" y="845"/>
                </a:lnTo>
                <a:lnTo>
                  <a:pt x="1961" y="813"/>
                </a:lnTo>
                <a:lnTo>
                  <a:pt x="2046" y="781"/>
                </a:lnTo>
                <a:lnTo>
                  <a:pt x="2105" y="760"/>
                </a:lnTo>
                <a:lnTo>
                  <a:pt x="2174" y="723"/>
                </a:lnTo>
                <a:lnTo>
                  <a:pt x="2248" y="680"/>
                </a:lnTo>
                <a:lnTo>
                  <a:pt x="2328" y="617"/>
                </a:lnTo>
                <a:lnTo>
                  <a:pt x="2301" y="643"/>
                </a:lnTo>
                <a:lnTo>
                  <a:pt x="2270" y="670"/>
                </a:lnTo>
                <a:lnTo>
                  <a:pt x="2195" y="718"/>
                </a:lnTo>
                <a:lnTo>
                  <a:pt x="2158" y="744"/>
                </a:lnTo>
                <a:lnTo>
                  <a:pt x="2126" y="760"/>
                </a:lnTo>
                <a:lnTo>
                  <a:pt x="2100" y="776"/>
                </a:lnTo>
                <a:lnTo>
                  <a:pt x="2078" y="787"/>
                </a:lnTo>
                <a:lnTo>
                  <a:pt x="2020" y="808"/>
                </a:lnTo>
                <a:lnTo>
                  <a:pt x="1972" y="829"/>
                </a:lnTo>
                <a:lnTo>
                  <a:pt x="1935" y="840"/>
                </a:lnTo>
                <a:lnTo>
                  <a:pt x="1903" y="850"/>
                </a:lnTo>
                <a:lnTo>
                  <a:pt x="1871" y="861"/>
                </a:lnTo>
                <a:lnTo>
                  <a:pt x="1828" y="872"/>
                </a:lnTo>
                <a:lnTo>
                  <a:pt x="1775" y="882"/>
                </a:lnTo>
                <a:lnTo>
                  <a:pt x="1743" y="893"/>
                </a:lnTo>
                <a:lnTo>
                  <a:pt x="1706" y="898"/>
                </a:lnTo>
                <a:lnTo>
                  <a:pt x="1632" y="909"/>
                </a:lnTo>
                <a:lnTo>
                  <a:pt x="1552" y="920"/>
                </a:lnTo>
                <a:lnTo>
                  <a:pt x="1462" y="930"/>
                </a:lnTo>
                <a:lnTo>
                  <a:pt x="1371" y="935"/>
                </a:lnTo>
                <a:lnTo>
                  <a:pt x="1281" y="941"/>
                </a:lnTo>
                <a:lnTo>
                  <a:pt x="1196" y="946"/>
                </a:lnTo>
                <a:lnTo>
                  <a:pt x="1122" y="946"/>
                </a:lnTo>
                <a:lnTo>
                  <a:pt x="1053" y="946"/>
                </a:lnTo>
                <a:lnTo>
                  <a:pt x="1090" y="946"/>
                </a:lnTo>
                <a:lnTo>
                  <a:pt x="1132" y="941"/>
                </a:lnTo>
                <a:lnTo>
                  <a:pt x="1180" y="935"/>
                </a:lnTo>
                <a:lnTo>
                  <a:pt x="1233" y="935"/>
                </a:lnTo>
                <a:lnTo>
                  <a:pt x="1340" y="925"/>
                </a:lnTo>
                <a:lnTo>
                  <a:pt x="1393" y="920"/>
                </a:lnTo>
                <a:lnTo>
                  <a:pt x="1441" y="920"/>
                </a:lnTo>
                <a:lnTo>
                  <a:pt x="1355" y="920"/>
                </a:lnTo>
                <a:lnTo>
                  <a:pt x="1281" y="925"/>
                </a:lnTo>
                <a:lnTo>
                  <a:pt x="1223" y="930"/>
                </a:lnTo>
                <a:lnTo>
                  <a:pt x="1164" y="930"/>
                </a:lnTo>
                <a:lnTo>
                  <a:pt x="1106" y="935"/>
                </a:lnTo>
                <a:lnTo>
                  <a:pt x="1042" y="935"/>
                </a:lnTo>
                <a:lnTo>
                  <a:pt x="968" y="930"/>
                </a:lnTo>
                <a:lnTo>
                  <a:pt x="925" y="930"/>
                </a:lnTo>
                <a:lnTo>
                  <a:pt x="877" y="925"/>
                </a:lnTo>
                <a:lnTo>
                  <a:pt x="835" y="920"/>
                </a:lnTo>
                <a:lnTo>
                  <a:pt x="792" y="914"/>
                </a:lnTo>
                <a:lnTo>
                  <a:pt x="744" y="909"/>
                </a:lnTo>
                <a:lnTo>
                  <a:pt x="697" y="898"/>
                </a:lnTo>
                <a:lnTo>
                  <a:pt x="537" y="861"/>
                </a:lnTo>
                <a:lnTo>
                  <a:pt x="383" y="813"/>
                </a:lnTo>
                <a:lnTo>
                  <a:pt x="309" y="781"/>
                </a:lnTo>
                <a:lnTo>
                  <a:pt x="239" y="749"/>
                </a:lnTo>
                <a:lnTo>
                  <a:pt x="170" y="702"/>
                </a:lnTo>
                <a:lnTo>
                  <a:pt x="101" y="648"/>
                </a:lnTo>
                <a:lnTo>
                  <a:pt x="123" y="670"/>
                </a:lnTo>
                <a:lnTo>
                  <a:pt x="138" y="686"/>
                </a:lnTo>
                <a:lnTo>
                  <a:pt x="197" y="733"/>
                </a:lnTo>
                <a:lnTo>
                  <a:pt x="261" y="771"/>
                </a:lnTo>
                <a:lnTo>
                  <a:pt x="319" y="797"/>
                </a:lnTo>
                <a:lnTo>
                  <a:pt x="383" y="824"/>
                </a:lnTo>
                <a:lnTo>
                  <a:pt x="516" y="866"/>
                </a:lnTo>
                <a:lnTo>
                  <a:pt x="659" y="898"/>
                </a:lnTo>
                <a:lnTo>
                  <a:pt x="691" y="904"/>
                </a:lnTo>
                <a:lnTo>
                  <a:pt x="723" y="909"/>
                </a:lnTo>
                <a:lnTo>
                  <a:pt x="792" y="914"/>
                </a:lnTo>
                <a:lnTo>
                  <a:pt x="909" y="930"/>
                </a:lnTo>
                <a:lnTo>
                  <a:pt x="1021" y="946"/>
                </a:lnTo>
                <a:lnTo>
                  <a:pt x="898" y="941"/>
                </a:lnTo>
                <a:lnTo>
                  <a:pt x="776" y="925"/>
                </a:lnTo>
                <a:lnTo>
                  <a:pt x="649" y="904"/>
                </a:lnTo>
                <a:lnTo>
                  <a:pt x="526" y="872"/>
                </a:lnTo>
                <a:lnTo>
                  <a:pt x="468" y="861"/>
                </a:lnTo>
                <a:lnTo>
                  <a:pt x="441" y="856"/>
                </a:lnTo>
                <a:lnTo>
                  <a:pt x="420" y="850"/>
                </a:lnTo>
                <a:lnTo>
                  <a:pt x="532" y="888"/>
                </a:lnTo>
                <a:lnTo>
                  <a:pt x="649" y="914"/>
                </a:lnTo>
                <a:lnTo>
                  <a:pt x="755" y="935"/>
                </a:lnTo>
                <a:lnTo>
                  <a:pt x="867" y="946"/>
                </a:lnTo>
                <a:lnTo>
                  <a:pt x="1090" y="957"/>
                </a:lnTo>
                <a:lnTo>
                  <a:pt x="1196" y="957"/>
                </a:lnTo>
                <a:lnTo>
                  <a:pt x="1297" y="957"/>
                </a:lnTo>
                <a:lnTo>
                  <a:pt x="1387" y="951"/>
                </a:lnTo>
                <a:lnTo>
                  <a:pt x="1467" y="951"/>
                </a:lnTo>
                <a:lnTo>
                  <a:pt x="1478" y="951"/>
                </a:lnTo>
                <a:lnTo>
                  <a:pt x="1494" y="946"/>
                </a:lnTo>
                <a:lnTo>
                  <a:pt x="1499" y="946"/>
                </a:lnTo>
                <a:lnTo>
                  <a:pt x="1504" y="946"/>
                </a:lnTo>
                <a:lnTo>
                  <a:pt x="1563" y="946"/>
                </a:lnTo>
                <a:lnTo>
                  <a:pt x="1627" y="941"/>
                </a:lnTo>
                <a:lnTo>
                  <a:pt x="1573" y="946"/>
                </a:lnTo>
                <a:lnTo>
                  <a:pt x="1520" y="951"/>
                </a:lnTo>
                <a:lnTo>
                  <a:pt x="1419" y="962"/>
                </a:lnTo>
                <a:lnTo>
                  <a:pt x="1308" y="973"/>
                </a:lnTo>
                <a:lnTo>
                  <a:pt x="1090" y="973"/>
                </a:lnTo>
                <a:lnTo>
                  <a:pt x="861" y="951"/>
                </a:lnTo>
                <a:lnTo>
                  <a:pt x="638" y="920"/>
                </a:lnTo>
                <a:lnTo>
                  <a:pt x="585" y="909"/>
                </a:lnTo>
                <a:lnTo>
                  <a:pt x="521" y="888"/>
                </a:lnTo>
                <a:lnTo>
                  <a:pt x="457" y="866"/>
                </a:lnTo>
                <a:lnTo>
                  <a:pt x="404" y="845"/>
                </a:lnTo>
                <a:lnTo>
                  <a:pt x="335" y="824"/>
                </a:lnTo>
                <a:lnTo>
                  <a:pt x="266" y="792"/>
                </a:lnTo>
                <a:lnTo>
                  <a:pt x="197" y="755"/>
                </a:lnTo>
                <a:lnTo>
                  <a:pt x="128" y="707"/>
                </a:lnTo>
                <a:lnTo>
                  <a:pt x="69" y="648"/>
                </a:lnTo>
                <a:lnTo>
                  <a:pt x="43" y="617"/>
                </a:lnTo>
                <a:lnTo>
                  <a:pt x="22" y="574"/>
                </a:lnTo>
                <a:lnTo>
                  <a:pt x="6" y="531"/>
                </a:lnTo>
                <a:lnTo>
                  <a:pt x="0" y="484"/>
                </a:lnTo>
                <a:lnTo>
                  <a:pt x="0" y="441"/>
                </a:lnTo>
                <a:lnTo>
                  <a:pt x="6" y="393"/>
                </a:lnTo>
                <a:lnTo>
                  <a:pt x="43" y="324"/>
                </a:lnTo>
                <a:lnTo>
                  <a:pt x="96" y="266"/>
                </a:lnTo>
                <a:lnTo>
                  <a:pt x="149" y="218"/>
                </a:lnTo>
                <a:lnTo>
                  <a:pt x="208" y="181"/>
                </a:lnTo>
                <a:lnTo>
                  <a:pt x="335" y="128"/>
                </a:lnTo>
                <a:lnTo>
                  <a:pt x="457" y="85"/>
                </a:lnTo>
                <a:lnTo>
                  <a:pt x="585" y="53"/>
                </a:lnTo>
                <a:lnTo>
                  <a:pt x="718" y="27"/>
                </a:lnTo>
                <a:lnTo>
                  <a:pt x="845" y="11"/>
                </a:lnTo>
                <a:lnTo>
                  <a:pt x="973" y="5"/>
                </a:lnTo>
                <a:lnTo>
                  <a:pt x="1100" y="0"/>
                </a:lnTo>
                <a:lnTo>
                  <a:pt x="1233" y="5"/>
                </a:lnTo>
                <a:lnTo>
                  <a:pt x="1361" y="11"/>
                </a:lnTo>
                <a:lnTo>
                  <a:pt x="1488" y="27"/>
                </a:lnTo>
                <a:lnTo>
                  <a:pt x="1611" y="42"/>
                </a:lnTo>
                <a:lnTo>
                  <a:pt x="1738" y="69"/>
                </a:lnTo>
                <a:lnTo>
                  <a:pt x="1860" y="101"/>
                </a:lnTo>
                <a:lnTo>
                  <a:pt x="1977" y="138"/>
                </a:lnTo>
                <a:lnTo>
                  <a:pt x="2025" y="149"/>
                </a:lnTo>
                <a:lnTo>
                  <a:pt x="2004" y="138"/>
                </a:lnTo>
                <a:lnTo>
                  <a:pt x="2025" y="149"/>
                </a:lnTo>
                <a:lnTo>
                  <a:pt x="2046" y="159"/>
                </a:lnTo>
                <a:lnTo>
                  <a:pt x="2163" y="207"/>
                </a:lnTo>
                <a:lnTo>
                  <a:pt x="2216" y="239"/>
                </a:lnTo>
                <a:lnTo>
                  <a:pt x="2264" y="276"/>
                </a:lnTo>
                <a:lnTo>
                  <a:pt x="2270" y="282"/>
                </a:lnTo>
                <a:lnTo>
                  <a:pt x="2259" y="276"/>
                </a:lnTo>
                <a:lnTo>
                  <a:pt x="2248" y="266"/>
                </a:lnTo>
                <a:lnTo>
                  <a:pt x="2216" y="250"/>
                </a:lnTo>
                <a:lnTo>
                  <a:pt x="2190" y="234"/>
                </a:lnTo>
                <a:lnTo>
                  <a:pt x="2211" y="250"/>
                </a:lnTo>
                <a:lnTo>
                  <a:pt x="2222" y="255"/>
                </a:lnTo>
                <a:lnTo>
                  <a:pt x="2216" y="255"/>
                </a:lnTo>
                <a:lnTo>
                  <a:pt x="2211" y="255"/>
                </a:lnTo>
                <a:lnTo>
                  <a:pt x="2227" y="266"/>
                </a:lnTo>
                <a:lnTo>
                  <a:pt x="2238" y="276"/>
                </a:lnTo>
                <a:lnTo>
                  <a:pt x="2121" y="213"/>
                </a:lnTo>
                <a:lnTo>
                  <a:pt x="1993" y="165"/>
                </a:lnTo>
                <a:lnTo>
                  <a:pt x="1860" y="128"/>
                </a:lnTo>
                <a:lnTo>
                  <a:pt x="1722" y="96"/>
                </a:lnTo>
                <a:lnTo>
                  <a:pt x="1743" y="106"/>
                </a:lnTo>
                <a:lnTo>
                  <a:pt x="1770" y="112"/>
                </a:lnTo>
                <a:lnTo>
                  <a:pt x="1802" y="117"/>
                </a:lnTo>
                <a:lnTo>
                  <a:pt x="1823" y="122"/>
                </a:lnTo>
                <a:lnTo>
                  <a:pt x="1908" y="143"/>
                </a:lnTo>
                <a:lnTo>
                  <a:pt x="1993" y="170"/>
                </a:lnTo>
                <a:lnTo>
                  <a:pt x="2100" y="213"/>
                </a:lnTo>
                <a:lnTo>
                  <a:pt x="2200" y="266"/>
                </a:lnTo>
                <a:lnTo>
                  <a:pt x="2248" y="298"/>
                </a:lnTo>
                <a:lnTo>
                  <a:pt x="2286" y="335"/>
                </a:lnTo>
                <a:lnTo>
                  <a:pt x="2317" y="372"/>
                </a:lnTo>
                <a:lnTo>
                  <a:pt x="2344" y="409"/>
                </a:lnTo>
                <a:lnTo>
                  <a:pt x="2349" y="436"/>
                </a:lnTo>
                <a:lnTo>
                  <a:pt x="2349" y="462"/>
                </a:lnTo>
                <a:lnTo>
                  <a:pt x="2349" y="468"/>
                </a:lnTo>
                <a:lnTo>
                  <a:pt x="2344" y="468"/>
                </a:lnTo>
                <a:lnTo>
                  <a:pt x="2344" y="457"/>
                </a:lnTo>
                <a:lnTo>
                  <a:pt x="2339" y="436"/>
                </a:lnTo>
                <a:lnTo>
                  <a:pt x="2328" y="409"/>
                </a:lnTo>
                <a:close/>
                <a:moveTo>
                  <a:pt x="160" y="244"/>
                </a:moveTo>
                <a:lnTo>
                  <a:pt x="234" y="202"/>
                </a:lnTo>
                <a:lnTo>
                  <a:pt x="303" y="175"/>
                </a:lnTo>
                <a:lnTo>
                  <a:pt x="330" y="165"/>
                </a:lnTo>
                <a:lnTo>
                  <a:pt x="356" y="149"/>
                </a:lnTo>
                <a:lnTo>
                  <a:pt x="388" y="138"/>
                </a:lnTo>
                <a:lnTo>
                  <a:pt x="425" y="122"/>
                </a:lnTo>
                <a:lnTo>
                  <a:pt x="569" y="85"/>
                </a:lnTo>
                <a:lnTo>
                  <a:pt x="718" y="58"/>
                </a:lnTo>
                <a:lnTo>
                  <a:pt x="643" y="69"/>
                </a:lnTo>
                <a:lnTo>
                  <a:pt x="564" y="80"/>
                </a:lnTo>
                <a:lnTo>
                  <a:pt x="484" y="101"/>
                </a:lnTo>
                <a:lnTo>
                  <a:pt x="394" y="128"/>
                </a:lnTo>
                <a:lnTo>
                  <a:pt x="510" y="90"/>
                </a:lnTo>
                <a:lnTo>
                  <a:pt x="622" y="64"/>
                </a:lnTo>
                <a:lnTo>
                  <a:pt x="739" y="48"/>
                </a:lnTo>
                <a:lnTo>
                  <a:pt x="851" y="37"/>
                </a:lnTo>
                <a:lnTo>
                  <a:pt x="962" y="32"/>
                </a:lnTo>
                <a:lnTo>
                  <a:pt x="1069" y="27"/>
                </a:lnTo>
                <a:lnTo>
                  <a:pt x="1292" y="37"/>
                </a:lnTo>
                <a:lnTo>
                  <a:pt x="1430" y="48"/>
                </a:lnTo>
                <a:lnTo>
                  <a:pt x="1563" y="58"/>
                </a:lnTo>
                <a:lnTo>
                  <a:pt x="1658" y="69"/>
                </a:lnTo>
                <a:lnTo>
                  <a:pt x="1754" y="85"/>
                </a:lnTo>
                <a:lnTo>
                  <a:pt x="1605" y="58"/>
                </a:lnTo>
                <a:lnTo>
                  <a:pt x="1462" y="37"/>
                </a:lnTo>
                <a:lnTo>
                  <a:pt x="1313" y="27"/>
                </a:lnTo>
                <a:lnTo>
                  <a:pt x="1159" y="16"/>
                </a:lnTo>
                <a:lnTo>
                  <a:pt x="1010" y="16"/>
                </a:lnTo>
                <a:lnTo>
                  <a:pt x="861" y="27"/>
                </a:lnTo>
                <a:lnTo>
                  <a:pt x="707" y="42"/>
                </a:lnTo>
                <a:lnTo>
                  <a:pt x="558" y="69"/>
                </a:lnTo>
                <a:lnTo>
                  <a:pt x="410" y="112"/>
                </a:lnTo>
                <a:lnTo>
                  <a:pt x="340" y="138"/>
                </a:lnTo>
                <a:lnTo>
                  <a:pt x="266" y="170"/>
                </a:lnTo>
                <a:lnTo>
                  <a:pt x="197" y="207"/>
                </a:lnTo>
                <a:lnTo>
                  <a:pt x="128" y="250"/>
                </a:lnTo>
                <a:lnTo>
                  <a:pt x="69" y="308"/>
                </a:lnTo>
                <a:lnTo>
                  <a:pt x="43" y="345"/>
                </a:lnTo>
                <a:lnTo>
                  <a:pt x="22" y="388"/>
                </a:lnTo>
                <a:lnTo>
                  <a:pt x="11" y="431"/>
                </a:lnTo>
                <a:lnTo>
                  <a:pt x="11" y="478"/>
                </a:lnTo>
                <a:lnTo>
                  <a:pt x="16" y="526"/>
                </a:lnTo>
                <a:lnTo>
                  <a:pt x="32" y="569"/>
                </a:lnTo>
                <a:lnTo>
                  <a:pt x="53" y="611"/>
                </a:lnTo>
                <a:lnTo>
                  <a:pt x="80" y="643"/>
                </a:lnTo>
                <a:lnTo>
                  <a:pt x="144" y="702"/>
                </a:lnTo>
                <a:lnTo>
                  <a:pt x="213" y="749"/>
                </a:lnTo>
                <a:lnTo>
                  <a:pt x="282" y="792"/>
                </a:lnTo>
                <a:lnTo>
                  <a:pt x="356" y="824"/>
                </a:lnTo>
                <a:lnTo>
                  <a:pt x="431" y="850"/>
                </a:lnTo>
                <a:lnTo>
                  <a:pt x="335" y="813"/>
                </a:lnTo>
                <a:lnTo>
                  <a:pt x="245" y="765"/>
                </a:lnTo>
                <a:lnTo>
                  <a:pt x="160" y="702"/>
                </a:lnTo>
                <a:lnTo>
                  <a:pt x="80" y="627"/>
                </a:lnTo>
                <a:lnTo>
                  <a:pt x="48" y="585"/>
                </a:lnTo>
                <a:lnTo>
                  <a:pt x="27" y="531"/>
                </a:lnTo>
                <a:lnTo>
                  <a:pt x="16" y="473"/>
                </a:lnTo>
                <a:lnTo>
                  <a:pt x="22" y="441"/>
                </a:lnTo>
                <a:lnTo>
                  <a:pt x="27" y="415"/>
                </a:lnTo>
                <a:lnTo>
                  <a:pt x="48" y="361"/>
                </a:lnTo>
                <a:lnTo>
                  <a:pt x="80" y="314"/>
                </a:lnTo>
                <a:lnTo>
                  <a:pt x="117" y="276"/>
                </a:lnTo>
                <a:lnTo>
                  <a:pt x="160" y="244"/>
                </a:lnTo>
                <a:close/>
                <a:moveTo>
                  <a:pt x="91" y="319"/>
                </a:moveTo>
                <a:lnTo>
                  <a:pt x="64" y="356"/>
                </a:lnTo>
                <a:lnTo>
                  <a:pt x="48" y="393"/>
                </a:lnTo>
                <a:lnTo>
                  <a:pt x="38" y="436"/>
                </a:lnTo>
                <a:lnTo>
                  <a:pt x="38" y="478"/>
                </a:lnTo>
                <a:lnTo>
                  <a:pt x="43" y="521"/>
                </a:lnTo>
                <a:lnTo>
                  <a:pt x="59" y="563"/>
                </a:lnTo>
                <a:lnTo>
                  <a:pt x="80" y="595"/>
                </a:lnTo>
                <a:lnTo>
                  <a:pt x="107" y="627"/>
                </a:lnTo>
                <a:lnTo>
                  <a:pt x="192" y="696"/>
                </a:lnTo>
                <a:lnTo>
                  <a:pt x="287" y="755"/>
                </a:lnTo>
                <a:lnTo>
                  <a:pt x="388" y="797"/>
                </a:lnTo>
                <a:lnTo>
                  <a:pt x="489" y="834"/>
                </a:lnTo>
                <a:lnTo>
                  <a:pt x="585" y="861"/>
                </a:lnTo>
                <a:lnTo>
                  <a:pt x="681" y="877"/>
                </a:lnTo>
                <a:lnTo>
                  <a:pt x="760" y="888"/>
                </a:lnTo>
                <a:lnTo>
                  <a:pt x="835" y="893"/>
                </a:lnTo>
                <a:lnTo>
                  <a:pt x="649" y="866"/>
                </a:lnTo>
                <a:lnTo>
                  <a:pt x="553" y="845"/>
                </a:lnTo>
                <a:lnTo>
                  <a:pt x="463" y="819"/>
                </a:lnTo>
                <a:lnTo>
                  <a:pt x="367" y="787"/>
                </a:lnTo>
                <a:lnTo>
                  <a:pt x="277" y="744"/>
                </a:lnTo>
                <a:lnTo>
                  <a:pt x="186" y="696"/>
                </a:lnTo>
                <a:lnTo>
                  <a:pt x="107" y="627"/>
                </a:lnTo>
                <a:lnTo>
                  <a:pt x="138" y="659"/>
                </a:lnTo>
                <a:lnTo>
                  <a:pt x="165" y="680"/>
                </a:lnTo>
                <a:lnTo>
                  <a:pt x="186" y="696"/>
                </a:lnTo>
                <a:lnTo>
                  <a:pt x="197" y="702"/>
                </a:lnTo>
                <a:lnTo>
                  <a:pt x="202" y="707"/>
                </a:lnTo>
                <a:lnTo>
                  <a:pt x="202" y="702"/>
                </a:lnTo>
                <a:lnTo>
                  <a:pt x="192" y="696"/>
                </a:lnTo>
                <a:lnTo>
                  <a:pt x="176" y="686"/>
                </a:lnTo>
                <a:lnTo>
                  <a:pt x="160" y="670"/>
                </a:lnTo>
                <a:lnTo>
                  <a:pt x="133" y="654"/>
                </a:lnTo>
                <a:lnTo>
                  <a:pt x="107" y="627"/>
                </a:lnTo>
                <a:lnTo>
                  <a:pt x="75" y="590"/>
                </a:lnTo>
                <a:lnTo>
                  <a:pt x="53" y="542"/>
                </a:lnTo>
                <a:lnTo>
                  <a:pt x="38" y="484"/>
                </a:lnTo>
                <a:lnTo>
                  <a:pt x="43" y="425"/>
                </a:lnTo>
                <a:lnTo>
                  <a:pt x="48" y="393"/>
                </a:lnTo>
                <a:lnTo>
                  <a:pt x="64" y="361"/>
                </a:lnTo>
                <a:lnTo>
                  <a:pt x="75" y="340"/>
                </a:lnTo>
                <a:lnTo>
                  <a:pt x="91" y="319"/>
                </a:lnTo>
                <a:close/>
              </a:path>
            </a:pathLst>
          </a:custGeom>
          <a:solidFill>
            <a:srgbClr val="990000"/>
          </a:solidFill>
          <a:ln w="9525">
            <a:noFill/>
            <a:round/>
            <a:headEnd/>
            <a:tailEnd/>
          </a:ln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/>
            <a:endParaRPr lang="en-GB" sz="800" b="1" dirty="0">
              <a:solidFill>
                <a:srgbClr val="000000"/>
              </a:solidFill>
              <a:ea typeface="ＭＳ Ｐゴシック"/>
              <a:sym typeface="Arial"/>
            </a:endParaRPr>
          </a:p>
        </p:txBody>
      </p:sp>
      <p:sp>
        <p:nvSpPr>
          <p:cNvPr id="63" name="Freeform 62"/>
          <p:cNvSpPr>
            <a:spLocks noEditPoints="1"/>
          </p:cNvSpPr>
          <p:nvPr/>
        </p:nvSpPr>
        <p:spPr bwMode="gray">
          <a:xfrm>
            <a:off x="7922008" y="1822958"/>
            <a:ext cx="398729" cy="233072"/>
          </a:xfrm>
          <a:custGeom>
            <a:avLst/>
            <a:gdLst>
              <a:gd name="T0" fmla="*/ 428634065 w 2381"/>
              <a:gd name="T1" fmla="*/ 122507559 h 973"/>
              <a:gd name="T2" fmla="*/ 159239913 w 2381"/>
              <a:gd name="T3" fmla="*/ 86294936 h 973"/>
              <a:gd name="T4" fmla="*/ 60146945 w 2381"/>
              <a:gd name="T5" fmla="*/ 200327553 h 973"/>
              <a:gd name="T6" fmla="*/ 22123121 w 2381"/>
              <a:gd name="T7" fmla="*/ 343638373 h 973"/>
              <a:gd name="T8" fmla="*/ 83422194 w 2381"/>
              <a:gd name="T9" fmla="*/ 557063257 h 973"/>
              <a:gd name="T10" fmla="*/ 267089491 w 2381"/>
              <a:gd name="T11" fmla="*/ 679571639 h 973"/>
              <a:gd name="T12" fmla="*/ 428634065 w 2381"/>
              <a:gd name="T13" fmla="*/ 614079990 h 973"/>
              <a:gd name="T14" fmla="*/ 493620381 w 2381"/>
              <a:gd name="T15" fmla="*/ 532408321 h 973"/>
              <a:gd name="T16" fmla="*/ 548697621 w 2381"/>
              <a:gd name="T17" fmla="*/ 360589080 h 973"/>
              <a:gd name="T18" fmla="*/ 530261773 w 2381"/>
              <a:gd name="T19" fmla="*/ 470769226 h 973"/>
              <a:gd name="T20" fmla="*/ 447069913 w 2381"/>
              <a:gd name="T21" fmla="*/ 610227437 h 973"/>
              <a:gd name="T22" fmla="*/ 474032413 w 2381"/>
              <a:gd name="T23" fmla="*/ 585571624 h 973"/>
              <a:gd name="T24" fmla="*/ 536483704 w 2381"/>
              <a:gd name="T25" fmla="*/ 458440770 h 973"/>
              <a:gd name="T26" fmla="*/ 418955293 w 2381"/>
              <a:gd name="T27" fmla="*/ 654915825 h 973"/>
              <a:gd name="T28" fmla="*/ 339219915 w 2381"/>
              <a:gd name="T29" fmla="*/ 704226575 h 973"/>
              <a:gd name="T30" fmla="*/ 355121097 w 2381"/>
              <a:gd name="T31" fmla="*/ 700374021 h 973"/>
              <a:gd name="T32" fmla="*/ 485093730 w 2381"/>
              <a:gd name="T33" fmla="*/ 585571624 h 973"/>
              <a:gd name="T34" fmla="*/ 497307647 w 2381"/>
              <a:gd name="T35" fmla="*/ 573244156 h 973"/>
              <a:gd name="T36" fmla="*/ 438543261 w 2381"/>
              <a:gd name="T37" fmla="*/ 654915825 h 973"/>
              <a:gd name="T38" fmla="*/ 357655762 w 2381"/>
              <a:gd name="T39" fmla="*/ 708849814 h 973"/>
              <a:gd name="T40" fmla="*/ 251188729 w 2381"/>
              <a:gd name="T41" fmla="*/ 728882388 h 973"/>
              <a:gd name="T42" fmla="*/ 312257415 w 2381"/>
              <a:gd name="T43" fmla="*/ 708849814 h 973"/>
              <a:gd name="T44" fmla="*/ 213164912 w 2381"/>
              <a:gd name="T45" fmla="*/ 716554920 h 973"/>
              <a:gd name="T46" fmla="*/ 88261580 w 2381"/>
              <a:gd name="T47" fmla="*/ 626407458 h 973"/>
              <a:gd name="T48" fmla="*/ 45398363 w 2381"/>
              <a:gd name="T49" fmla="*/ 564768363 h 973"/>
              <a:gd name="T50" fmla="*/ 166613964 w 2381"/>
              <a:gd name="T51" fmla="*/ 700374021 h 973"/>
              <a:gd name="T52" fmla="*/ 121216066 w 2381"/>
              <a:gd name="T53" fmla="*/ 671866532 h 973"/>
              <a:gd name="T54" fmla="*/ 199798874 w 2381"/>
              <a:gd name="T55" fmla="*/ 728882388 h 973"/>
              <a:gd name="T56" fmla="*/ 344289725 w 2381"/>
              <a:gd name="T57" fmla="*/ 728882388 h 973"/>
              <a:gd name="T58" fmla="*/ 327005997 w 2381"/>
              <a:gd name="T59" fmla="*/ 741209856 h 973"/>
              <a:gd name="T60" fmla="*/ 105314883 w 2381"/>
              <a:gd name="T61" fmla="*/ 667243293 h 973"/>
              <a:gd name="T62" fmla="*/ 9909200 w 2381"/>
              <a:gd name="T63" fmla="*/ 475391587 h 973"/>
              <a:gd name="T64" fmla="*/ 22123121 w 2381"/>
              <a:gd name="T65" fmla="*/ 204949915 h 973"/>
              <a:gd name="T66" fmla="*/ 194729064 w 2381"/>
              <a:gd name="T67" fmla="*/ 8475796 h 973"/>
              <a:gd name="T68" fmla="*/ 400518965 w 2381"/>
              <a:gd name="T69" fmla="*/ 53163316 h 973"/>
              <a:gd name="T70" fmla="*/ 498459767 w 2381"/>
              <a:gd name="T71" fmla="*/ 159490841 h 973"/>
              <a:gd name="T72" fmla="*/ 510673805 w 2381"/>
              <a:gd name="T73" fmla="*/ 192622447 h 973"/>
              <a:gd name="T74" fmla="*/ 513208470 w 2381"/>
              <a:gd name="T75" fmla="*/ 204949915 h 973"/>
              <a:gd name="T76" fmla="*/ 407893496 w 2381"/>
              <a:gd name="T77" fmla="*/ 86294936 h 973"/>
              <a:gd name="T78" fmla="*/ 518047856 w 2381"/>
              <a:gd name="T79" fmla="*/ 229605728 h 973"/>
              <a:gd name="T80" fmla="*/ 540170969 w 2381"/>
              <a:gd name="T81" fmla="*/ 360589080 h 973"/>
              <a:gd name="T82" fmla="*/ 69825732 w 2381"/>
              <a:gd name="T83" fmla="*/ 134835905 h 973"/>
              <a:gd name="T84" fmla="*/ 148178116 w 2381"/>
              <a:gd name="T85" fmla="*/ 53163316 h 973"/>
              <a:gd name="T86" fmla="*/ 196111609 w 2381"/>
              <a:gd name="T87" fmla="*/ 28508374 h 973"/>
              <a:gd name="T88" fmla="*/ 404206231 w 2381"/>
              <a:gd name="T89" fmla="*/ 65491676 h 973"/>
              <a:gd name="T90" fmla="*/ 162927178 w 2381"/>
              <a:gd name="T91" fmla="*/ 32360934 h 973"/>
              <a:gd name="T92" fmla="*/ 15900710 w 2381"/>
              <a:gd name="T93" fmla="*/ 237310889 h 973"/>
              <a:gd name="T94" fmla="*/ 12213921 w 2381"/>
              <a:gd name="T95" fmla="*/ 470769226 h 973"/>
              <a:gd name="T96" fmla="*/ 77200263 w 2381"/>
              <a:gd name="T97" fmla="*/ 626407458 h 973"/>
              <a:gd name="T98" fmla="*/ 5069812 w 2381"/>
              <a:gd name="T99" fmla="*/ 339785819 h 973"/>
              <a:gd name="T100" fmla="*/ 20971001 w 2381"/>
              <a:gd name="T101" fmla="*/ 245785804 h 973"/>
              <a:gd name="T102" fmla="*/ 18435855 w 2381"/>
              <a:gd name="T103" fmla="*/ 458440770 h 973"/>
              <a:gd name="T104" fmla="*/ 156935192 w 2381"/>
              <a:gd name="T105" fmla="*/ 675719086 h 973"/>
              <a:gd name="T106" fmla="*/ 63834226 w 2381"/>
              <a:gd name="T107" fmla="*/ 573244156 h 973"/>
              <a:gd name="T108" fmla="*/ 46550483 w 2381"/>
              <a:gd name="T109" fmla="*/ 544735789 h 973"/>
              <a:gd name="T110" fmla="*/ 17283735 w 2381"/>
              <a:gd name="T111" fmla="*/ 454588217 h 973"/>
              <a:gd name="T112" fmla="*/ 20971001 w 2381"/>
              <a:gd name="T113" fmla="*/ 245785804 h 97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381"/>
              <a:gd name="T172" fmla="*/ 0 h 973"/>
              <a:gd name="T173" fmla="*/ 2381 w 2381"/>
              <a:gd name="T174" fmla="*/ 973 h 97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381" h="973">
                <a:moveTo>
                  <a:pt x="2328" y="409"/>
                </a:moveTo>
                <a:lnTo>
                  <a:pt x="2301" y="372"/>
                </a:lnTo>
                <a:lnTo>
                  <a:pt x="2270" y="340"/>
                </a:lnTo>
                <a:lnTo>
                  <a:pt x="2195" y="282"/>
                </a:lnTo>
                <a:lnTo>
                  <a:pt x="2105" y="239"/>
                </a:lnTo>
                <a:lnTo>
                  <a:pt x="2009" y="202"/>
                </a:lnTo>
                <a:lnTo>
                  <a:pt x="1860" y="159"/>
                </a:lnTo>
                <a:lnTo>
                  <a:pt x="1706" y="122"/>
                </a:lnTo>
                <a:lnTo>
                  <a:pt x="1547" y="96"/>
                </a:lnTo>
                <a:lnTo>
                  <a:pt x="1377" y="80"/>
                </a:lnTo>
                <a:lnTo>
                  <a:pt x="1212" y="74"/>
                </a:lnTo>
                <a:lnTo>
                  <a:pt x="1047" y="80"/>
                </a:lnTo>
                <a:lnTo>
                  <a:pt x="872" y="90"/>
                </a:lnTo>
                <a:lnTo>
                  <a:pt x="691" y="112"/>
                </a:lnTo>
                <a:lnTo>
                  <a:pt x="601" y="133"/>
                </a:lnTo>
                <a:lnTo>
                  <a:pt x="510" y="154"/>
                </a:lnTo>
                <a:lnTo>
                  <a:pt x="425" y="186"/>
                </a:lnTo>
                <a:lnTo>
                  <a:pt x="335" y="218"/>
                </a:lnTo>
                <a:lnTo>
                  <a:pt x="314" y="229"/>
                </a:lnTo>
                <a:lnTo>
                  <a:pt x="282" y="244"/>
                </a:lnTo>
                <a:lnTo>
                  <a:pt x="261" y="260"/>
                </a:lnTo>
                <a:lnTo>
                  <a:pt x="255" y="266"/>
                </a:lnTo>
                <a:lnTo>
                  <a:pt x="255" y="271"/>
                </a:lnTo>
                <a:lnTo>
                  <a:pt x="186" y="319"/>
                </a:lnTo>
                <a:lnTo>
                  <a:pt x="154" y="351"/>
                </a:lnTo>
                <a:lnTo>
                  <a:pt x="128" y="377"/>
                </a:lnTo>
                <a:lnTo>
                  <a:pt x="107" y="409"/>
                </a:lnTo>
                <a:lnTo>
                  <a:pt x="96" y="446"/>
                </a:lnTo>
                <a:lnTo>
                  <a:pt x="96" y="478"/>
                </a:lnTo>
                <a:lnTo>
                  <a:pt x="107" y="516"/>
                </a:lnTo>
                <a:lnTo>
                  <a:pt x="123" y="553"/>
                </a:lnTo>
                <a:lnTo>
                  <a:pt x="149" y="579"/>
                </a:lnTo>
                <a:lnTo>
                  <a:pt x="208" y="638"/>
                </a:lnTo>
                <a:lnTo>
                  <a:pt x="282" y="686"/>
                </a:lnTo>
                <a:lnTo>
                  <a:pt x="362" y="723"/>
                </a:lnTo>
                <a:lnTo>
                  <a:pt x="505" y="776"/>
                </a:lnTo>
                <a:lnTo>
                  <a:pt x="580" y="803"/>
                </a:lnTo>
                <a:lnTo>
                  <a:pt x="654" y="819"/>
                </a:lnTo>
                <a:lnTo>
                  <a:pt x="893" y="861"/>
                </a:lnTo>
                <a:lnTo>
                  <a:pt x="1015" y="877"/>
                </a:lnTo>
                <a:lnTo>
                  <a:pt x="1138" y="882"/>
                </a:lnTo>
                <a:lnTo>
                  <a:pt x="1159" y="882"/>
                </a:lnTo>
                <a:lnTo>
                  <a:pt x="1185" y="882"/>
                </a:lnTo>
                <a:lnTo>
                  <a:pt x="1207" y="877"/>
                </a:lnTo>
                <a:lnTo>
                  <a:pt x="1228" y="877"/>
                </a:lnTo>
                <a:lnTo>
                  <a:pt x="1393" y="877"/>
                </a:lnTo>
                <a:lnTo>
                  <a:pt x="1552" y="861"/>
                </a:lnTo>
                <a:lnTo>
                  <a:pt x="1706" y="834"/>
                </a:lnTo>
                <a:lnTo>
                  <a:pt x="1860" y="797"/>
                </a:lnTo>
                <a:lnTo>
                  <a:pt x="1919" y="781"/>
                </a:lnTo>
                <a:lnTo>
                  <a:pt x="1967" y="765"/>
                </a:lnTo>
                <a:lnTo>
                  <a:pt x="2068" y="728"/>
                </a:lnTo>
                <a:lnTo>
                  <a:pt x="2084" y="718"/>
                </a:lnTo>
                <a:lnTo>
                  <a:pt x="2110" y="702"/>
                </a:lnTo>
                <a:lnTo>
                  <a:pt x="2121" y="696"/>
                </a:lnTo>
                <a:lnTo>
                  <a:pt x="2142" y="691"/>
                </a:lnTo>
                <a:lnTo>
                  <a:pt x="2185" y="670"/>
                </a:lnTo>
                <a:lnTo>
                  <a:pt x="2238" y="638"/>
                </a:lnTo>
                <a:lnTo>
                  <a:pt x="2291" y="601"/>
                </a:lnTo>
                <a:lnTo>
                  <a:pt x="2333" y="558"/>
                </a:lnTo>
                <a:lnTo>
                  <a:pt x="2360" y="516"/>
                </a:lnTo>
                <a:lnTo>
                  <a:pt x="2376" y="484"/>
                </a:lnTo>
                <a:lnTo>
                  <a:pt x="2381" y="468"/>
                </a:lnTo>
                <a:lnTo>
                  <a:pt x="2381" y="462"/>
                </a:lnTo>
                <a:lnTo>
                  <a:pt x="2381" y="468"/>
                </a:lnTo>
                <a:lnTo>
                  <a:pt x="2381" y="478"/>
                </a:lnTo>
                <a:lnTo>
                  <a:pt x="2376" y="505"/>
                </a:lnTo>
                <a:lnTo>
                  <a:pt x="2360" y="537"/>
                </a:lnTo>
                <a:lnTo>
                  <a:pt x="2339" y="574"/>
                </a:lnTo>
                <a:lnTo>
                  <a:pt x="2301" y="611"/>
                </a:lnTo>
                <a:lnTo>
                  <a:pt x="2259" y="648"/>
                </a:lnTo>
                <a:lnTo>
                  <a:pt x="2211" y="680"/>
                </a:lnTo>
                <a:lnTo>
                  <a:pt x="2105" y="733"/>
                </a:lnTo>
                <a:lnTo>
                  <a:pt x="2057" y="755"/>
                </a:lnTo>
                <a:lnTo>
                  <a:pt x="2009" y="771"/>
                </a:lnTo>
                <a:lnTo>
                  <a:pt x="1967" y="781"/>
                </a:lnTo>
                <a:lnTo>
                  <a:pt x="1940" y="792"/>
                </a:lnTo>
                <a:lnTo>
                  <a:pt x="1919" y="797"/>
                </a:lnTo>
                <a:lnTo>
                  <a:pt x="1914" y="803"/>
                </a:lnTo>
                <a:lnTo>
                  <a:pt x="1924" y="803"/>
                </a:lnTo>
                <a:lnTo>
                  <a:pt x="1940" y="797"/>
                </a:lnTo>
                <a:lnTo>
                  <a:pt x="1961" y="792"/>
                </a:lnTo>
                <a:lnTo>
                  <a:pt x="1988" y="781"/>
                </a:lnTo>
                <a:lnTo>
                  <a:pt x="2057" y="760"/>
                </a:lnTo>
                <a:lnTo>
                  <a:pt x="2131" y="728"/>
                </a:lnTo>
                <a:lnTo>
                  <a:pt x="2206" y="691"/>
                </a:lnTo>
                <a:lnTo>
                  <a:pt x="2264" y="654"/>
                </a:lnTo>
                <a:lnTo>
                  <a:pt x="2286" y="632"/>
                </a:lnTo>
                <a:lnTo>
                  <a:pt x="2307" y="617"/>
                </a:lnTo>
                <a:lnTo>
                  <a:pt x="2323" y="606"/>
                </a:lnTo>
                <a:lnTo>
                  <a:pt x="2328" y="595"/>
                </a:lnTo>
                <a:lnTo>
                  <a:pt x="2275" y="643"/>
                </a:lnTo>
                <a:lnTo>
                  <a:pt x="2222" y="686"/>
                </a:lnTo>
                <a:lnTo>
                  <a:pt x="2169" y="718"/>
                </a:lnTo>
                <a:lnTo>
                  <a:pt x="2115" y="744"/>
                </a:lnTo>
                <a:lnTo>
                  <a:pt x="2009" y="792"/>
                </a:lnTo>
                <a:lnTo>
                  <a:pt x="1908" y="824"/>
                </a:lnTo>
                <a:lnTo>
                  <a:pt x="1818" y="850"/>
                </a:lnTo>
                <a:lnTo>
                  <a:pt x="1738" y="866"/>
                </a:lnTo>
                <a:lnTo>
                  <a:pt x="1669" y="882"/>
                </a:lnTo>
                <a:lnTo>
                  <a:pt x="1611" y="893"/>
                </a:lnTo>
                <a:lnTo>
                  <a:pt x="1563" y="898"/>
                </a:lnTo>
                <a:lnTo>
                  <a:pt x="1520" y="904"/>
                </a:lnTo>
                <a:lnTo>
                  <a:pt x="1494" y="909"/>
                </a:lnTo>
                <a:lnTo>
                  <a:pt x="1472" y="914"/>
                </a:lnTo>
                <a:lnTo>
                  <a:pt x="1456" y="914"/>
                </a:lnTo>
                <a:lnTo>
                  <a:pt x="1451" y="914"/>
                </a:lnTo>
                <a:lnTo>
                  <a:pt x="1456" y="914"/>
                </a:lnTo>
                <a:lnTo>
                  <a:pt x="1467" y="914"/>
                </a:lnTo>
                <a:lnTo>
                  <a:pt x="1488" y="914"/>
                </a:lnTo>
                <a:lnTo>
                  <a:pt x="1541" y="909"/>
                </a:lnTo>
                <a:lnTo>
                  <a:pt x="1605" y="898"/>
                </a:lnTo>
                <a:lnTo>
                  <a:pt x="1690" y="882"/>
                </a:lnTo>
                <a:lnTo>
                  <a:pt x="1775" y="866"/>
                </a:lnTo>
                <a:lnTo>
                  <a:pt x="1866" y="845"/>
                </a:lnTo>
                <a:lnTo>
                  <a:pt x="1961" y="813"/>
                </a:lnTo>
                <a:lnTo>
                  <a:pt x="2046" y="781"/>
                </a:lnTo>
                <a:lnTo>
                  <a:pt x="2105" y="760"/>
                </a:lnTo>
                <a:lnTo>
                  <a:pt x="2174" y="723"/>
                </a:lnTo>
                <a:lnTo>
                  <a:pt x="2248" y="680"/>
                </a:lnTo>
                <a:lnTo>
                  <a:pt x="2328" y="617"/>
                </a:lnTo>
                <a:lnTo>
                  <a:pt x="2301" y="643"/>
                </a:lnTo>
                <a:lnTo>
                  <a:pt x="2270" y="670"/>
                </a:lnTo>
                <a:lnTo>
                  <a:pt x="2195" y="718"/>
                </a:lnTo>
                <a:lnTo>
                  <a:pt x="2158" y="744"/>
                </a:lnTo>
                <a:lnTo>
                  <a:pt x="2126" y="760"/>
                </a:lnTo>
                <a:lnTo>
                  <a:pt x="2100" y="776"/>
                </a:lnTo>
                <a:lnTo>
                  <a:pt x="2078" y="787"/>
                </a:lnTo>
                <a:lnTo>
                  <a:pt x="2020" y="808"/>
                </a:lnTo>
                <a:lnTo>
                  <a:pt x="1972" y="829"/>
                </a:lnTo>
                <a:lnTo>
                  <a:pt x="1935" y="840"/>
                </a:lnTo>
                <a:lnTo>
                  <a:pt x="1903" y="850"/>
                </a:lnTo>
                <a:lnTo>
                  <a:pt x="1871" y="861"/>
                </a:lnTo>
                <a:lnTo>
                  <a:pt x="1828" y="872"/>
                </a:lnTo>
                <a:lnTo>
                  <a:pt x="1775" y="882"/>
                </a:lnTo>
                <a:lnTo>
                  <a:pt x="1743" y="893"/>
                </a:lnTo>
                <a:lnTo>
                  <a:pt x="1706" y="898"/>
                </a:lnTo>
                <a:lnTo>
                  <a:pt x="1632" y="909"/>
                </a:lnTo>
                <a:lnTo>
                  <a:pt x="1552" y="920"/>
                </a:lnTo>
                <a:lnTo>
                  <a:pt x="1462" y="930"/>
                </a:lnTo>
                <a:lnTo>
                  <a:pt x="1371" y="935"/>
                </a:lnTo>
                <a:lnTo>
                  <a:pt x="1281" y="941"/>
                </a:lnTo>
                <a:lnTo>
                  <a:pt x="1196" y="946"/>
                </a:lnTo>
                <a:lnTo>
                  <a:pt x="1122" y="946"/>
                </a:lnTo>
                <a:lnTo>
                  <a:pt x="1053" y="946"/>
                </a:lnTo>
                <a:lnTo>
                  <a:pt x="1090" y="946"/>
                </a:lnTo>
                <a:lnTo>
                  <a:pt x="1132" y="941"/>
                </a:lnTo>
                <a:lnTo>
                  <a:pt x="1180" y="935"/>
                </a:lnTo>
                <a:lnTo>
                  <a:pt x="1233" y="935"/>
                </a:lnTo>
                <a:lnTo>
                  <a:pt x="1340" y="925"/>
                </a:lnTo>
                <a:lnTo>
                  <a:pt x="1393" y="920"/>
                </a:lnTo>
                <a:lnTo>
                  <a:pt x="1441" y="920"/>
                </a:lnTo>
                <a:lnTo>
                  <a:pt x="1355" y="920"/>
                </a:lnTo>
                <a:lnTo>
                  <a:pt x="1281" y="925"/>
                </a:lnTo>
                <a:lnTo>
                  <a:pt x="1223" y="930"/>
                </a:lnTo>
                <a:lnTo>
                  <a:pt x="1164" y="930"/>
                </a:lnTo>
                <a:lnTo>
                  <a:pt x="1106" y="935"/>
                </a:lnTo>
                <a:lnTo>
                  <a:pt x="1042" y="935"/>
                </a:lnTo>
                <a:lnTo>
                  <a:pt x="968" y="930"/>
                </a:lnTo>
                <a:lnTo>
                  <a:pt x="925" y="930"/>
                </a:lnTo>
                <a:lnTo>
                  <a:pt x="877" y="925"/>
                </a:lnTo>
                <a:lnTo>
                  <a:pt x="835" y="920"/>
                </a:lnTo>
                <a:lnTo>
                  <a:pt x="792" y="914"/>
                </a:lnTo>
                <a:lnTo>
                  <a:pt x="744" y="909"/>
                </a:lnTo>
                <a:lnTo>
                  <a:pt x="697" y="898"/>
                </a:lnTo>
                <a:lnTo>
                  <a:pt x="537" y="861"/>
                </a:lnTo>
                <a:lnTo>
                  <a:pt x="383" y="813"/>
                </a:lnTo>
                <a:lnTo>
                  <a:pt x="309" y="781"/>
                </a:lnTo>
                <a:lnTo>
                  <a:pt x="239" y="749"/>
                </a:lnTo>
                <a:lnTo>
                  <a:pt x="170" y="702"/>
                </a:lnTo>
                <a:lnTo>
                  <a:pt x="101" y="648"/>
                </a:lnTo>
                <a:lnTo>
                  <a:pt x="123" y="670"/>
                </a:lnTo>
                <a:lnTo>
                  <a:pt x="138" y="686"/>
                </a:lnTo>
                <a:lnTo>
                  <a:pt x="197" y="733"/>
                </a:lnTo>
                <a:lnTo>
                  <a:pt x="261" y="771"/>
                </a:lnTo>
                <a:lnTo>
                  <a:pt x="319" y="797"/>
                </a:lnTo>
                <a:lnTo>
                  <a:pt x="383" y="824"/>
                </a:lnTo>
                <a:lnTo>
                  <a:pt x="516" y="866"/>
                </a:lnTo>
                <a:lnTo>
                  <a:pt x="659" y="898"/>
                </a:lnTo>
                <a:lnTo>
                  <a:pt x="691" y="904"/>
                </a:lnTo>
                <a:lnTo>
                  <a:pt x="723" y="909"/>
                </a:lnTo>
                <a:lnTo>
                  <a:pt x="792" y="914"/>
                </a:lnTo>
                <a:lnTo>
                  <a:pt x="909" y="930"/>
                </a:lnTo>
                <a:lnTo>
                  <a:pt x="1021" y="946"/>
                </a:lnTo>
                <a:lnTo>
                  <a:pt x="898" y="941"/>
                </a:lnTo>
                <a:lnTo>
                  <a:pt x="776" y="925"/>
                </a:lnTo>
                <a:lnTo>
                  <a:pt x="649" y="904"/>
                </a:lnTo>
                <a:lnTo>
                  <a:pt x="526" y="872"/>
                </a:lnTo>
                <a:lnTo>
                  <a:pt x="468" y="861"/>
                </a:lnTo>
                <a:lnTo>
                  <a:pt x="441" y="856"/>
                </a:lnTo>
                <a:lnTo>
                  <a:pt x="420" y="850"/>
                </a:lnTo>
                <a:lnTo>
                  <a:pt x="532" y="888"/>
                </a:lnTo>
                <a:lnTo>
                  <a:pt x="649" y="914"/>
                </a:lnTo>
                <a:lnTo>
                  <a:pt x="755" y="935"/>
                </a:lnTo>
                <a:lnTo>
                  <a:pt x="867" y="946"/>
                </a:lnTo>
                <a:lnTo>
                  <a:pt x="1090" y="957"/>
                </a:lnTo>
                <a:lnTo>
                  <a:pt x="1196" y="957"/>
                </a:lnTo>
                <a:lnTo>
                  <a:pt x="1297" y="957"/>
                </a:lnTo>
                <a:lnTo>
                  <a:pt x="1387" y="951"/>
                </a:lnTo>
                <a:lnTo>
                  <a:pt x="1467" y="951"/>
                </a:lnTo>
                <a:lnTo>
                  <a:pt x="1478" y="951"/>
                </a:lnTo>
                <a:lnTo>
                  <a:pt x="1494" y="946"/>
                </a:lnTo>
                <a:lnTo>
                  <a:pt x="1499" y="946"/>
                </a:lnTo>
                <a:lnTo>
                  <a:pt x="1504" y="946"/>
                </a:lnTo>
                <a:lnTo>
                  <a:pt x="1563" y="946"/>
                </a:lnTo>
                <a:lnTo>
                  <a:pt x="1627" y="941"/>
                </a:lnTo>
                <a:lnTo>
                  <a:pt x="1573" y="946"/>
                </a:lnTo>
                <a:lnTo>
                  <a:pt x="1520" y="951"/>
                </a:lnTo>
                <a:lnTo>
                  <a:pt x="1419" y="962"/>
                </a:lnTo>
                <a:lnTo>
                  <a:pt x="1308" y="973"/>
                </a:lnTo>
                <a:lnTo>
                  <a:pt x="1090" y="973"/>
                </a:lnTo>
                <a:lnTo>
                  <a:pt x="861" y="951"/>
                </a:lnTo>
                <a:lnTo>
                  <a:pt x="638" y="920"/>
                </a:lnTo>
                <a:lnTo>
                  <a:pt x="585" y="909"/>
                </a:lnTo>
                <a:lnTo>
                  <a:pt x="521" y="888"/>
                </a:lnTo>
                <a:lnTo>
                  <a:pt x="457" y="866"/>
                </a:lnTo>
                <a:lnTo>
                  <a:pt x="404" y="845"/>
                </a:lnTo>
                <a:lnTo>
                  <a:pt x="335" y="824"/>
                </a:lnTo>
                <a:lnTo>
                  <a:pt x="266" y="792"/>
                </a:lnTo>
                <a:lnTo>
                  <a:pt x="197" y="755"/>
                </a:lnTo>
                <a:lnTo>
                  <a:pt x="128" y="707"/>
                </a:lnTo>
                <a:lnTo>
                  <a:pt x="69" y="648"/>
                </a:lnTo>
                <a:lnTo>
                  <a:pt x="43" y="617"/>
                </a:lnTo>
                <a:lnTo>
                  <a:pt x="22" y="574"/>
                </a:lnTo>
                <a:lnTo>
                  <a:pt x="6" y="531"/>
                </a:lnTo>
                <a:lnTo>
                  <a:pt x="0" y="484"/>
                </a:lnTo>
                <a:lnTo>
                  <a:pt x="0" y="441"/>
                </a:lnTo>
                <a:lnTo>
                  <a:pt x="6" y="393"/>
                </a:lnTo>
                <a:lnTo>
                  <a:pt x="43" y="324"/>
                </a:lnTo>
                <a:lnTo>
                  <a:pt x="96" y="266"/>
                </a:lnTo>
                <a:lnTo>
                  <a:pt x="149" y="218"/>
                </a:lnTo>
                <a:lnTo>
                  <a:pt x="208" y="181"/>
                </a:lnTo>
                <a:lnTo>
                  <a:pt x="335" y="128"/>
                </a:lnTo>
                <a:lnTo>
                  <a:pt x="457" y="85"/>
                </a:lnTo>
                <a:lnTo>
                  <a:pt x="585" y="53"/>
                </a:lnTo>
                <a:lnTo>
                  <a:pt x="718" y="27"/>
                </a:lnTo>
                <a:lnTo>
                  <a:pt x="845" y="11"/>
                </a:lnTo>
                <a:lnTo>
                  <a:pt x="973" y="5"/>
                </a:lnTo>
                <a:lnTo>
                  <a:pt x="1100" y="0"/>
                </a:lnTo>
                <a:lnTo>
                  <a:pt x="1233" y="5"/>
                </a:lnTo>
                <a:lnTo>
                  <a:pt x="1361" y="11"/>
                </a:lnTo>
                <a:lnTo>
                  <a:pt x="1488" y="27"/>
                </a:lnTo>
                <a:lnTo>
                  <a:pt x="1611" y="42"/>
                </a:lnTo>
                <a:lnTo>
                  <a:pt x="1738" y="69"/>
                </a:lnTo>
                <a:lnTo>
                  <a:pt x="1860" y="101"/>
                </a:lnTo>
                <a:lnTo>
                  <a:pt x="1977" y="138"/>
                </a:lnTo>
                <a:lnTo>
                  <a:pt x="2025" y="149"/>
                </a:lnTo>
                <a:lnTo>
                  <a:pt x="2004" y="138"/>
                </a:lnTo>
                <a:lnTo>
                  <a:pt x="2025" y="149"/>
                </a:lnTo>
                <a:lnTo>
                  <a:pt x="2046" y="159"/>
                </a:lnTo>
                <a:lnTo>
                  <a:pt x="2163" y="207"/>
                </a:lnTo>
                <a:lnTo>
                  <a:pt x="2216" y="239"/>
                </a:lnTo>
                <a:lnTo>
                  <a:pt x="2264" y="276"/>
                </a:lnTo>
                <a:lnTo>
                  <a:pt x="2270" y="282"/>
                </a:lnTo>
                <a:lnTo>
                  <a:pt x="2259" y="276"/>
                </a:lnTo>
                <a:lnTo>
                  <a:pt x="2248" y="266"/>
                </a:lnTo>
                <a:lnTo>
                  <a:pt x="2216" y="250"/>
                </a:lnTo>
                <a:lnTo>
                  <a:pt x="2190" y="234"/>
                </a:lnTo>
                <a:lnTo>
                  <a:pt x="2211" y="250"/>
                </a:lnTo>
                <a:lnTo>
                  <a:pt x="2222" y="255"/>
                </a:lnTo>
                <a:lnTo>
                  <a:pt x="2216" y="255"/>
                </a:lnTo>
                <a:lnTo>
                  <a:pt x="2211" y="255"/>
                </a:lnTo>
                <a:lnTo>
                  <a:pt x="2227" y="266"/>
                </a:lnTo>
                <a:lnTo>
                  <a:pt x="2238" y="276"/>
                </a:lnTo>
                <a:lnTo>
                  <a:pt x="2121" y="213"/>
                </a:lnTo>
                <a:lnTo>
                  <a:pt x="1993" y="165"/>
                </a:lnTo>
                <a:lnTo>
                  <a:pt x="1860" y="128"/>
                </a:lnTo>
                <a:lnTo>
                  <a:pt x="1722" y="96"/>
                </a:lnTo>
                <a:lnTo>
                  <a:pt x="1743" y="106"/>
                </a:lnTo>
                <a:lnTo>
                  <a:pt x="1770" y="112"/>
                </a:lnTo>
                <a:lnTo>
                  <a:pt x="1802" y="117"/>
                </a:lnTo>
                <a:lnTo>
                  <a:pt x="1823" y="122"/>
                </a:lnTo>
                <a:lnTo>
                  <a:pt x="1908" y="143"/>
                </a:lnTo>
                <a:lnTo>
                  <a:pt x="1993" y="170"/>
                </a:lnTo>
                <a:lnTo>
                  <a:pt x="2100" y="213"/>
                </a:lnTo>
                <a:lnTo>
                  <a:pt x="2200" y="266"/>
                </a:lnTo>
                <a:lnTo>
                  <a:pt x="2248" y="298"/>
                </a:lnTo>
                <a:lnTo>
                  <a:pt x="2286" y="335"/>
                </a:lnTo>
                <a:lnTo>
                  <a:pt x="2317" y="372"/>
                </a:lnTo>
                <a:lnTo>
                  <a:pt x="2344" y="409"/>
                </a:lnTo>
                <a:lnTo>
                  <a:pt x="2349" y="436"/>
                </a:lnTo>
                <a:lnTo>
                  <a:pt x="2349" y="462"/>
                </a:lnTo>
                <a:lnTo>
                  <a:pt x="2349" y="468"/>
                </a:lnTo>
                <a:lnTo>
                  <a:pt x="2344" y="468"/>
                </a:lnTo>
                <a:lnTo>
                  <a:pt x="2344" y="457"/>
                </a:lnTo>
                <a:lnTo>
                  <a:pt x="2339" y="436"/>
                </a:lnTo>
                <a:lnTo>
                  <a:pt x="2328" y="409"/>
                </a:lnTo>
                <a:close/>
                <a:moveTo>
                  <a:pt x="160" y="244"/>
                </a:moveTo>
                <a:lnTo>
                  <a:pt x="234" y="202"/>
                </a:lnTo>
                <a:lnTo>
                  <a:pt x="303" y="175"/>
                </a:lnTo>
                <a:lnTo>
                  <a:pt x="330" y="165"/>
                </a:lnTo>
                <a:lnTo>
                  <a:pt x="356" y="149"/>
                </a:lnTo>
                <a:lnTo>
                  <a:pt x="388" y="138"/>
                </a:lnTo>
                <a:lnTo>
                  <a:pt x="425" y="122"/>
                </a:lnTo>
                <a:lnTo>
                  <a:pt x="569" y="85"/>
                </a:lnTo>
                <a:lnTo>
                  <a:pt x="718" y="58"/>
                </a:lnTo>
                <a:lnTo>
                  <a:pt x="643" y="69"/>
                </a:lnTo>
                <a:lnTo>
                  <a:pt x="564" y="80"/>
                </a:lnTo>
                <a:lnTo>
                  <a:pt x="484" y="101"/>
                </a:lnTo>
                <a:lnTo>
                  <a:pt x="394" y="128"/>
                </a:lnTo>
                <a:lnTo>
                  <a:pt x="510" y="90"/>
                </a:lnTo>
                <a:lnTo>
                  <a:pt x="622" y="64"/>
                </a:lnTo>
                <a:lnTo>
                  <a:pt x="739" y="48"/>
                </a:lnTo>
                <a:lnTo>
                  <a:pt x="851" y="37"/>
                </a:lnTo>
                <a:lnTo>
                  <a:pt x="962" y="32"/>
                </a:lnTo>
                <a:lnTo>
                  <a:pt x="1069" y="27"/>
                </a:lnTo>
                <a:lnTo>
                  <a:pt x="1292" y="37"/>
                </a:lnTo>
                <a:lnTo>
                  <a:pt x="1430" y="48"/>
                </a:lnTo>
                <a:lnTo>
                  <a:pt x="1563" y="58"/>
                </a:lnTo>
                <a:lnTo>
                  <a:pt x="1658" y="69"/>
                </a:lnTo>
                <a:lnTo>
                  <a:pt x="1754" y="85"/>
                </a:lnTo>
                <a:lnTo>
                  <a:pt x="1605" y="58"/>
                </a:lnTo>
                <a:lnTo>
                  <a:pt x="1462" y="37"/>
                </a:lnTo>
                <a:lnTo>
                  <a:pt x="1313" y="27"/>
                </a:lnTo>
                <a:lnTo>
                  <a:pt x="1159" y="16"/>
                </a:lnTo>
                <a:lnTo>
                  <a:pt x="1010" y="16"/>
                </a:lnTo>
                <a:lnTo>
                  <a:pt x="861" y="27"/>
                </a:lnTo>
                <a:lnTo>
                  <a:pt x="707" y="42"/>
                </a:lnTo>
                <a:lnTo>
                  <a:pt x="558" y="69"/>
                </a:lnTo>
                <a:lnTo>
                  <a:pt x="410" y="112"/>
                </a:lnTo>
                <a:lnTo>
                  <a:pt x="340" y="138"/>
                </a:lnTo>
                <a:lnTo>
                  <a:pt x="266" y="170"/>
                </a:lnTo>
                <a:lnTo>
                  <a:pt x="197" y="207"/>
                </a:lnTo>
                <a:lnTo>
                  <a:pt x="128" y="250"/>
                </a:lnTo>
                <a:lnTo>
                  <a:pt x="69" y="308"/>
                </a:lnTo>
                <a:lnTo>
                  <a:pt x="43" y="345"/>
                </a:lnTo>
                <a:lnTo>
                  <a:pt x="22" y="388"/>
                </a:lnTo>
                <a:lnTo>
                  <a:pt x="11" y="431"/>
                </a:lnTo>
                <a:lnTo>
                  <a:pt x="11" y="478"/>
                </a:lnTo>
                <a:lnTo>
                  <a:pt x="16" y="526"/>
                </a:lnTo>
                <a:lnTo>
                  <a:pt x="32" y="569"/>
                </a:lnTo>
                <a:lnTo>
                  <a:pt x="53" y="611"/>
                </a:lnTo>
                <a:lnTo>
                  <a:pt x="80" y="643"/>
                </a:lnTo>
                <a:lnTo>
                  <a:pt x="144" y="702"/>
                </a:lnTo>
                <a:lnTo>
                  <a:pt x="213" y="749"/>
                </a:lnTo>
                <a:lnTo>
                  <a:pt x="282" y="792"/>
                </a:lnTo>
                <a:lnTo>
                  <a:pt x="356" y="824"/>
                </a:lnTo>
                <a:lnTo>
                  <a:pt x="431" y="850"/>
                </a:lnTo>
                <a:lnTo>
                  <a:pt x="335" y="813"/>
                </a:lnTo>
                <a:lnTo>
                  <a:pt x="245" y="765"/>
                </a:lnTo>
                <a:lnTo>
                  <a:pt x="160" y="702"/>
                </a:lnTo>
                <a:lnTo>
                  <a:pt x="80" y="627"/>
                </a:lnTo>
                <a:lnTo>
                  <a:pt x="48" y="585"/>
                </a:lnTo>
                <a:lnTo>
                  <a:pt x="27" y="531"/>
                </a:lnTo>
                <a:lnTo>
                  <a:pt x="16" y="473"/>
                </a:lnTo>
                <a:lnTo>
                  <a:pt x="22" y="441"/>
                </a:lnTo>
                <a:lnTo>
                  <a:pt x="27" y="415"/>
                </a:lnTo>
                <a:lnTo>
                  <a:pt x="48" y="361"/>
                </a:lnTo>
                <a:lnTo>
                  <a:pt x="80" y="314"/>
                </a:lnTo>
                <a:lnTo>
                  <a:pt x="117" y="276"/>
                </a:lnTo>
                <a:lnTo>
                  <a:pt x="160" y="244"/>
                </a:lnTo>
                <a:close/>
                <a:moveTo>
                  <a:pt x="91" y="319"/>
                </a:moveTo>
                <a:lnTo>
                  <a:pt x="64" y="356"/>
                </a:lnTo>
                <a:lnTo>
                  <a:pt x="48" y="393"/>
                </a:lnTo>
                <a:lnTo>
                  <a:pt x="38" y="436"/>
                </a:lnTo>
                <a:lnTo>
                  <a:pt x="38" y="478"/>
                </a:lnTo>
                <a:lnTo>
                  <a:pt x="43" y="521"/>
                </a:lnTo>
                <a:lnTo>
                  <a:pt x="59" y="563"/>
                </a:lnTo>
                <a:lnTo>
                  <a:pt x="80" y="595"/>
                </a:lnTo>
                <a:lnTo>
                  <a:pt x="107" y="627"/>
                </a:lnTo>
                <a:lnTo>
                  <a:pt x="192" y="696"/>
                </a:lnTo>
                <a:lnTo>
                  <a:pt x="287" y="755"/>
                </a:lnTo>
                <a:lnTo>
                  <a:pt x="388" y="797"/>
                </a:lnTo>
                <a:lnTo>
                  <a:pt x="489" y="834"/>
                </a:lnTo>
                <a:lnTo>
                  <a:pt x="585" y="861"/>
                </a:lnTo>
                <a:lnTo>
                  <a:pt x="681" y="877"/>
                </a:lnTo>
                <a:lnTo>
                  <a:pt x="760" y="888"/>
                </a:lnTo>
                <a:lnTo>
                  <a:pt x="835" y="893"/>
                </a:lnTo>
                <a:lnTo>
                  <a:pt x="649" y="866"/>
                </a:lnTo>
                <a:lnTo>
                  <a:pt x="553" y="845"/>
                </a:lnTo>
                <a:lnTo>
                  <a:pt x="463" y="819"/>
                </a:lnTo>
                <a:lnTo>
                  <a:pt x="367" y="787"/>
                </a:lnTo>
                <a:lnTo>
                  <a:pt x="277" y="744"/>
                </a:lnTo>
                <a:lnTo>
                  <a:pt x="186" y="696"/>
                </a:lnTo>
                <a:lnTo>
                  <a:pt x="107" y="627"/>
                </a:lnTo>
                <a:lnTo>
                  <a:pt x="138" y="659"/>
                </a:lnTo>
                <a:lnTo>
                  <a:pt x="165" y="680"/>
                </a:lnTo>
                <a:lnTo>
                  <a:pt x="186" y="696"/>
                </a:lnTo>
                <a:lnTo>
                  <a:pt x="197" y="702"/>
                </a:lnTo>
                <a:lnTo>
                  <a:pt x="202" y="707"/>
                </a:lnTo>
                <a:lnTo>
                  <a:pt x="202" y="702"/>
                </a:lnTo>
                <a:lnTo>
                  <a:pt x="192" y="696"/>
                </a:lnTo>
                <a:lnTo>
                  <a:pt x="176" y="686"/>
                </a:lnTo>
                <a:lnTo>
                  <a:pt x="160" y="670"/>
                </a:lnTo>
                <a:lnTo>
                  <a:pt x="133" y="654"/>
                </a:lnTo>
                <a:lnTo>
                  <a:pt x="107" y="627"/>
                </a:lnTo>
                <a:lnTo>
                  <a:pt x="75" y="590"/>
                </a:lnTo>
                <a:lnTo>
                  <a:pt x="53" y="542"/>
                </a:lnTo>
                <a:lnTo>
                  <a:pt x="38" y="484"/>
                </a:lnTo>
                <a:lnTo>
                  <a:pt x="43" y="425"/>
                </a:lnTo>
                <a:lnTo>
                  <a:pt x="48" y="393"/>
                </a:lnTo>
                <a:lnTo>
                  <a:pt x="64" y="361"/>
                </a:lnTo>
                <a:lnTo>
                  <a:pt x="75" y="340"/>
                </a:lnTo>
                <a:lnTo>
                  <a:pt x="91" y="319"/>
                </a:lnTo>
                <a:close/>
              </a:path>
            </a:pathLst>
          </a:custGeom>
          <a:solidFill>
            <a:srgbClr val="990000"/>
          </a:solidFill>
          <a:ln w="9525">
            <a:noFill/>
            <a:round/>
            <a:headEnd/>
            <a:tailEnd/>
          </a:ln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/>
            <a:endParaRPr lang="en-GB" sz="800" b="1" dirty="0">
              <a:solidFill>
                <a:srgbClr val="000000"/>
              </a:solidFill>
              <a:ea typeface="ＭＳ Ｐゴシック"/>
              <a:sym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689672" y="2902334"/>
            <a:ext cx="3153016" cy="0"/>
          </a:xfrm>
          <a:prstGeom prst="line">
            <a:avLst/>
          </a:prstGeom>
          <a:ln w="952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47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3"/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53880447"/>
              </p:ext>
            </p:extLst>
          </p:nvPr>
        </p:nvGraphicFramePr>
        <p:xfrm>
          <a:off x="814567" y="1526519"/>
          <a:ext cx="4279392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3" name="Chart 22"/>
          <p:cNvGraphicFramePr/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826887557"/>
              </p:ext>
            </p:extLst>
          </p:nvPr>
        </p:nvGraphicFramePr>
        <p:xfrm>
          <a:off x="5648325" y="1526519"/>
          <a:ext cx="4279392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71" y="423622"/>
            <a:ext cx="9090979" cy="507600"/>
          </a:xfrm>
        </p:spPr>
        <p:txBody>
          <a:bodyPr/>
          <a:lstStyle/>
          <a:p>
            <a:r>
              <a:rPr lang="pl-PL"/>
              <a:t>Doinwestowany portfel aktywów zapewniający niskie wymagania w zakresie nakładów inwestycyjnych oraz duże wpływy gotówki </a:t>
            </a:r>
          </a:p>
        </p:txBody>
      </p:sp>
      <p:sp>
        <p:nvSpPr>
          <p:cNvPr id="26" name="Oval 25"/>
          <p:cNvSpPr/>
          <p:nvPr/>
        </p:nvSpPr>
        <p:spPr>
          <a:xfrm>
            <a:off x="6985895" y="1625908"/>
            <a:ext cx="292135" cy="215355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750" b="1">
                <a:solidFill>
                  <a:schemeClr val="bg1"/>
                </a:solidFill>
              </a:rPr>
              <a:t>76%</a:t>
            </a:r>
          </a:p>
        </p:txBody>
      </p:sp>
      <p:sp>
        <p:nvSpPr>
          <p:cNvPr id="27" name="Oval 26"/>
          <p:cNvSpPr/>
          <p:nvPr/>
        </p:nvSpPr>
        <p:spPr>
          <a:xfrm>
            <a:off x="7627385" y="1625908"/>
            <a:ext cx="292135" cy="215355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750" b="1">
                <a:solidFill>
                  <a:schemeClr val="bg1"/>
                </a:solidFill>
              </a:rPr>
              <a:t>81%</a:t>
            </a:r>
          </a:p>
        </p:txBody>
      </p:sp>
      <p:sp>
        <p:nvSpPr>
          <p:cNvPr id="28" name="Oval 27"/>
          <p:cNvSpPr/>
          <p:nvPr/>
        </p:nvSpPr>
        <p:spPr>
          <a:xfrm>
            <a:off x="7306640" y="1625908"/>
            <a:ext cx="292135" cy="215355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750" b="1">
                <a:solidFill>
                  <a:schemeClr val="bg1"/>
                </a:solidFill>
              </a:rPr>
              <a:t>67%</a:t>
            </a:r>
          </a:p>
        </p:txBody>
      </p:sp>
      <p:sp>
        <p:nvSpPr>
          <p:cNvPr id="29" name="Oval 28"/>
          <p:cNvSpPr/>
          <p:nvPr/>
        </p:nvSpPr>
        <p:spPr>
          <a:xfrm>
            <a:off x="8910365" y="1625908"/>
            <a:ext cx="292135" cy="215355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750" b="1">
                <a:solidFill>
                  <a:schemeClr val="bg1"/>
                </a:solidFill>
              </a:rPr>
              <a:t>74%</a:t>
            </a:r>
          </a:p>
        </p:txBody>
      </p:sp>
      <p:sp>
        <p:nvSpPr>
          <p:cNvPr id="30" name="Oval 29"/>
          <p:cNvSpPr/>
          <p:nvPr/>
        </p:nvSpPr>
        <p:spPr>
          <a:xfrm>
            <a:off x="8268875" y="1625908"/>
            <a:ext cx="292135" cy="215355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750" b="1">
                <a:solidFill>
                  <a:schemeClr val="bg1"/>
                </a:solidFill>
              </a:rPr>
              <a:t>33%</a:t>
            </a:r>
          </a:p>
        </p:txBody>
      </p:sp>
      <p:sp>
        <p:nvSpPr>
          <p:cNvPr id="39" name="Isosceles Triangle 38"/>
          <p:cNvSpPr/>
          <p:nvPr/>
        </p:nvSpPr>
        <p:spPr>
          <a:xfrm rot="5400000">
            <a:off x="3797464" y="3283324"/>
            <a:ext cx="3169752" cy="176269"/>
          </a:xfrm>
          <a:prstGeom prst="triangle">
            <a:avLst/>
          </a:prstGeom>
          <a:solidFill>
            <a:schemeClr val="accent3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4566" y="1272908"/>
            <a:ext cx="4279392" cy="246888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/>
              <a:t>Historyczne nakłady inwestycyjne (PLN mln)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48325" y="1272908"/>
            <a:ext cx="4279392" cy="246888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/>
              <a:t>Historyczne przepływy pieniężne z działalności </a:t>
            </a:r>
            <a:r>
              <a:rPr lang="pl-PL" baseline="30000"/>
              <a:t>1</a:t>
            </a:r>
            <a:r>
              <a:rPr lang="pl-PL"/>
              <a:t> (PLN mln)</a:t>
            </a:r>
          </a:p>
        </p:txBody>
      </p:sp>
      <p:sp>
        <p:nvSpPr>
          <p:cNvPr id="40" name="Content Placeholder 8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806147" y="5356916"/>
            <a:ext cx="4279392" cy="90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8292" indent="-6132" algn="l" defTabSz="621883" rtl="0" eaLnBrk="1" latinLnBrk="0" hangingPunct="1">
              <a:lnSpc>
                <a:spcPct val="110000"/>
              </a:lnSpc>
              <a:spcBef>
                <a:spcPts val="619"/>
              </a:spcBef>
              <a:spcAft>
                <a:spcPct val="0"/>
              </a:spcAft>
              <a:buFontTx/>
              <a:buNone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43033" indent="-143033" algn="l" defTabSz="621883" rtl="0" eaLnBrk="1" latinLnBrk="0" hangingPunct="1">
              <a:lnSpc>
                <a:spcPct val="110000"/>
              </a:lnSpc>
              <a:spcBef>
                <a:spcPts val="408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86066" indent="-143033" algn="l" defTabSz="621883" rtl="0" eaLnBrk="1" latinLnBrk="0" hangingPunct="1">
              <a:lnSpc>
                <a:spcPct val="110000"/>
              </a:lnSpc>
              <a:spcBef>
                <a:spcPts val="204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441537" indent="-155471" algn="l" defTabSz="621883" rtl="0" eaLnBrk="1" latinLnBrk="0" hangingPunct="1">
              <a:lnSpc>
                <a:spcPct val="110000"/>
              </a:lnSpc>
              <a:spcBef>
                <a:spcPts val="68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97008" indent="-155471" algn="l" defTabSz="6218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0179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1121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2063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43005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304" lvl="1" indent="-146304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Istotne inwestycje w latach 2015-2018 (12 centrów logistycznych w 7 krajach)</a:t>
            </a:r>
          </a:p>
          <a:p>
            <a:pPr marL="146304" lvl="1" indent="-146304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W krótkiej perspektywie nie przewiduje się żadnych istotnych inwestycji; przyszłe inwestycje będą dotyczyć wybranych strategicznych projektów: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1000" dirty="0"/>
              <a:t>Powiększenie magazynu centralnego w Zakroczymiu 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1000" dirty="0"/>
              <a:t>Stworzenie platform B2C dla samochodów i części zamiennych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1000" dirty="0"/>
              <a:t>Stworzenie platformy obsługi flot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pl-PL" sz="1000" dirty="0"/>
              <a:t>Ujednolicone narzędzie sprzedażowe dla Grupy Inter </a:t>
            </a:r>
            <a:r>
              <a:rPr lang="pl-PL" sz="1000" dirty="0" err="1"/>
              <a:t>Cars</a:t>
            </a:r>
            <a:r>
              <a:rPr lang="pl-PL" sz="1000" dirty="0"/>
              <a:t> </a:t>
            </a:r>
          </a:p>
        </p:txBody>
      </p:sp>
      <p:sp>
        <p:nvSpPr>
          <p:cNvPr id="41" name="Conten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345906" y="5318906"/>
            <a:ext cx="4992025" cy="135767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8292" indent="-6132" algn="l" defTabSz="621883" rtl="0" eaLnBrk="1" latinLnBrk="0" hangingPunct="1">
              <a:lnSpc>
                <a:spcPct val="110000"/>
              </a:lnSpc>
              <a:spcBef>
                <a:spcPts val="619"/>
              </a:spcBef>
              <a:spcAft>
                <a:spcPct val="0"/>
              </a:spcAft>
              <a:buFontTx/>
              <a:buNone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43033" indent="-143033" algn="l" defTabSz="621883" rtl="0" eaLnBrk="1" latinLnBrk="0" hangingPunct="1">
              <a:lnSpc>
                <a:spcPct val="110000"/>
              </a:lnSpc>
              <a:spcBef>
                <a:spcPts val="408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86066" indent="-143033" algn="l" defTabSz="621883" rtl="0" eaLnBrk="1" latinLnBrk="0" hangingPunct="1">
              <a:lnSpc>
                <a:spcPct val="110000"/>
              </a:lnSpc>
              <a:spcBef>
                <a:spcPts val="204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441537" indent="-155471" algn="l" defTabSz="621883" rtl="0" eaLnBrk="1" latinLnBrk="0" hangingPunct="1">
              <a:lnSpc>
                <a:spcPct val="110000"/>
              </a:lnSpc>
              <a:spcBef>
                <a:spcPts val="68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97008" indent="-155471" algn="l" defTabSz="6218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0179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1121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2063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43005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spcBef>
                <a:spcPts val="200"/>
              </a:spcBef>
              <a:buNone/>
            </a:pPr>
            <a:r>
              <a:rPr lang="pl-PL" sz="1000" dirty="0"/>
              <a:t>Polepszenie przepływów finansowych przy okazji realizacji głównych projektów inwestycyjnych (ograniczenie istotnych inwestycji w przyszłości)</a:t>
            </a:r>
          </a:p>
          <a:p>
            <a:pPr marL="0" lvl="1" indent="0">
              <a:spcBef>
                <a:spcPts val="200"/>
              </a:spcBef>
              <a:buNone/>
            </a:pPr>
            <a:r>
              <a:rPr lang="pl-PL" sz="1000" dirty="0"/>
              <a:t>Wzmocnienie przyszłych przepływów pieniężnych dzięki koncentracji  na rentowności poprzez ulepszenie NWC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10000"/>
                </a:schemeClr>
              </a:buClr>
              <a:buFont typeface="Wingdings" panose="05000000000000000000" pitchFamily="2" charset="2"/>
              <a:buChar char="v"/>
            </a:pPr>
            <a:r>
              <a:rPr lang="pl-PL" sz="1000" dirty="0">
                <a:solidFill>
                  <a:schemeClr val="tx1"/>
                </a:solidFill>
              </a:rPr>
              <a:t>Koncentracja na zysku na jednostkę a nie na zwiększaniu ilości, jak dotychczas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10000"/>
                </a:schemeClr>
              </a:buClr>
              <a:buFont typeface="Wingdings" panose="05000000000000000000" pitchFamily="2" charset="2"/>
              <a:buChar char="v"/>
            </a:pPr>
            <a:r>
              <a:rPr lang="pl-PL" sz="1000" dirty="0">
                <a:solidFill>
                  <a:schemeClr val="tx1"/>
                </a:solidFill>
              </a:rPr>
              <a:t>Optymalizacja rotacji zapasów (strategia dotycząca dostawców, outsourcing logistyki)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3">
                  <a:lumMod val="10000"/>
                </a:schemeClr>
              </a:buClr>
              <a:buFont typeface="Wingdings" panose="05000000000000000000" pitchFamily="2" charset="2"/>
              <a:buChar char="v"/>
            </a:pPr>
            <a:r>
              <a:rPr lang="pl-PL" sz="1000" dirty="0">
                <a:solidFill>
                  <a:schemeClr val="tx1"/>
                </a:solidFill>
              </a:rPr>
              <a:t>Minimalizacja kosztów poprzez realizację bezpośrednich zakupów i dostaw</a:t>
            </a:r>
          </a:p>
        </p:txBody>
      </p:sp>
      <p:sp>
        <p:nvSpPr>
          <p:cNvPr id="42" name="Oval 41"/>
          <p:cNvSpPr/>
          <p:nvPr/>
        </p:nvSpPr>
        <p:spPr>
          <a:xfrm>
            <a:off x="7948130" y="1625908"/>
            <a:ext cx="292135" cy="215355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750" b="1">
                <a:solidFill>
                  <a:schemeClr val="bg1"/>
                </a:solidFill>
              </a:rPr>
              <a:t>71%</a:t>
            </a:r>
          </a:p>
        </p:txBody>
      </p:sp>
      <p:sp>
        <p:nvSpPr>
          <p:cNvPr id="43" name="Oval 42"/>
          <p:cNvSpPr/>
          <p:nvPr/>
        </p:nvSpPr>
        <p:spPr>
          <a:xfrm>
            <a:off x="9551861" y="1625908"/>
            <a:ext cx="292135" cy="215355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750" b="1" dirty="0">
                <a:solidFill>
                  <a:schemeClr val="bg1"/>
                </a:solidFill>
              </a:rPr>
              <a:t>70%</a:t>
            </a:r>
          </a:p>
        </p:txBody>
      </p:sp>
      <p:sp>
        <p:nvSpPr>
          <p:cNvPr id="44" name="Oval 43"/>
          <p:cNvSpPr/>
          <p:nvPr/>
        </p:nvSpPr>
        <p:spPr>
          <a:xfrm>
            <a:off x="8589620" y="1625908"/>
            <a:ext cx="292135" cy="215355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750" b="1">
                <a:solidFill>
                  <a:schemeClr val="bg1"/>
                </a:solidFill>
              </a:rPr>
              <a:t>64%</a:t>
            </a:r>
          </a:p>
        </p:txBody>
      </p:sp>
      <p:sp>
        <p:nvSpPr>
          <p:cNvPr id="35" name="TextBox 34"/>
          <p:cNvSpPr txBox="1"/>
          <p:nvPr>
            <p:custDataLst>
              <p:tags r:id="rId6"/>
            </p:custDataLst>
          </p:nvPr>
        </p:nvSpPr>
        <p:spPr>
          <a:xfrm>
            <a:off x="795528" y="7180402"/>
            <a:ext cx="9107423" cy="236988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Źródło: Dane Spółki</a:t>
            </a:r>
          </a:p>
          <a:p>
            <a:pPr>
              <a:lnSpc>
                <a:spcPct val="110000"/>
              </a:lnSpc>
            </a:pPr>
            <a:r>
              <a:rPr lang="pl-PL" sz="700" baseline="30000">
                <a:solidFill>
                  <a:schemeClr val="tx2"/>
                </a:solidFill>
                <a:latin typeface="Arial" panose="020B0604020202020204" pitchFamily="34" charset="0"/>
              </a:rPr>
              <a:t>1</a:t>
            </a: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 Przepływy pieniężne z działalności operacyjnej obliczane jako EBITDA – capex; </a:t>
            </a:r>
            <a:r>
              <a:rPr lang="pl-PL" sz="700" baseline="3000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 Konwersja gotówki definiowana jako (EBITDA – capex) / EBITDA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191783" y="6875773"/>
            <a:ext cx="1700429" cy="210827"/>
            <a:chOff x="7081492" y="6811302"/>
            <a:chExt cx="1700429" cy="210827"/>
          </a:xfrm>
        </p:grpSpPr>
        <p:sp>
          <p:nvSpPr>
            <p:cNvPr id="47" name="Oval 46"/>
            <p:cNvSpPr/>
            <p:nvPr/>
          </p:nvSpPr>
          <p:spPr>
            <a:xfrm>
              <a:off x="7081492" y="6825275"/>
              <a:ext cx="302281" cy="182880"/>
            </a:xfrm>
            <a:prstGeom prst="ellipse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" tIns="0" rIns="18288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700" b="1">
                  <a:solidFill>
                    <a:schemeClr val="bg1"/>
                  </a:solidFill>
                </a:rPr>
                <a:t>x%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335760" y="6811302"/>
              <a:ext cx="1446161" cy="210827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pl-PL" sz="700" b="0" i="0">
                  <a:solidFill>
                    <a:schemeClr val="tx2"/>
                  </a:solidFill>
                  <a:latin typeface="Arial" panose="020B0604020202020204" pitchFamily="34" charset="0"/>
                </a:rPr>
                <a:t>Konwersja gotówki</a:t>
              </a:r>
              <a:r>
                <a:rPr lang="pl-PL" sz="700" b="0" i="0" baseline="30000">
                  <a:solidFill>
                    <a:schemeClr val="tx2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 rot="19897508">
            <a:off x="6430631" y="2818052"/>
            <a:ext cx="1887197" cy="14048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900" b="1" i="0" dirty="0">
                <a:solidFill>
                  <a:schemeClr val="tx2"/>
                </a:solidFill>
                <a:latin typeface="Arial" panose="020B0604020202020204" pitchFamily="34" charset="0"/>
              </a:rPr>
              <a:t>CAGR 2007–LTM Mar 2020: 19,5%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5854065" y="1927154"/>
            <a:ext cx="3507007" cy="1865971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>
            <a:spLocks/>
          </p:cNvSpPr>
          <p:nvPr/>
        </p:nvSpPr>
        <p:spPr>
          <a:xfrm>
            <a:off x="811019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Lider</a:t>
            </a:r>
          </a:p>
        </p:txBody>
      </p:sp>
      <p:sp>
        <p:nvSpPr>
          <p:cNvPr id="51" name="Rectangle 50"/>
          <p:cNvSpPr>
            <a:spLocks/>
          </p:cNvSpPr>
          <p:nvPr/>
        </p:nvSpPr>
        <p:spPr>
          <a:xfrm>
            <a:off x="1604043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Branża</a:t>
            </a:r>
          </a:p>
        </p:txBody>
      </p:sp>
      <p:sp>
        <p:nvSpPr>
          <p:cNvPr id="53" name="Rectangle 52"/>
          <p:cNvSpPr>
            <a:spLocks/>
          </p:cNvSpPr>
          <p:nvPr/>
        </p:nvSpPr>
        <p:spPr>
          <a:xfrm>
            <a:off x="2397067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Bariery wejścia</a:t>
            </a:r>
          </a:p>
        </p:txBody>
      </p:sp>
      <p:sp>
        <p:nvSpPr>
          <p:cNvPr id="54" name="Rectangle 53"/>
          <p:cNvSpPr>
            <a:spLocks/>
          </p:cNvSpPr>
          <p:nvPr/>
        </p:nvSpPr>
        <p:spPr>
          <a:xfrm>
            <a:off x="319009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Sieć</a:t>
            </a:r>
          </a:p>
        </p:txBody>
      </p:sp>
      <p:sp>
        <p:nvSpPr>
          <p:cNvPr id="55" name="Rectangle 54"/>
          <p:cNvSpPr>
            <a:spLocks/>
          </p:cNvSpPr>
          <p:nvPr/>
        </p:nvSpPr>
        <p:spPr>
          <a:xfrm>
            <a:off x="3983115" y="114429"/>
            <a:ext cx="720000" cy="252000"/>
          </a:xfrm>
          <a:prstGeom prst="rect">
            <a:avLst/>
          </a:prstGeom>
          <a:solidFill>
            <a:srgbClr val="9B0302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bg1"/>
                </a:solidFill>
              </a:rPr>
              <a:t>Finanse</a:t>
            </a:r>
          </a:p>
        </p:txBody>
      </p:sp>
      <p:sp>
        <p:nvSpPr>
          <p:cNvPr id="56" name="Rectangle 55"/>
          <p:cNvSpPr>
            <a:spLocks/>
          </p:cNvSpPr>
          <p:nvPr/>
        </p:nvSpPr>
        <p:spPr>
          <a:xfrm>
            <a:off x="477614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Zarząd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1892843" y="5262612"/>
            <a:ext cx="2119302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719043" y="5262612"/>
            <a:ext cx="2119302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Freeform 58"/>
          <p:cNvSpPr/>
          <p:nvPr/>
        </p:nvSpPr>
        <p:spPr>
          <a:xfrm>
            <a:off x="4731677" y="1755934"/>
            <a:ext cx="0" cy="3200400"/>
          </a:xfrm>
          <a:custGeom>
            <a:avLst/>
            <a:gdLst>
              <a:gd name="connsiteX0" fmla="*/ 0 w 0"/>
              <a:gd name="connsiteY0" fmla="*/ 2641600 h 2641600"/>
              <a:gd name="connsiteX1" fmla="*/ 0 w 0"/>
              <a:gd name="connsiteY1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641600">
                <a:moveTo>
                  <a:pt x="0" y="264160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bg2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2" name="Rectangle 61"/>
          <p:cNvSpPr/>
          <p:nvPr/>
        </p:nvSpPr>
        <p:spPr>
          <a:xfrm>
            <a:off x="835051" y="5408020"/>
            <a:ext cx="187960" cy="1609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400" b="1" dirty="0">
                <a:solidFill>
                  <a:srgbClr val="C00000"/>
                </a:solidFill>
                <a:sym typeface="Wingdings"/>
              </a:rPr>
              <a:t></a:t>
            </a:r>
          </a:p>
        </p:txBody>
      </p:sp>
      <p:sp>
        <p:nvSpPr>
          <p:cNvPr id="63" name="Rectangle 62"/>
          <p:cNvSpPr/>
          <p:nvPr/>
        </p:nvSpPr>
        <p:spPr>
          <a:xfrm>
            <a:off x="818312" y="5741785"/>
            <a:ext cx="187960" cy="16096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400" b="1" dirty="0">
                <a:solidFill>
                  <a:srgbClr val="C00000"/>
                </a:solidFill>
                <a:sym typeface="Wingdings"/>
              </a:rPr>
              <a:t></a:t>
            </a:r>
          </a:p>
        </p:txBody>
      </p:sp>
      <p:sp>
        <p:nvSpPr>
          <p:cNvPr id="61" name="Oval 60"/>
          <p:cNvSpPr/>
          <p:nvPr/>
        </p:nvSpPr>
        <p:spPr>
          <a:xfrm>
            <a:off x="6344405" y="1625908"/>
            <a:ext cx="292135" cy="215355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750" b="1">
                <a:solidFill>
                  <a:schemeClr val="bg1"/>
                </a:solidFill>
              </a:rPr>
              <a:t>77%</a:t>
            </a:r>
          </a:p>
        </p:txBody>
      </p:sp>
      <p:sp>
        <p:nvSpPr>
          <p:cNvPr id="66" name="Oval 65"/>
          <p:cNvSpPr/>
          <p:nvPr/>
        </p:nvSpPr>
        <p:spPr>
          <a:xfrm>
            <a:off x="5702915" y="1625908"/>
            <a:ext cx="292135" cy="215355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750" b="1">
                <a:solidFill>
                  <a:schemeClr val="bg1"/>
                </a:solidFill>
              </a:rPr>
              <a:t>34%</a:t>
            </a:r>
          </a:p>
        </p:txBody>
      </p:sp>
      <p:sp>
        <p:nvSpPr>
          <p:cNvPr id="67" name="Oval 66"/>
          <p:cNvSpPr/>
          <p:nvPr/>
        </p:nvSpPr>
        <p:spPr>
          <a:xfrm>
            <a:off x="6665150" y="1625908"/>
            <a:ext cx="292135" cy="215355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750" b="1">
                <a:solidFill>
                  <a:schemeClr val="bg1"/>
                </a:solidFill>
              </a:rPr>
              <a:t>78%</a:t>
            </a:r>
          </a:p>
        </p:txBody>
      </p:sp>
      <p:sp>
        <p:nvSpPr>
          <p:cNvPr id="68" name="Oval 67"/>
          <p:cNvSpPr/>
          <p:nvPr/>
        </p:nvSpPr>
        <p:spPr>
          <a:xfrm>
            <a:off x="6023660" y="1625908"/>
            <a:ext cx="292135" cy="215355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750" b="1">
                <a:solidFill>
                  <a:schemeClr val="bg1"/>
                </a:solidFill>
              </a:rPr>
              <a:t>31%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1825162" y="3946429"/>
            <a:ext cx="3153016" cy="0"/>
          </a:xfrm>
          <a:prstGeom prst="line">
            <a:avLst/>
          </a:prstGeom>
          <a:ln w="9525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9231110" y="1625908"/>
            <a:ext cx="292135" cy="215355"/>
          </a:xfrm>
          <a:prstGeom prst="ellipse">
            <a:avLst/>
          </a:prstGeom>
          <a:solidFill>
            <a:schemeClr val="accent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750" b="1" dirty="0">
                <a:solidFill>
                  <a:schemeClr val="bg1"/>
                </a:solidFill>
              </a:rPr>
              <a:t>69%</a:t>
            </a:r>
          </a:p>
        </p:txBody>
      </p:sp>
      <p:sp>
        <p:nvSpPr>
          <p:cNvPr id="73" name="Freeform 72"/>
          <p:cNvSpPr/>
          <p:nvPr/>
        </p:nvSpPr>
        <p:spPr>
          <a:xfrm>
            <a:off x="9567967" y="1755934"/>
            <a:ext cx="0" cy="3200400"/>
          </a:xfrm>
          <a:custGeom>
            <a:avLst/>
            <a:gdLst>
              <a:gd name="connsiteX0" fmla="*/ 0 w 0"/>
              <a:gd name="connsiteY0" fmla="*/ 2641600 h 2641600"/>
              <a:gd name="connsiteX1" fmla="*/ 0 w 0"/>
              <a:gd name="connsiteY1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641600">
                <a:moveTo>
                  <a:pt x="0" y="2641600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bg2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Freeform 77"/>
          <p:cNvSpPr>
            <a:spLocks noEditPoints="1"/>
          </p:cNvSpPr>
          <p:nvPr/>
        </p:nvSpPr>
        <p:spPr bwMode="gray">
          <a:xfrm rot="20079008">
            <a:off x="7801109" y="2454761"/>
            <a:ext cx="398729" cy="233072"/>
          </a:xfrm>
          <a:custGeom>
            <a:avLst/>
            <a:gdLst>
              <a:gd name="T0" fmla="*/ 428634065 w 2381"/>
              <a:gd name="T1" fmla="*/ 122507559 h 973"/>
              <a:gd name="T2" fmla="*/ 159239913 w 2381"/>
              <a:gd name="T3" fmla="*/ 86294936 h 973"/>
              <a:gd name="T4" fmla="*/ 60146945 w 2381"/>
              <a:gd name="T5" fmla="*/ 200327553 h 973"/>
              <a:gd name="T6" fmla="*/ 22123121 w 2381"/>
              <a:gd name="T7" fmla="*/ 343638373 h 973"/>
              <a:gd name="T8" fmla="*/ 83422194 w 2381"/>
              <a:gd name="T9" fmla="*/ 557063257 h 973"/>
              <a:gd name="T10" fmla="*/ 267089491 w 2381"/>
              <a:gd name="T11" fmla="*/ 679571639 h 973"/>
              <a:gd name="T12" fmla="*/ 428634065 w 2381"/>
              <a:gd name="T13" fmla="*/ 614079990 h 973"/>
              <a:gd name="T14" fmla="*/ 493620381 w 2381"/>
              <a:gd name="T15" fmla="*/ 532408321 h 973"/>
              <a:gd name="T16" fmla="*/ 548697621 w 2381"/>
              <a:gd name="T17" fmla="*/ 360589080 h 973"/>
              <a:gd name="T18" fmla="*/ 530261773 w 2381"/>
              <a:gd name="T19" fmla="*/ 470769226 h 973"/>
              <a:gd name="T20" fmla="*/ 447069913 w 2381"/>
              <a:gd name="T21" fmla="*/ 610227437 h 973"/>
              <a:gd name="T22" fmla="*/ 474032413 w 2381"/>
              <a:gd name="T23" fmla="*/ 585571624 h 973"/>
              <a:gd name="T24" fmla="*/ 536483704 w 2381"/>
              <a:gd name="T25" fmla="*/ 458440770 h 973"/>
              <a:gd name="T26" fmla="*/ 418955293 w 2381"/>
              <a:gd name="T27" fmla="*/ 654915825 h 973"/>
              <a:gd name="T28" fmla="*/ 339219915 w 2381"/>
              <a:gd name="T29" fmla="*/ 704226575 h 973"/>
              <a:gd name="T30" fmla="*/ 355121097 w 2381"/>
              <a:gd name="T31" fmla="*/ 700374021 h 973"/>
              <a:gd name="T32" fmla="*/ 485093730 w 2381"/>
              <a:gd name="T33" fmla="*/ 585571624 h 973"/>
              <a:gd name="T34" fmla="*/ 497307647 w 2381"/>
              <a:gd name="T35" fmla="*/ 573244156 h 973"/>
              <a:gd name="T36" fmla="*/ 438543261 w 2381"/>
              <a:gd name="T37" fmla="*/ 654915825 h 973"/>
              <a:gd name="T38" fmla="*/ 357655762 w 2381"/>
              <a:gd name="T39" fmla="*/ 708849814 h 973"/>
              <a:gd name="T40" fmla="*/ 251188729 w 2381"/>
              <a:gd name="T41" fmla="*/ 728882388 h 973"/>
              <a:gd name="T42" fmla="*/ 312257415 w 2381"/>
              <a:gd name="T43" fmla="*/ 708849814 h 973"/>
              <a:gd name="T44" fmla="*/ 213164912 w 2381"/>
              <a:gd name="T45" fmla="*/ 716554920 h 973"/>
              <a:gd name="T46" fmla="*/ 88261580 w 2381"/>
              <a:gd name="T47" fmla="*/ 626407458 h 973"/>
              <a:gd name="T48" fmla="*/ 45398363 w 2381"/>
              <a:gd name="T49" fmla="*/ 564768363 h 973"/>
              <a:gd name="T50" fmla="*/ 166613964 w 2381"/>
              <a:gd name="T51" fmla="*/ 700374021 h 973"/>
              <a:gd name="T52" fmla="*/ 121216066 w 2381"/>
              <a:gd name="T53" fmla="*/ 671866532 h 973"/>
              <a:gd name="T54" fmla="*/ 199798874 w 2381"/>
              <a:gd name="T55" fmla="*/ 728882388 h 973"/>
              <a:gd name="T56" fmla="*/ 344289725 w 2381"/>
              <a:gd name="T57" fmla="*/ 728882388 h 973"/>
              <a:gd name="T58" fmla="*/ 327005997 w 2381"/>
              <a:gd name="T59" fmla="*/ 741209856 h 973"/>
              <a:gd name="T60" fmla="*/ 105314883 w 2381"/>
              <a:gd name="T61" fmla="*/ 667243293 h 973"/>
              <a:gd name="T62" fmla="*/ 9909200 w 2381"/>
              <a:gd name="T63" fmla="*/ 475391587 h 973"/>
              <a:gd name="T64" fmla="*/ 22123121 w 2381"/>
              <a:gd name="T65" fmla="*/ 204949915 h 973"/>
              <a:gd name="T66" fmla="*/ 194729064 w 2381"/>
              <a:gd name="T67" fmla="*/ 8475796 h 973"/>
              <a:gd name="T68" fmla="*/ 400518965 w 2381"/>
              <a:gd name="T69" fmla="*/ 53163316 h 973"/>
              <a:gd name="T70" fmla="*/ 498459767 w 2381"/>
              <a:gd name="T71" fmla="*/ 159490841 h 973"/>
              <a:gd name="T72" fmla="*/ 510673805 w 2381"/>
              <a:gd name="T73" fmla="*/ 192622447 h 973"/>
              <a:gd name="T74" fmla="*/ 513208470 w 2381"/>
              <a:gd name="T75" fmla="*/ 204949915 h 973"/>
              <a:gd name="T76" fmla="*/ 407893496 w 2381"/>
              <a:gd name="T77" fmla="*/ 86294936 h 973"/>
              <a:gd name="T78" fmla="*/ 518047856 w 2381"/>
              <a:gd name="T79" fmla="*/ 229605728 h 973"/>
              <a:gd name="T80" fmla="*/ 540170969 w 2381"/>
              <a:gd name="T81" fmla="*/ 360589080 h 973"/>
              <a:gd name="T82" fmla="*/ 69825732 w 2381"/>
              <a:gd name="T83" fmla="*/ 134835905 h 973"/>
              <a:gd name="T84" fmla="*/ 148178116 w 2381"/>
              <a:gd name="T85" fmla="*/ 53163316 h 973"/>
              <a:gd name="T86" fmla="*/ 196111609 w 2381"/>
              <a:gd name="T87" fmla="*/ 28508374 h 973"/>
              <a:gd name="T88" fmla="*/ 404206231 w 2381"/>
              <a:gd name="T89" fmla="*/ 65491676 h 973"/>
              <a:gd name="T90" fmla="*/ 162927178 w 2381"/>
              <a:gd name="T91" fmla="*/ 32360934 h 973"/>
              <a:gd name="T92" fmla="*/ 15900710 w 2381"/>
              <a:gd name="T93" fmla="*/ 237310889 h 973"/>
              <a:gd name="T94" fmla="*/ 12213921 w 2381"/>
              <a:gd name="T95" fmla="*/ 470769226 h 973"/>
              <a:gd name="T96" fmla="*/ 77200263 w 2381"/>
              <a:gd name="T97" fmla="*/ 626407458 h 973"/>
              <a:gd name="T98" fmla="*/ 5069812 w 2381"/>
              <a:gd name="T99" fmla="*/ 339785819 h 973"/>
              <a:gd name="T100" fmla="*/ 20971001 w 2381"/>
              <a:gd name="T101" fmla="*/ 245785804 h 973"/>
              <a:gd name="T102" fmla="*/ 18435855 w 2381"/>
              <a:gd name="T103" fmla="*/ 458440770 h 973"/>
              <a:gd name="T104" fmla="*/ 156935192 w 2381"/>
              <a:gd name="T105" fmla="*/ 675719086 h 973"/>
              <a:gd name="T106" fmla="*/ 63834226 w 2381"/>
              <a:gd name="T107" fmla="*/ 573244156 h 973"/>
              <a:gd name="T108" fmla="*/ 46550483 w 2381"/>
              <a:gd name="T109" fmla="*/ 544735789 h 973"/>
              <a:gd name="T110" fmla="*/ 17283735 w 2381"/>
              <a:gd name="T111" fmla="*/ 454588217 h 973"/>
              <a:gd name="T112" fmla="*/ 20971001 w 2381"/>
              <a:gd name="T113" fmla="*/ 245785804 h 97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381"/>
              <a:gd name="T172" fmla="*/ 0 h 973"/>
              <a:gd name="T173" fmla="*/ 2381 w 2381"/>
              <a:gd name="T174" fmla="*/ 973 h 97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381" h="973">
                <a:moveTo>
                  <a:pt x="2328" y="409"/>
                </a:moveTo>
                <a:lnTo>
                  <a:pt x="2301" y="372"/>
                </a:lnTo>
                <a:lnTo>
                  <a:pt x="2270" y="340"/>
                </a:lnTo>
                <a:lnTo>
                  <a:pt x="2195" y="282"/>
                </a:lnTo>
                <a:lnTo>
                  <a:pt x="2105" y="239"/>
                </a:lnTo>
                <a:lnTo>
                  <a:pt x="2009" y="202"/>
                </a:lnTo>
                <a:lnTo>
                  <a:pt x="1860" y="159"/>
                </a:lnTo>
                <a:lnTo>
                  <a:pt x="1706" y="122"/>
                </a:lnTo>
                <a:lnTo>
                  <a:pt x="1547" y="96"/>
                </a:lnTo>
                <a:lnTo>
                  <a:pt x="1377" y="80"/>
                </a:lnTo>
                <a:lnTo>
                  <a:pt x="1212" y="74"/>
                </a:lnTo>
                <a:lnTo>
                  <a:pt x="1047" y="80"/>
                </a:lnTo>
                <a:lnTo>
                  <a:pt x="872" y="90"/>
                </a:lnTo>
                <a:lnTo>
                  <a:pt x="691" y="112"/>
                </a:lnTo>
                <a:lnTo>
                  <a:pt x="601" y="133"/>
                </a:lnTo>
                <a:lnTo>
                  <a:pt x="510" y="154"/>
                </a:lnTo>
                <a:lnTo>
                  <a:pt x="425" y="186"/>
                </a:lnTo>
                <a:lnTo>
                  <a:pt x="335" y="218"/>
                </a:lnTo>
                <a:lnTo>
                  <a:pt x="314" y="229"/>
                </a:lnTo>
                <a:lnTo>
                  <a:pt x="282" y="244"/>
                </a:lnTo>
                <a:lnTo>
                  <a:pt x="261" y="260"/>
                </a:lnTo>
                <a:lnTo>
                  <a:pt x="255" y="266"/>
                </a:lnTo>
                <a:lnTo>
                  <a:pt x="255" y="271"/>
                </a:lnTo>
                <a:lnTo>
                  <a:pt x="186" y="319"/>
                </a:lnTo>
                <a:lnTo>
                  <a:pt x="154" y="351"/>
                </a:lnTo>
                <a:lnTo>
                  <a:pt x="128" y="377"/>
                </a:lnTo>
                <a:lnTo>
                  <a:pt x="107" y="409"/>
                </a:lnTo>
                <a:lnTo>
                  <a:pt x="96" y="446"/>
                </a:lnTo>
                <a:lnTo>
                  <a:pt x="96" y="478"/>
                </a:lnTo>
                <a:lnTo>
                  <a:pt x="107" y="516"/>
                </a:lnTo>
                <a:lnTo>
                  <a:pt x="123" y="553"/>
                </a:lnTo>
                <a:lnTo>
                  <a:pt x="149" y="579"/>
                </a:lnTo>
                <a:lnTo>
                  <a:pt x="208" y="638"/>
                </a:lnTo>
                <a:lnTo>
                  <a:pt x="282" y="686"/>
                </a:lnTo>
                <a:lnTo>
                  <a:pt x="362" y="723"/>
                </a:lnTo>
                <a:lnTo>
                  <a:pt x="505" y="776"/>
                </a:lnTo>
                <a:lnTo>
                  <a:pt x="580" y="803"/>
                </a:lnTo>
                <a:lnTo>
                  <a:pt x="654" y="819"/>
                </a:lnTo>
                <a:lnTo>
                  <a:pt x="893" y="861"/>
                </a:lnTo>
                <a:lnTo>
                  <a:pt x="1015" y="877"/>
                </a:lnTo>
                <a:lnTo>
                  <a:pt x="1138" y="882"/>
                </a:lnTo>
                <a:lnTo>
                  <a:pt x="1159" y="882"/>
                </a:lnTo>
                <a:lnTo>
                  <a:pt x="1185" y="882"/>
                </a:lnTo>
                <a:lnTo>
                  <a:pt x="1207" y="877"/>
                </a:lnTo>
                <a:lnTo>
                  <a:pt x="1228" y="877"/>
                </a:lnTo>
                <a:lnTo>
                  <a:pt x="1393" y="877"/>
                </a:lnTo>
                <a:lnTo>
                  <a:pt x="1552" y="861"/>
                </a:lnTo>
                <a:lnTo>
                  <a:pt x="1706" y="834"/>
                </a:lnTo>
                <a:lnTo>
                  <a:pt x="1860" y="797"/>
                </a:lnTo>
                <a:lnTo>
                  <a:pt x="1919" y="781"/>
                </a:lnTo>
                <a:lnTo>
                  <a:pt x="1967" y="765"/>
                </a:lnTo>
                <a:lnTo>
                  <a:pt x="2068" y="728"/>
                </a:lnTo>
                <a:lnTo>
                  <a:pt x="2084" y="718"/>
                </a:lnTo>
                <a:lnTo>
                  <a:pt x="2110" y="702"/>
                </a:lnTo>
                <a:lnTo>
                  <a:pt x="2121" y="696"/>
                </a:lnTo>
                <a:lnTo>
                  <a:pt x="2142" y="691"/>
                </a:lnTo>
                <a:lnTo>
                  <a:pt x="2185" y="670"/>
                </a:lnTo>
                <a:lnTo>
                  <a:pt x="2238" y="638"/>
                </a:lnTo>
                <a:lnTo>
                  <a:pt x="2291" y="601"/>
                </a:lnTo>
                <a:lnTo>
                  <a:pt x="2333" y="558"/>
                </a:lnTo>
                <a:lnTo>
                  <a:pt x="2360" y="516"/>
                </a:lnTo>
                <a:lnTo>
                  <a:pt x="2376" y="484"/>
                </a:lnTo>
                <a:lnTo>
                  <a:pt x="2381" y="468"/>
                </a:lnTo>
                <a:lnTo>
                  <a:pt x="2381" y="462"/>
                </a:lnTo>
                <a:lnTo>
                  <a:pt x="2381" y="468"/>
                </a:lnTo>
                <a:lnTo>
                  <a:pt x="2381" y="478"/>
                </a:lnTo>
                <a:lnTo>
                  <a:pt x="2376" y="505"/>
                </a:lnTo>
                <a:lnTo>
                  <a:pt x="2360" y="537"/>
                </a:lnTo>
                <a:lnTo>
                  <a:pt x="2339" y="574"/>
                </a:lnTo>
                <a:lnTo>
                  <a:pt x="2301" y="611"/>
                </a:lnTo>
                <a:lnTo>
                  <a:pt x="2259" y="648"/>
                </a:lnTo>
                <a:lnTo>
                  <a:pt x="2211" y="680"/>
                </a:lnTo>
                <a:lnTo>
                  <a:pt x="2105" y="733"/>
                </a:lnTo>
                <a:lnTo>
                  <a:pt x="2057" y="755"/>
                </a:lnTo>
                <a:lnTo>
                  <a:pt x="2009" y="771"/>
                </a:lnTo>
                <a:lnTo>
                  <a:pt x="1967" y="781"/>
                </a:lnTo>
                <a:lnTo>
                  <a:pt x="1940" y="792"/>
                </a:lnTo>
                <a:lnTo>
                  <a:pt x="1919" y="797"/>
                </a:lnTo>
                <a:lnTo>
                  <a:pt x="1914" y="803"/>
                </a:lnTo>
                <a:lnTo>
                  <a:pt x="1924" y="803"/>
                </a:lnTo>
                <a:lnTo>
                  <a:pt x="1940" y="797"/>
                </a:lnTo>
                <a:lnTo>
                  <a:pt x="1961" y="792"/>
                </a:lnTo>
                <a:lnTo>
                  <a:pt x="1988" y="781"/>
                </a:lnTo>
                <a:lnTo>
                  <a:pt x="2057" y="760"/>
                </a:lnTo>
                <a:lnTo>
                  <a:pt x="2131" y="728"/>
                </a:lnTo>
                <a:lnTo>
                  <a:pt x="2206" y="691"/>
                </a:lnTo>
                <a:lnTo>
                  <a:pt x="2264" y="654"/>
                </a:lnTo>
                <a:lnTo>
                  <a:pt x="2286" y="632"/>
                </a:lnTo>
                <a:lnTo>
                  <a:pt x="2307" y="617"/>
                </a:lnTo>
                <a:lnTo>
                  <a:pt x="2323" y="606"/>
                </a:lnTo>
                <a:lnTo>
                  <a:pt x="2328" y="595"/>
                </a:lnTo>
                <a:lnTo>
                  <a:pt x="2275" y="643"/>
                </a:lnTo>
                <a:lnTo>
                  <a:pt x="2222" y="686"/>
                </a:lnTo>
                <a:lnTo>
                  <a:pt x="2169" y="718"/>
                </a:lnTo>
                <a:lnTo>
                  <a:pt x="2115" y="744"/>
                </a:lnTo>
                <a:lnTo>
                  <a:pt x="2009" y="792"/>
                </a:lnTo>
                <a:lnTo>
                  <a:pt x="1908" y="824"/>
                </a:lnTo>
                <a:lnTo>
                  <a:pt x="1818" y="850"/>
                </a:lnTo>
                <a:lnTo>
                  <a:pt x="1738" y="866"/>
                </a:lnTo>
                <a:lnTo>
                  <a:pt x="1669" y="882"/>
                </a:lnTo>
                <a:lnTo>
                  <a:pt x="1611" y="893"/>
                </a:lnTo>
                <a:lnTo>
                  <a:pt x="1563" y="898"/>
                </a:lnTo>
                <a:lnTo>
                  <a:pt x="1520" y="904"/>
                </a:lnTo>
                <a:lnTo>
                  <a:pt x="1494" y="909"/>
                </a:lnTo>
                <a:lnTo>
                  <a:pt x="1472" y="914"/>
                </a:lnTo>
                <a:lnTo>
                  <a:pt x="1456" y="914"/>
                </a:lnTo>
                <a:lnTo>
                  <a:pt x="1451" y="914"/>
                </a:lnTo>
                <a:lnTo>
                  <a:pt x="1456" y="914"/>
                </a:lnTo>
                <a:lnTo>
                  <a:pt x="1467" y="914"/>
                </a:lnTo>
                <a:lnTo>
                  <a:pt x="1488" y="914"/>
                </a:lnTo>
                <a:lnTo>
                  <a:pt x="1541" y="909"/>
                </a:lnTo>
                <a:lnTo>
                  <a:pt x="1605" y="898"/>
                </a:lnTo>
                <a:lnTo>
                  <a:pt x="1690" y="882"/>
                </a:lnTo>
                <a:lnTo>
                  <a:pt x="1775" y="866"/>
                </a:lnTo>
                <a:lnTo>
                  <a:pt x="1866" y="845"/>
                </a:lnTo>
                <a:lnTo>
                  <a:pt x="1961" y="813"/>
                </a:lnTo>
                <a:lnTo>
                  <a:pt x="2046" y="781"/>
                </a:lnTo>
                <a:lnTo>
                  <a:pt x="2105" y="760"/>
                </a:lnTo>
                <a:lnTo>
                  <a:pt x="2174" y="723"/>
                </a:lnTo>
                <a:lnTo>
                  <a:pt x="2248" y="680"/>
                </a:lnTo>
                <a:lnTo>
                  <a:pt x="2328" y="617"/>
                </a:lnTo>
                <a:lnTo>
                  <a:pt x="2301" y="643"/>
                </a:lnTo>
                <a:lnTo>
                  <a:pt x="2270" y="670"/>
                </a:lnTo>
                <a:lnTo>
                  <a:pt x="2195" y="718"/>
                </a:lnTo>
                <a:lnTo>
                  <a:pt x="2158" y="744"/>
                </a:lnTo>
                <a:lnTo>
                  <a:pt x="2126" y="760"/>
                </a:lnTo>
                <a:lnTo>
                  <a:pt x="2100" y="776"/>
                </a:lnTo>
                <a:lnTo>
                  <a:pt x="2078" y="787"/>
                </a:lnTo>
                <a:lnTo>
                  <a:pt x="2020" y="808"/>
                </a:lnTo>
                <a:lnTo>
                  <a:pt x="1972" y="829"/>
                </a:lnTo>
                <a:lnTo>
                  <a:pt x="1935" y="840"/>
                </a:lnTo>
                <a:lnTo>
                  <a:pt x="1903" y="850"/>
                </a:lnTo>
                <a:lnTo>
                  <a:pt x="1871" y="861"/>
                </a:lnTo>
                <a:lnTo>
                  <a:pt x="1828" y="872"/>
                </a:lnTo>
                <a:lnTo>
                  <a:pt x="1775" y="882"/>
                </a:lnTo>
                <a:lnTo>
                  <a:pt x="1743" y="893"/>
                </a:lnTo>
                <a:lnTo>
                  <a:pt x="1706" y="898"/>
                </a:lnTo>
                <a:lnTo>
                  <a:pt x="1632" y="909"/>
                </a:lnTo>
                <a:lnTo>
                  <a:pt x="1552" y="920"/>
                </a:lnTo>
                <a:lnTo>
                  <a:pt x="1462" y="930"/>
                </a:lnTo>
                <a:lnTo>
                  <a:pt x="1371" y="935"/>
                </a:lnTo>
                <a:lnTo>
                  <a:pt x="1281" y="941"/>
                </a:lnTo>
                <a:lnTo>
                  <a:pt x="1196" y="946"/>
                </a:lnTo>
                <a:lnTo>
                  <a:pt x="1122" y="946"/>
                </a:lnTo>
                <a:lnTo>
                  <a:pt x="1053" y="946"/>
                </a:lnTo>
                <a:lnTo>
                  <a:pt x="1090" y="946"/>
                </a:lnTo>
                <a:lnTo>
                  <a:pt x="1132" y="941"/>
                </a:lnTo>
                <a:lnTo>
                  <a:pt x="1180" y="935"/>
                </a:lnTo>
                <a:lnTo>
                  <a:pt x="1233" y="935"/>
                </a:lnTo>
                <a:lnTo>
                  <a:pt x="1340" y="925"/>
                </a:lnTo>
                <a:lnTo>
                  <a:pt x="1393" y="920"/>
                </a:lnTo>
                <a:lnTo>
                  <a:pt x="1441" y="920"/>
                </a:lnTo>
                <a:lnTo>
                  <a:pt x="1355" y="920"/>
                </a:lnTo>
                <a:lnTo>
                  <a:pt x="1281" y="925"/>
                </a:lnTo>
                <a:lnTo>
                  <a:pt x="1223" y="930"/>
                </a:lnTo>
                <a:lnTo>
                  <a:pt x="1164" y="930"/>
                </a:lnTo>
                <a:lnTo>
                  <a:pt x="1106" y="935"/>
                </a:lnTo>
                <a:lnTo>
                  <a:pt x="1042" y="935"/>
                </a:lnTo>
                <a:lnTo>
                  <a:pt x="968" y="930"/>
                </a:lnTo>
                <a:lnTo>
                  <a:pt x="925" y="930"/>
                </a:lnTo>
                <a:lnTo>
                  <a:pt x="877" y="925"/>
                </a:lnTo>
                <a:lnTo>
                  <a:pt x="835" y="920"/>
                </a:lnTo>
                <a:lnTo>
                  <a:pt x="792" y="914"/>
                </a:lnTo>
                <a:lnTo>
                  <a:pt x="744" y="909"/>
                </a:lnTo>
                <a:lnTo>
                  <a:pt x="697" y="898"/>
                </a:lnTo>
                <a:lnTo>
                  <a:pt x="537" y="861"/>
                </a:lnTo>
                <a:lnTo>
                  <a:pt x="383" y="813"/>
                </a:lnTo>
                <a:lnTo>
                  <a:pt x="309" y="781"/>
                </a:lnTo>
                <a:lnTo>
                  <a:pt x="239" y="749"/>
                </a:lnTo>
                <a:lnTo>
                  <a:pt x="170" y="702"/>
                </a:lnTo>
                <a:lnTo>
                  <a:pt x="101" y="648"/>
                </a:lnTo>
                <a:lnTo>
                  <a:pt x="123" y="670"/>
                </a:lnTo>
                <a:lnTo>
                  <a:pt x="138" y="686"/>
                </a:lnTo>
                <a:lnTo>
                  <a:pt x="197" y="733"/>
                </a:lnTo>
                <a:lnTo>
                  <a:pt x="261" y="771"/>
                </a:lnTo>
                <a:lnTo>
                  <a:pt x="319" y="797"/>
                </a:lnTo>
                <a:lnTo>
                  <a:pt x="383" y="824"/>
                </a:lnTo>
                <a:lnTo>
                  <a:pt x="516" y="866"/>
                </a:lnTo>
                <a:lnTo>
                  <a:pt x="659" y="898"/>
                </a:lnTo>
                <a:lnTo>
                  <a:pt x="691" y="904"/>
                </a:lnTo>
                <a:lnTo>
                  <a:pt x="723" y="909"/>
                </a:lnTo>
                <a:lnTo>
                  <a:pt x="792" y="914"/>
                </a:lnTo>
                <a:lnTo>
                  <a:pt x="909" y="930"/>
                </a:lnTo>
                <a:lnTo>
                  <a:pt x="1021" y="946"/>
                </a:lnTo>
                <a:lnTo>
                  <a:pt x="898" y="941"/>
                </a:lnTo>
                <a:lnTo>
                  <a:pt x="776" y="925"/>
                </a:lnTo>
                <a:lnTo>
                  <a:pt x="649" y="904"/>
                </a:lnTo>
                <a:lnTo>
                  <a:pt x="526" y="872"/>
                </a:lnTo>
                <a:lnTo>
                  <a:pt x="468" y="861"/>
                </a:lnTo>
                <a:lnTo>
                  <a:pt x="441" y="856"/>
                </a:lnTo>
                <a:lnTo>
                  <a:pt x="420" y="850"/>
                </a:lnTo>
                <a:lnTo>
                  <a:pt x="532" y="888"/>
                </a:lnTo>
                <a:lnTo>
                  <a:pt x="649" y="914"/>
                </a:lnTo>
                <a:lnTo>
                  <a:pt x="755" y="935"/>
                </a:lnTo>
                <a:lnTo>
                  <a:pt x="867" y="946"/>
                </a:lnTo>
                <a:lnTo>
                  <a:pt x="1090" y="957"/>
                </a:lnTo>
                <a:lnTo>
                  <a:pt x="1196" y="957"/>
                </a:lnTo>
                <a:lnTo>
                  <a:pt x="1297" y="957"/>
                </a:lnTo>
                <a:lnTo>
                  <a:pt x="1387" y="951"/>
                </a:lnTo>
                <a:lnTo>
                  <a:pt x="1467" y="951"/>
                </a:lnTo>
                <a:lnTo>
                  <a:pt x="1478" y="951"/>
                </a:lnTo>
                <a:lnTo>
                  <a:pt x="1494" y="946"/>
                </a:lnTo>
                <a:lnTo>
                  <a:pt x="1499" y="946"/>
                </a:lnTo>
                <a:lnTo>
                  <a:pt x="1504" y="946"/>
                </a:lnTo>
                <a:lnTo>
                  <a:pt x="1563" y="946"/>
                </a:lnTo>
                <a:lnTo>
                  <a:pt x="1627" y="941"/>
                </a:lnTo>
                <a:lnTo>
                  <a:pt x="1573" y="946"/>
                </a:lnTo>
                <a:lnTo>
                  <a:pt x="1520" y="951"/>
                </a:lnTo>
                <a:lnTo>
                  <a:pt x="1419" y="962"/>
                </a:lnTo>
                <a:lnTo>
                  <a:pt x="1308" y="973"/>
                </a:lnTo>
                <a:lnTo>
                  <a:pt x="1090" y="973"/>
                </a:lnTo>
                <a:lnTo>
                  <a:pt x="861" y="951"/>
                </a:lnTo>
                <a:lnTo>
                  <a:pt x="638" y="920"/>
                </a:lnTo>
                <a:lnTo>
                  <a:pt x="585" y="909"/>
                </a:lnTo>
                <a:lnTo>
                  <a:pt x="521" y="888"/>
                </a:lnTo>
                <a:lnTo>
                  <a:pt x="457" y="866"/>
                </a:lnTo>
                <a:lnTo>
                  <a:pt x="404" y="845"/>
                </a:lnTo>
                <a:lnTo>
                  <a:pt x="335" y="824"/>
                </a:lnTo>
                <a:lnTo>
                  <a:pt x="266" y="792"/>
                </a:lnTo>
                <a:lnTo>
                  <a:pt x="197" y="755"/>
                </a:lnTo>
                <a:lnTo>
                  <a:pt x="128" y="707"/>
                </a:lnTo>
                <a:lnTo>
                  <a:pt x="69" y="648"/>
                </a:lnTo>
                <a:lnTo>
                  <a:pt x="43" y="617"/>
                </a:lnTo>
                <a:lnTo>
                  <a:pt x="22" y="574"/>
                </a:lnTo>
                <a:lnTo>
                  <a:pt x="6" y="531"/>
                </a:lnTo>
                <a:lnTo>
                  <a:pt x="0" y="484"/>
                </a:lnTo>
                <a:lnTo>
                  <a:pt x="0" y="441"/>
                </a:lnTo>
                <a:lnTo>
                  <a:pt x="6" y="393"/>
                </a:lnTo>
                <a:lnTo>
                  <a:pt x="43" y="324"/>
                </a:lnTo>
                <a:lnTo>
                  <a:pt x="96" y="266"/>
                </a:lnTo>
                <a:lnTo>
                  <a:pt x="149" y="218"/>
                </a:lnTo>
                <a:lnTo>
                  <a:pt x="208" y="181"/>
                </a:lnTo>
                <a:lnTo>
                  <a:pt x="335" y="128"/>
                </a:lnTo>
                <a:lnTo>
                  <a:pt x="457" y="85"/>
                </a:lnTo>
                <a:lnTo>
                  <a:pt x="585" y="53"/>
                </a:lnTo>
                <a:lnTo>
                  <a:pt x="718" y="27"/>
                </a:lnTo>
                <a:lnTo>
                  <a:pt x="845" y="11"/>
                </a:lnTo>
                <a:lnTo>
                  <a:pt x="973" y="5"/>
                </a:lnTo>
                <a:lnTo>
                  <a:pt x="1100" y="0"/>
                </a:lnTo>
                <a:lnTo>
                  <a:pt x="1233" y="5"/>
                </a:lnTo>
                <a:lnTo>
                  <a:pt x="1361" y="11"/>
                </a:lnTo>
                <a:lnTo>
                  <a:pt x="1488" y="27"/>
                </a:lnTo>
                <a:lnTo>
                  <a:pt x="1611" y="42"/>
                </a:lnTo>
                <a:lnTo>
                  <a:pt x="1738" y="69"/>
                </a:lnTo>
                <a:lnTo>
                  <a:pt x="1860" y="101"/>
                </a:lnTo>
                <a:lnTo>
                  <a:pt x="1977" y="138"/>
                </a:lnTo>
                <a:lnTo>
                  <a:pt x="2025" y="149"/>
                </a:lnTo>
                <a:lnTo>
                  <a:pt x="2004" y="138"/>
                </a:lnTo>
                <a:lnTo>
                  <a:pt x="2025" y="149"/>
                </a:lnTo>
                <a:lnTo>
                  <a:pt x="2046" y="159"/>
                </a:lnTo>
                <a:lnTo>
                  <a:pt x="2163" y="207"/>
                </a:lnTo>
                <a:lnTo>
                  <a:pt x="2216" y="239"/>
                </a:lnTo>
                <a:lnTo>
                  <a:pt x="2264" y="276"/>
                </a:lnTo>
                <a:lnTo>
                  <a:pt x="2270" y="282"/>
                </a:lnTo>
                <a:lnTo>
                  <a:pt x="2259" y="276"/>
                </a:lnTo>
                <a:lnTo>
                  <a:pt x="2248" y="266"/>
                </a:lnTo>
                <a:lnTo>
                  <a:pt x="2216" y="250"/>
                </a:lnTo>
                <a:lnTo>
                  <a:pt x="2190" y="234"/>
                </a:lnTo>
                <a:lnTo>
                  <a:pt x="2211" y="250"/>
                </a:lnTo>
                <a:lnTo>
                  <a:pt x="2222" y="255"/>
                </a:lnTo>
                <a:lnTo>
                  <a:pt x="2216" y="255"/>
                </a:lnTo>
                <a:lnTo>
                  <a:pt x="2211" y="255"/>
                </a:lnTo>
                <a:lnTo>
                  <a:pt x="2227" y="266"/>
                </a:lnTo>
                <a:lnTo>
                  <a:pt x="2238" y="276"/>
                </a:lnTo>
                <a:lnTo>
                  <a:pt x="2121" y="213"/>
                </a:lnTo>
                <a:lnTo>
                  <a:pt x="1993" y="165"/>
                </a:lnTo>
                <a:lnTo>
                  <a:pt x="1860" y="128"/>
                </a:lnTo>
                <a:lnTo>
                  <a:pt x="1722" y="96"/>
                </a:lnTo>
                <a:lnTo>
                  <a:pt x="1743" y="106"/>
                </a:lnTo>
                <a:lnTo>
                  <a:pt x="1770" y="112"/>
                </a:lnTo>
                <a:lnTo>
                  <a:pt x="1802" y="117"/>
                </a:lnTo>
                <a:lnTo>
                  <a:pt x="1823" y="122"/>
                </a:lnTo>
                <a:lnTo>
                  <a:pt x="1908" y="143"/>
                </a:lnTo>
                <a:lnTo>
                  <a:pt x="1993" y="170"/>
                </a:lnTo>
                <a:lnTo>
                  <a:pt x="2100" y="213"/>
                </a:lnTo>
                <a:lnTo>
                  <a:pt x="2200" y="266"/>
                </a:lnTo>
                <a:lnTo>
                  <a:pt x="2248" y="298"/>
                </a:lnTo>
                <a:lnTo>
                  <a:pt x="2286" y="335"/>
                </a:lnTo>
                <a:lnTo>
                  <a:pt x="2317" y="372"/>
                </a:lnTo>
                <a:lnTo>
                  <a:pt x="2344" y="409"/>
                </a:lnTo>
                <a:lnTo>
                  <a:pt x="2349" y="436"/>
                </a:lnTo>
                <a:lnTo>
                  <a:pt x="2349" y="462"/>
                </a:lnTo>
                <a:lnTo>
                  <a:pt x="2349" y="468"/>
                </a:lnTo>
                <a:lnTo>
                  <a:pt x="2344" y="468"/>
                </a:lnTo>
                <a:lnTo>
                  <a:pt x="2344" y="457"/>
                </a:lnTo>
                <a:lnTo>
                  <a:pt x="2339" y="436"/>
                </a:lnTo>
                <a:lnTo>
                  <a:pt x="2328" y="409"/>
                </a:lnTo>
                <a:close/>
                <a:moveTo>
                  <a:pt x="160" y="244"/>
                </a:moveTo>
                <a:lnTo>
                  <a:pt x="234" y="202"/>
                </a:lnTo>
                <a:lnTo>
                  <a:pt x="303" y="175"/>
                </a:lnTo>
                <a:lnTo>
                  <a:pt x="330" y="165"/>
                </a:lnTo>
                <a:lnTo>
                  <a:pt x="356" y="149"/>
                </a:lnTo>
                <a:lnTo>
                  <a:pt x="388" y="138"/>
                </a:lnTo>
                <a:lnTo>
                  <a:pt x="425" y="122"/>
                </a:lnTo>
                <a:lnTo>
                  <a:pt x="569" y="85"/>
                </a:lnTo>
                <a:lnTo>
                  <a:pt x="718" y="58"/>
                </a:lnTo>
                <a:lnTo>
                  <a:pt x="643" y="69"/>
                </a:lnTo>
                <a:lnTo>
                  <a:pt x="564" y="80"/>
                </a:lnTo>
                <a:lnTo>
                  <a:pt x="484" y="101"/>
                </a:lnTo>
                <a:lnTo>
                  <a:pt x="394" y="128"/>
                </a:lnTo>
                <a:lnTo>
                  <a:pt x="510" y="90"/>
                </a:lnTo>
                <a:lnTo>
                  <a:pt x="622" y="64"/>
                </a:lnTo>
                <a:lnTo>
                  <a:pt x="739" y="48"/>
                </a:lnTo>
                <a:lnTo>
                  <a:pt x="851" y="37"/>
                </a:lnTo>
                <a:lnTo>
                  <a:pt x="962" y="32"/>
                </a:lnTo>
                <a:lnTo>
                  <a:pt x="1069" y="27"/>
                </a:lnTo>
                <a:lnTo>
                  <a:pt x="1292" y="37"/>
                </a:lnTo>
                <a:lnTo>
                  <a:pt x="1430" y="48"/>
                </a:lnTo>
                <a:lnTo>
                  <a:pt x="1563" y="58"/>
                </a:lnTo>
                <a:lnTo>
                  <a:pt x="1658" y="69"/>
                </a:lnTo>
                <a:lnTo>
                  <a:pt x="1754" y="85"/>
                </a:lnTo>
                <a:lnTo>
                  <a:pt x="1605" y="58"/>
                </a:lnTo>
                <a:lnTo>
                  <a:pt x="1462" y="37"/>
                </a:lnTo>
                <a:lnTo>
                  <a:pt x="1313" y="27"/>
                </a:lnTo>
                <a:lnTo>
                  <a:pt x="1159" y="16"/>
                </a:lnTo>
                <a:lnTo>
                  <a:pt x="1010" y="16"/>
                </a:lnTo>
                <a:lnTo>
                  <a:pt x="861" y="27"/>
                </a:lnTo>
                <a:lnTo>
                  <a:pt x="707" y="42"/>
                </a:lnTo>
                <a:lnTo>
                  <a:pt x="558" y="69"/>
                </a:lnTo>
                <a:lnTo>
                  <a:pt x="410" y="112"/>
                </a:lnTo>
                <a:lnTo>
                  <a:pt x="340" y="138"/>
                </a:lnTo>
                <a:lnTo>
                  <a:pt x="266" y="170"/>
                </a:lnTo>
                <a:lnTo>
                  <a:pt x="197" y="207"/>
                </a:lnTo>
                <a:lnTo>
                  <a:pt x="128" y="250"/>
                </a:lnTo>
                <a:lnTo>
                  <a:pt x="69" y="308"/>
                </a:lnTo>
                <a:lnTo>
                  <a:pt x="43" y="345"/>
                </a:lnTo>
                <a:lnTo>
                  <a:pt x="22" y="388"/>
                </a:lnTo>
                <a:lnTo>
                  <a:pt x="11" y="431"/>
                </a:lnTo>
                <a:lnTo>
                  <a:pt x="11" y="478"/>
                </a:lnTo>
                <a:lnTo>
                  <a:pt x="16" y="526"/>
                </a:lnTo>
                <a:lnTo>
                  <a:pt x="32" y="569"/>
                </a:lnTo>
                <a:lnTo>
                  <a:pt x="53" y="611"/>
                </a:lnTo>
                <a:lnTo>
                  <a:pt x="80" y="643"/>
                </a:lnTo>
                <a:lnTo>
                  <a:pt x="144" y="702"/>
                </a:lnTo>
                <a:lnTo>
                  <a:pt x="213" y="749"/>
                </a:lnTo>
                <a:lnTo>
                  <a:pt x="282" y="792"/>
                </a:lnTo>
                <a:lnTo>
                  <a:pt x="356" y="824"/>
                </a:lnTo>
                <a:lnTo>
                  <a:pt x="431" y="850"/>
                </a:lnTo>
                <a:lnTo>
                  <a:pt x="335" y="813"/>
                </a:lnTo>
                <a:lnTo>
                  <a:pt x="245" y="765"/>
                </a:lnTo>
                <a:lnTo>
                  <a:pt x="160" y="702"/>
                </a:lnTo>
                <a:lnTo>
                  <a:pt x="80" y="627"/>
                </a:lnTo>
                <a:lnTo>
                  <a:pt x="48" y="585"/>
                </a:lnTo>
                <a:lnTo>
                  <a:pt x="27" y="531"/>
                </a:lnTo>
                <a:lnTo>
                  <a:pt x="16" y="473"/>
                </a:lnTo>
                <a:lnTo>
                  <a:pt x="22" y="441"/>
                </a:lnTo>
                <a:lnTo>
                  <a:pt x="27" y="415"/>
                </a:lnTo>
                <a:lnTo>
                  <a:pt x="48" y="361"/>
                </a:lnTo>
                <a:lnTo>
                  <a:pt x="80" y="314"/>
                </a:lnTo>
                <a:lnTo>
                  <a:pt x="117" y="276"/>
                </a:lnTo>
                <a:lnTo>
                  <a:pt x="160" y="244"/>
                </a:lnTo>
                <a:close/>
                <a:moveTo>
                  <a:pt x="91" y="319"/>
                </a:moveTo>
                <a:lnTo>
                  <a:pt x="64" y="356"/>
                </a:lnTo>
                <a:lnTo>
                  <a:pt x="48" y="393"/>
                </a:lnTo>
                <a:lnTo>
                  <a:pt x="38" y="436"/>
                </a:lnTo>
                <a:lnTo>
                  <a:pt x="38" y="478"/>
                </a:lnTo>
                <a:lnTo>
                  <a:pt x="43" y="521"/>
                </a:lnTo>
                <a:lnTo>
                  <a:pt x="59" y="563"/>
                </a:lnTo>
                <a:lnTo>
                  <a:pt x="80" y="595"/>
                </a:lnTo>
                <a:lnTo>
                  <a:pt x="107" y="627"/>
                </a:lnTo>
                <a:lnTo>
                  <a:pt x="192" y="696"/>
                </a:lnTo>
                <a:lnTo>
                  <a:pt x="287" y="755"/>
                </a:lnTo>
                <a:lnTo>
                  <a:pt x="388" y="797"/>
                </a:lnTo>
                <a:lnTo>
                  <a:pt x="489" y="834"/>
                </a:lnTo>
                <a:lnTo>
                  <a:pt x="585" y="861"/>
                </a:lnTo>
                <a:lnTo>
                  <a:pt x="681" y="877"/>
                </a:lnTo>
                <a:lnTo>
                  <a:pt x="760" y="888"/>
                </a:lnTo>
                <a:lnTo>
                  <a:pt x="835" y="893"/>
                </a:lnTo>
                <a:lnTo>
                  <a:pt x="649" y="866"/>
                </a:lnTo>
                <a:lnTo>
                  <a:pt x="553" y="845"/>
                </a:lnTo>
                <a:lnTo>
                  <a:pt x="463" y="819"/>
                </a:lnTo>
                <a:lnTo>
                  <a:pt x="367" y="787"/>
                </a:lnTo>
                <a:lnTo>
                  <a:pt x="277" y="744"/>
                </a:lnTo>
                <a:lnTo>
                  <a:pt x="186" y="696"/>
                </a:lnTo>
                <a:lnTo>
                  <a:pt x="107" y="627"/>
                </a:lnTo>
                <a:lnTo>
                  <a:pt x="138" y="659"/>
                </a:lnTo>
                <a:lnTo>
                  <a:pt x="165" y="680"/>
                </a:lnTo>
                <a:lnTo>
                  <a:pt x="186" y="696"/>
                </a:lnTo>
                <a:lnTo>
                  <a:pt x="197" y="702"/>
                </a:lnTo>
                <a:lnTo>
                  <a:pt x="202" y="707"/>
                </a:lnTo>
                <a:lnTo>
                  <a:pt x="202" y="702"/>
                </a:lnTo>
                <a:lnTo>
                  <a:pt x="192" y="696"/>
                </a:lnTo>
                <a:lnTo>
                  <a:pt x="176" y="686"/>
                </a:lnTo>
                <a:lnTo>
                  <a:pt x="160" y="670"/>
                </a:lnTo>
                <a:lnTo>
                  <a:pt x="133" y="654"/>
                </a:lnTo>
                <a:lnTo>
                  <a:pt x="107" y="627"/>
                </a:lnTo>
                <a:lnTo>
                  <a:pt x="75" y="590"/>
                </a:lnTo>
                <a:lnTo>
                  <a:pt x="53" y="542"/>
                </a:lnTo>
                <a:lnTo>
                  <a:pt x="38" y="484"/>
                </a:lnTo>
                <a:lnTo>
                  <a:pt x="43" y="425"/>
                </a:lnTo>
                <a:lnTo>
                  <a:pt x="48" y="393"/>
                </a:lnTo>
                <a:lnTo>
                  <a:pt x="64" y="361"/>
                </a:lnTo>
                <a:lnTo>
                  <a:pt x="75" y="340"/>
                </a:lnTo>
                <a:lnTo>
                  <a:pt x="91" y="319"/>
                </a:lnTo>
                <a:close/>
              </a:path>
            </a:pathLst>
          </a:custGeom>
          <a:solidFill>
            <a:srgbClr val="990000"/>
          </a:solidFill>
          <a:ln w="9525">
            <a:noFill/>
            <a:round/>
            <a:headEnd/>
            <a:tailEnd/>
          </a:ln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/>
            <a:endParaRPr lang="en-GB" sz="800" b="1" dirty="0">
              <a:solidFill>
                <a:srgbClr val="000000"/>
              </a:solidFill>
              <a:ea typeface="ＭＳ Ｐゴシック"/>
              <a:sym typeface="Arial"/>
            </a:endParaRPr>
          </a:p>
        </p:txBody>
      </p:sp>
      <p:sp>
        <p:nvSpPr>
          <p:cNvPr id="81" name="Freeform 80"/>
          <p:cNvSpPr>
            <a:spLocks noEditPoints="1"/>
          </p:cNvSpPr>
          <p:nvPr/>
        </p:nvSpPr>
        <p:spPr bwMode="gray">
          <a:xfrm>
            <a:off x="8094197" y="3812530"/>
            <a:ext cx="310917" cy="230764"/>
          </a:xfrm>
          <a:custGeom>
            <a:avLst/>
            <a:gdLst>
              <a:gd name="T0" fmla="*/ 428634065 w 2381"/>
              <a:gd name="T1" fmla="*/ 122507559 h 973"/>
              <a:gd name="T2" fmla="*/ 159239913 w 2381"/>
              <a:gd name="T3" fmla="*/ 86294936 h 973"/>
              <a:gd name="T4" fmla="*/ 60146945 w 2381"/>
              <a:gd name="T5" fmla="*/ 200327553 h 973"/>
              <a:gd name="T6" fmla="*/ 22123121 w 2381"/>
              <a:gd name="T7" fmla="*/ 343638373 h 973"/>
              <a:gd name="T8" fmla="*/ 83422194 w 2381"/>
              <a:gd name="T9" fmla="*/ 557063257 h 973"/>
              <a:gd name="T10" fmla="*/ 267089491 w 2381"/>
              <a:gd name="T11" fmla="*/ 679571639 h 973"/>
              <a:gd name="T12" fmla="*/ 428634065 w 2381"/>
              <a:gd name="T13" fmla="*/ 614079990 h 973"/>
              <a:gd name="T14" fmla="*/ 493620381 w 2381"/>
              <a:gd name="T15" fmla="*/ 532408321 h 973"/>
              <a:gd name="T16" fmla="*/ 548697621 w 2381"/>
              <a:gd name="T17" fmla="*/ 360589080 h 973"/>
              <a:gd name="T18" fmla="*/ 530261773 w 2381"/>
              <a:gd name="T19" fmla="*/ 470769226 h 973"/>
              <a:gd name="T20" fmla="*/ 447069913 w 2381"/>
              <a:gd name="T21" fmla="*/ 610227437 h 973"/>
              <a:gd name="T22" fmla="*/ 474032413 w 2381"/>
              <a:gd name="T23" fmla="*/ 585571624 h 973"/>
              <a:gd name="T24" fmla="*/ 536483704 w 2381"/>
              <a:gd name="T25" fmla="*/ 458440770 h 973"/>
              <a:gd name="T26" fmla="*/ 418955293 w 2381"/>
              <a:gd name="T27" fmla="*/ 654915825 h 973"/>
              <a:gd name="T28" fmla="*/ 339219915 w 2381"/>
              <a:gd name="T29" fmla="*/ 704226575 h 973"/>
              <a:gd name="T30" fmla="*/ 355121097 w 2381"/>
              <a:gd name="T31" fmla="*/ 700374021 h 973"/>
              <a:gd name="T32" fmla="*/ 485093730 w 2381"/>
              <a:gd name="T33" fmla="*/ 585571624 h 973"/>
              <a:gd name="T34" fmla="*/ 497307647 w 2381"/>
              <a:gd name="T35" fmla="*/ 573244156 h 973"/>
              <a:gd name="T36" fmla="*/ 438543261 w 2381"/>
              <a:gd name="T37" fmla="*/ 654915825 h 973"/>
              <a:gd name="T38" fmla="*/ 357655762 w 2381"/>
              <a:gd name="T39" fmla="*/ 708849814 h 973"/>
              <a:gd name="T40" fmla="*/ 251188729 w 2381"/>
              <a:gd name="T41" fmla="*/ 728882388 h 973"/>
              <a:gd name="T42" fmla="*/ 312257415 w 2381"/>
              <a:gd name="T43" fmla="*/ 708849814 h 973"/>
              <a:gd name="T44" fmla="*/ 213164912 w 2381"/>
              <a:gd name="T45" fmla="*/ 716554920 h 973"/>
              <a:gd name="T46" fmla="*/ 88261580 w 2381"/>
              <a:gd name="T47" fmla="*/ 626407458 h 973"/>
              <a:gd name="T48" fmla="*/ 45398363 w 2381"/>
              <a:gd name="T49" fmla="*/ 564768363 h 973"/>
              <a:gd name="T50" fmla="*/ 166613964 w 2381"/>
              <a:gd name="T51" fmla="*/ 700374021 h 973"/>
              <a:gd name="T52" fmla="*/ 121216066 w 2381"/>
              <a:gd name="T53" fmla="*/ 671866532 h 973"/>
              <a:gd name="T54" fmla="*/ 199798874 w 2381"/>
              <a:gd name="T55" fmla="*/ 728882388 h 973"/>
              <a:gd name="T56" fmla="*/ 344289725 w 2381"/>
              <a:gd name="T57" fmla="*/ 728882388 h 973"/>
              <a:gd name="T58" fmla="*/ 327005997 w 2381"/>
              <a:gd name="T59" fmla="*/ 741209856 h 973"/>
              <a:gd name="T60" fmla="*/ 105314883 w 2381"/>
              <a:gd name="T61" fmla="*/ 667243293 h 973"/>
              <a:gd name="T62" fmla="*/ 9909200 w 2381"/>
              <a:gd name="T63" fmla="*/ 475391587 h 973"/>
              <a:gd name="T64" fmla="*/ 22123121 w 2381"/>
              <a:gd name="T65" fmla="*/ 204949915 h 973"/>
              <a:gd name="T66" fmla="*/ 194729064 w 2381"/>
              <a:gd name="T67" fmla="*/ 8475796 h 973"/>
              <a:gd name="T68" fmla="*/ 400518965 w 2381"/>
              <a:gd name="T69" fmla="*/ 53163316 h 973"/>
              <a:gd name="T70" fmla="*/ 498459767 w 2381"/>
              <a:gd name="T71" fmla="*/ 159490841 h 973"/>
              <a:gd name="T72" fmla="*/ 510673805 w 2381"/>
              <a:gd name="T73" fmla="*/ 192622447 h 973"/>
              <a:gd name="T74" fmla="*/ 513208470 w 2381"/>
              <a:gd name="T75" fmla="*/ 204949915 h 973"/>
              <a:gd name="T76" fmla="*/ 407893496 w 2381"/>
              <a:gd name="T77" fmla="*/ 86294936 h 973"/>
              <a:gd name="T78" fmla="*/ 518047856 w 2381"/>
              <a:gd name="T79" fmla="*/ 229605728 h 973"/>
              <a:gd name="T80" fmla="*/ 540170969 w 2381"/>
              <a:gd name="T81" fmla="*/ 360589080 h 973"/>
              <a:gd name="T82" fmla="*/ 69825732 w 2381"/>
              <a:gd name="T83" fmla="*/ 134835905 h 973"/>
              <a:gd name="T84" fmla="*/ 148178116 w 2381"/>
              <a:gd name="T85" fmla="*/ 53163316 h 973"/>
              <a:gd name="T86" fmla="*/ 196111609 w 2381"/>
              <a:gd name="T87" fmla="*/ 28508374 h 973"/>
              <a:gd name="T88" fmla="*/ 404206231 w 2381"/>
              <a:gd name="T89" fmla="*/ 65491676 h 973"/>
              <a:gd name="T90" fmla="*/ 162927178 w 2381"/>
              <a:gd name="T91" fmla="*/ 32360934 h 973"/>
              <a:gd name="T92" fmla="*/ 15900710 w 2381"/>
              <a:gd name="T93" fmla="*/ 237310889 h 973"/>
              <a:gd name="T94" fmla="*/ 12213921 w 2381"/>
              <a:gd name="T95" fmla="*/ 470769226 h 973"/>
              <a:gd name="T96" fmla="*/ 77200263 w 2381"/>
              <a:gd name="T97" fmla="*/ 626407458 h 973"/>
              <a:gd name="T98" fmla="*/ 5069812 w 2381"/>
              <a:gd name="T99" fmla="*/ 339785819 h 973"/>
              <a:gd name="T100" fmla="*/ 20971001 w 2381"/>
              <a:gd name="T101" fmla="*/ 245785804 h 973"/>
              <a:gd name="T102" fmla="*/ 18435855 w 2381"/>
              <a:gd name="T103" fmla="*/ 458440770 h 973"/>
              <a:gd name="T104" fmla="*/ 156935192 w 2381"/>
              <a:gd name="T105" fmla="*/ 675719086 h 973"/>
              <a:gd name="T106" fmla="*/ 63834226 w 2381"/>
              <a:gd name="T107" fmla="*/ 573244156 h 973"/>
              <a:gd name="T108" fmla="*/ 46550483 w 2381"/>
              <a:gd name="T109" fmla="*/ 544735789 h 973"/>
              <a:gd name="T110" fmla="*/ 17283735 w 2381"/>
              <a:gd name="T111" fmla="*/ 454588217 h 973"/>
              <a:gd name="T112" fmla="*/ 20971001 w 2381"/>
              <a:gd name="T113" fmla="*/ 245785804 h 97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381"/>
              <a:gd name="T172" fmla="*/ 0 h 973"/>
              <a:gd name="T173" fmla="*/ 2381 w 2381"/>
              <a:gd name="T174" fmla="*/ 973 h 97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381" h="973">
                <a:moveTo>
                  <a:pt x="2328" y="409"/>
                </a:moveTo>
                <a:lnTo>
                  <a:pt x="2301" y="372"/>
                </a:lnTo>
                <a:lnTo>
                  <a:pt x="2270" y="340"/>
                </a:lnTo>
                <a:lnTo>
                  <a:pt x="2195" y="282"/>
                </a:lnTo>
                <a:lnTo>
                  <a:pt x="2105" y="239"/>
                </a:lnTo>
                <a:lnTo>
                  <a:pt x="2009" y="202"/>
                </a:lnTo>
                <a:lnTo>
                  <a:pt x="1860" y="159"/>
                </a:lnTo>
                <a:lnTo>
                  <a:pt x="1706" y="122"/>
                </a:lnTo>
                <a:lnTo>
                  <a:pt x="1547" y="96"/>
                </a:lnTo>
                <a:lnTo>
                  <a:pt x="1377" y="80"/>
                </a:lnTo>
                <a:lnTo>
                  <a:pt x="1212" y="74"/>
                </a:lnTo>
                <a:lnTo>
                  <a:pt x="1047" y="80"/>
                </a:lnTo>
                <a:lnTo>
                  <a:pt x="872" y="90"/>
                </a:lnTo>
                <a:lnTo>
                  <a:pt x="691" y="112"/>
                </a:lnTo>
                <a:lnTo>
                  <a:pt x="601" y="133"/>
                </a:lnTo>
                <a:lnTo>
                  <a:pt x="510" y="154"/>
                </a:lnTo>
                <a:lnTo>
                  <a:pt x="425" y="186"/>
                </a:lnTo>
                <a:lnTo>
                  <a:pt x="335" y="218"/>
                </a:lnTo>
                <a:lnTo>
                  <a:pt x="314" y="229"/>
                </a:lnTo>
                <a:lnTo>
                  <a:pt x="282" y="244"/>
                </a:lnTo>
                <a:lnTo>
                  <a:pt x="261" y="260"/>
                </a:lnTo>
                <a:lnTo>
                  <a:pt x="255" y="266"/>
                </a:lnTo>
                <a:lnTo>
                  <a:pt x="255" y="271"/>
                </a:lnTo>
                <a:lnTo>
                  <a:pt x="186" y="319"/>
                </a:lnTo>
                <a:lnTo>
                  <a:pt x="154" y="351"/>
                </a:lnTo>
                <a:lnTo>
                  <a:pt x="128" y="377"/>
                </a:lnTo>
                <a:lnTo>
                  <a:pt x="107" y="409"/>
                </a:lnTo>
                <a:lnTo>
                  <a:pt x="96" y="446"/>
                </a:lnTo>
                <a:lnTo>
                  <a:pt x="96" y="478"/>
                </a:lnTo>
                <a:lnTo>
                  <a:pt x="107" y="516"/>
                </a:lnTo>
                <a:lnTo>
                  <a:pt x="123" y="553"/>
                </a:lnTo>
                <a:lnTo>
                  <a:pt x="149" y="579"/>
                </a:lnTo>
                <a:lnTo>
                  <a:pt x="208" y="638"/>
                </a:lnTo>
                <a:lnTo>
                  <a:pt x="282" y="686"/>
                </a:lnTo>
                <a:lnTo>
                  <a:pt x="362" y="723"/>
                </a:lnTo>
                <a:lnTo>
                  <a:pt x="505" y="776"/>
                </a:lnTo>
                <a:lnTo>
                  <a:pt x="580" y="803"/>
                </a:lnTo>
                <a:lnTo>
                  <a:pt x="654" y="819"/>
                </a:lnTo>
                <a:lnTo>
                  <a:pt x="893" y="861"/>
                </a:lnTo>
                <a:lnTo>
                  <a:pt x="1015" y="877"/>
                </a:lnTo>
                <a:lnTo>
                  <a:pt x="1138" y="882"/>
                </a:lnTo>
                <a:lnTo>
                  <a:pt x="1159" y="882"/>
                </a:lnTo>
                <a:lnTo>
                  <a:pt x="1185" y="882"/>
                </a:lnTo>
                <a:lnTo>
                  <a:pt x="1207" y="877"/>
                </a:lnTo>
                <a:lnTo>
                  <a:pt x="1228" y="877"/>
                </a:lnTo>
                <a:lnTo>
                  <a:pt x="1393" y="877"/>
                </a:lnTo>
                <a:lnTo>
                  <a:pt x="1552" y="861"/>
                </a:lnTo>
                <a:lnTo>
                  <a:pt x="1706" y="834"/>
                </a:lnTo>
                <a:lnTo>
                  <a:pt x="1860" y="797"/>
                </a:lnTo>
                <a:lnTo>
                  <a:pt x="1919" y="781"/>
                </a:lnTo>
                <a:lnTo>
                  <a:pt x="1967" y="765"/>
                </a:lnTo>
                <a:lnTo>
                  <a:pt x="2068" y="728"/>
                </a:lnTo>
                <a:lnTo>
                  <a:pt x="2084" y="718"/>
                </a:lnTo>
                <a:lnTo>
                  <a:pt x="2110" y="702"/>
                </a:lnTo>
                <a:lnTo>
                  <a:pt x="2121" y="696"/>
                </a:lnTo>
                <a:lnTo>
                  <a:pt x="2142" y="691"/>
                </a:lnTo>
                <a:lnTo>
                  <a:pt x="2185" y="670"/>
                </a:lnTo>
                <a:lnTo>
                  <a:pt x="2238" y="638"/>
                </a:lnTo>
                <a:lnTo>
                  <a:pt x="2291" y="601"/>
                </a:lnTo>
                <a:lnTo>
                  <a:pt x="2333" y="558"/>
                </a:lnTo>
                <a:lnTo>
                  <a:pt x="2360" y="516"/>
                </a:lnTo>
                <a:lnTo>
                  <a:pt x="2376" y="484"/>
                </a:lnTo>
                <a:lnTo>
                  <a:pt x="2381" y="468"/>
                </a:lnTo>
                <a:lnTo>
                  <a:pt x="2381" y="462"/>
                </a:lnTo>
                <a:lnTo>
                  <a:pt x="2381" y="468"/>
                </a:lnTo>
                <a:lnTo>
                  <a:pt x="2381" y="478"/>
                </a:lnTo>
                <a:lnTo>
                  <a:pt x="2376" y="505"/>
                </a:lnTo>
                <a:lnTo>
                  <a:pt x="2360" y="537"/>
                </a:lnTo>
                <a:lnTo>
                  <a:pt x="2339" y="574"/>
                </a:lnTo>
                <a:lnTo>
                  <a:pt x="2301" y="611"/>
                </a:lnTo>
                <a:lnTo>
                  <a:pt x="2259" y="648"/>
                </a:lnTo>
                <a:lnTo>
                  <a:pt x="2211" y="680"/>
                </a:lnTo>
                <a:lnTo>
                  <a:pt x="2105" y="733"/>
                </a:lnTo>
                <a:lnTo>
                  <a:pt x="2057" y="755"/>
                </a:lnTo>
                <a:lnTo>
                  <a:pt x="2009" y="771"/>
                </a:lnTo>
                <a:lnTo>
                  <a:pt x="1967" y="781"/>
                </a:lnTo>
                <a:lnTo>
                  <a:pt x="1940" y="792"/>
                </a:lnTo>
                <a:lnTo>
                  <a:pt x="1919" y="797"/>
                </a:lnTo>
                <a:lnTo>
                  <a:pt x="1914" y="803"/>
                </a:lnTo>
                <a:lnTo>
                  <a:pt x="1924" y="803"/>
                </a:lnTo>
                <a:lnTo>
                  <a:pt x="1940" y="797"/>
                </a:lnTo>
                <a:lnTo>
                  <a:pt x="1961" y="792"/>
                </a:lnTo>
                <a:lnTo>
                  <a:pt x="1988" y="781"/>
                </a:lnTo>
                <a:lnTo>
                  <a:pt x="2057" y="760"/>
                </a:lnTo>
                <a:lnTo>
                  <a:pt x="2131" y="728"/>
                </a:lnTo>
                <a:lnTo>
                  <a:pt x="2206" y="691"/>
                </a:lnTo>
                <a:lnTo>
                  <a:pt x="2264" y="654"/>
                </a:lnTo>
                <a:lnTo>
                  <a:pt x="2286" y="632"/>
                </a:lnTo>
                <a:lnTo>
                  <a:pt x="2307" y="617"/>
                </a:lnTo>
                <a:lnTo>
                  <a:pt x="2323" y="606"/>
                </a:lnTo>
                <a:lnTo>
                  <a:pt x="2328" y="595"/>
                </a:lnTo>
                <a:lnTo>
                  <a:pt x="2275" y="643"/>
                </a:lnTo>
                <a:lnTo>
                  <a:pt x="2222" y="686"/>
                </a:lnTo>
                <a:lnTo>
                  <a:pt x="2169" y="718"/>
                </a:lnTo>
                <a:lnTo>
                  <a:pt x="2115" y="744"/>
                </a:lnTo>
                <a:lnTo>
                  <a:pt x="2009" y="792"/>
                </a:lnTo>
                <a:lnTo>
                  <a:pt x="1908" y="824"/>
                </a:lnTo>
                <a:lnTo>
                  <a:pt x="1818" y="850"/>
                </a:lnTo>
                <a:lnTo>
                  <a:pt x="1738" y="866"/>
                </a:lnTo>
                <a:lnTo>
                  <a:pt x="1669" y="882"/>
                </a:lnTo>
                <a:lnTo>
                  <a:pt x="1611" y="893"/>
                </a:lnTo>
                <a:lnTo>
                  <a:pt x="1563" y="898"/>
                </a:lnTo>
                <a:lnTo>
                  <a:pt x="1520" y="904"/>
                </a:lnTo>
                <a:lnTo>
                  <a:pt x="1494" y="909"/>
                </a:lnTo>
                <a:lnTo>
                  <a:pt x="1472" y="914"/>
                </a:lnTo>
                <a:lnTo>
                  <a:pt x="1456" y="914"/>
                </a:lnTo>
                <a:lnTo>
                  <a:pt x="1451" y="914"/>
                </a:lnTo>
                <a:lnTo>
                  <a:pt x="1456" y="914"/>
                </a:lnTo>
                <a:lnTo>
                  <a:pt x="1467" y="914"/>
                </a:lnTo>
                <a:lnTo>
                  <a:pt x="1488" y="914"/>
                </a:lnTo>
                <a:lnTo>
                  <a:pt x="1541" y="909"/>
                </a:lnTo>
                <a:lnTo>
                  <a:pt x="1605" y="898"/>
                </a:lnTo>
                <a:lnTo>
                  <a:pt x="1690" y="882"/>
                </a:lnTo>
                <a:lnTo>
                  <a:pt x="1775" y="866"/>
                </a:lnTo>
                <a:lnTo>
                  <a:pt x="1866" y="845"/>
                </a:lnTo>
                <a:lnTo>
                  <a:pt x="1961" y="813"/>
                </a:lnTo>
                <a:lnTo>
                  <a:pt x="2046" y="781"/>
                </a:lnTo>
                <a:lnTo>
                  <a:pt x="2105" y="760"/>
                </a:lnTo>
                <a:lnTo>
                  <a:pt x="2174" y="723"/>
                </a:lnTo>
                <a:lnTo>
                  <a:pt x="2248" y="680"/>
                </a:lnTo>
                <a:lnTo>
                  <a:pt x="2328" y="617"/>
                </a:lnTo>
                <a:lnTo>
                  <a:pt x="2301" y="643"/>
                </a:lnTo>
                <a:lnTo>
                  <a:pt x="2270" y="670"/>
                </a:lnTo>
                <a:lnTo>
                  <a:pt x="2195" y="718"/>
                </a:lnTo>
                <a:lnTo>
                  <a:pt x="2158" y="744"/>
                </a:lnTo>
                <a:lnTo>
                  <a:pt x="2126" y="760"/>
                </a:lnTo>
                <a:lnTo>
                  <a:pt x="2100" y="776"/>
                </a:lnTo>
                <a:lnTo>
                  <a:pt x="2078" y="787"/>
                </a:lnTo>
                <a:lnTo>
                  <a:pt x="2020" y="808"/>
                </a:lnTo>
                <a:lnTo>
                  <a:pt x="1972" y="829"/>
                </a:lnTo>
                <a:lnTo>
                  <a:pt x="1935" y="840"/>
                </a:lnTo>
                <a:lnTo>
                  <a:pt x="1903" y="850"/>
                </a:lnTo>
                <a:lnTo>
                  <a:pt x="1871" y="861"/>
                </a:lnTo>
                <a:lnTo>
                  <a:pt x="1828" y="872"/>
                </a:lnTo>
                <a:lnTo>
                  <a:pt x="1775" y="882"/>
                </a:lnTo>
                <a:lnTo>
                  <a:pt x="1743" y="893"/>
                </a:lnTo>
                <a:lnTo>
                  <a:pt x="1706" y="898"/>
                </a:lnTo>
                <a:lnTo>
                  <a:pt x="1632" y="909"/>
                </a:lnTo>
                <a:lnTo>
                  <a:pt x="1552" y="920"/>
                </a:lnTo>
                <a:lnTo>
                  <a:pt x="1462" y="930"/>
                </a:lnTo>
                <a:lnTo>
                  <a:pt x="1371" y="935"/>
                </a:lnTo>
                <a:lnTo>
                  <a:pt x="1281" y="941"/>
                </a:lnTo>
                <a:lnTo>
                  <a:pt x="1196" y="946"/>
                </a:lnTo>
                <a:lnTo>
                  <a:pt x="1122" y="946"/>
                </a:lnTo>
                <a:lnTo>
                  <a:pt x="1053" y="946"/>
                </a:lnTo>
                <a:lnTo>
                  <a:pt x="1090" y="946"/>
                </a:lnTo>
                <a:lnTo>
                  <a:pt x="1132" y="941"/>
                </a:lnTo>
                <a:lnTo>
                  <a:pt x="1180" y="935"/>
                </a:lnTo>
                <a:lnTo>
                  <a:pt x="1233" y="935"/>
                </a:lnTo>
                <a:lnTo>
                  <a:pt x="1340" y="925"/>
                </a:lnTo>
                <a:lnTo>
                  <a:pt x="1393" y="920"/>
                </a:lnTo>
                <a:lnTo>
                  <a:pt x="1441" y="920"/>
                </a:lnTo>
                <a:lnTo>
                  <a:pt x="1355" y="920"/>
                </a:lnTo>
                <a:lnTo>
                  <a:pt x="1281" y="925"/>
                </a:lnTo>
                <a:lnTo>
                  <a:pt x="1223" y="930"/>
                </a:lnTo>
                <a:lnTo>
                  <a:pt x="1164" y="930"/>
                </a:lnTo>
                <a:lnTo>
                  <a:pt x="1106" y="935"/>
                </a:lnTo>
                <a:lnTo>
                  <a:pt x="1042" y="935"/>
                </a:lnTo>
                <a:lnTo>
                  <a:pt x="968" y="930"/>
                </a:lnTo>
                <a:lnTo>
                  <a:pt x="925" y="930"/>
                </a:lnTo>
                <a:lnTo>
                  <a:pt x="877" y="925"/>
                </a:lnTo>
                <a:lnTo>
                  <a:pt x="835" y="920"/>
                </a:lnTo>
                <a:lnTo>
                  <a:pt x="792" y="914"/>
                </a:lnTo>
                <a:lnTo>
                  <a:pt x="744" y="909"/>
                </a:lnTo>
                <a:lnTo>
                  <a:pt x="697" y="898"/>
                </a:lnTo>
                <a:lnTo>
                  <a:pt x="537" y="861"/>
                </a:lnTo>
                <a:lnTo>
                  <a:pt x="383" y="813"/>
                </a:lnTo>
                <a:lnTo>
                  <a:pt x="309" y="781"/>
                </a:lnTo>
                <a:lnTo>
                  <a:pt x="239" y="749"/>
                </a:lnTo>
                <a:lnTo>
                  <a:pt x="170" y="702"/>
                </a:lnTo>
                <a:lnTo>
                  <a:pt x="101" y="648"/>
                </a:lnTo>
                <a:lnTo>
                  <a:pt x="123" y="670"/>
                </a:lnTo>
                <a:lnTo>
                  <a:pt x="138" y="686"/>
                </a:lnTo>
                <a:lnTo>
                  <a:pt x="197" y="733"/>
                </a:lnTo>
                <a:lnTo>
                  <a:pt x="261" y="771"/>
                </a:lnTo>
                <a:lnTo>
                  <a:pt x="319" y="797"/>
                </a:lnTo>
                <a:lnTo>
                  <a:pt x="383" y="824"/>
                </a:lnTo>
                <a:lnTo>
                  <a:pt x="516" y="866"/>
                </a:lnTo>
                <a:lnTo>
                  <a:pt x="659" y="898"/>
                </a:lnTo>
                <a:lnTo>
                  <a:pt x="691" y="904"/>
                </a:lnTo>
                <a:lnTo>
                  <a:pt x="723" y="909"/>
                </a:lnTo>
                <a:lnTo>
                  <a:pt x="792" y="914"/>
                </a:lnTo>
                <a:lnTo>
                  <a:pt x="909" y="930"/>
                </a:lnTo>
                <a:lnTo>
                  <a:pt x="1021" y="946"/>
                </a:lnTo>
                <a:lnTo>
                  <a:pt x="898" y="941"/>
                </a:lnTo>
                <a:lnTo>
                  <a:pt x="776" y="925"/>
                </a:lnTo>
                <a:lnTo>
                  <a:pt x="649" y="904"/>
                </a:lnTo>
                <a:lnTo>
                  <a:pt x="526" y="872"/>
                </a:lnTo>
                <a:lnTo>
                  <a:pt x="468" y="861"/>
                </a:lnTo>
                <a:lnTo>
                  <a:pt x="441" y="856"/>
                </a:lnTo>
                <a:lnTo>
                  <a:pt x="420" y="850"/>
                </a:lnTo>
                <a:lnTo>
                  <a:pt x="532" y="888"/>
                </a:lnTo>
                <a:lnTo>
                  <a:pt x="649" y="914"/>
                </a:lnTo>
                <a:lnTo>
                  <a:pt x="755" y="935"/>
                </a:lnTo>
                <a:lnTo>
                  <a:pt x="867" y="946"/>
                </a:lnTo>
                <a:lnTo>
                  <a:pt x="1090" y="957"/>
                </a:lnTo>
                <a:lnTo>
                  <a:pt x="1196" y="957"/>
                </a:lnTo>
                <a:lnTo>
                  <a:pt x="1297" y="957"/>
                </a:lnTo>
                <a:lnTo>
                  <a:pt x="1387" y="951"/>
                </a:lnTo>
                <a:lnTo>
                  <a:pt x="1467" y="951"/>
                </a:lnTo>
                <a:lnTo>
                  <a:pt x="1478" y="951"/>
                </a:lnTo>
                <a:lnTo>
                  <a:pt x="1494" y="946"/>
                </a:lnTo>
                <a:lnTo>
                  <a:pt x="1499" y="946"/>
                </a:lnTo>
                <a:lnTo>
                  <a:pt x="1504" y="946"/>
                </a:lnTo>
                <a:lnTo>
                  <a:pt x="1563" y="946"/>
                </a:lnTo>
                <a:lnTo>
                  <a:pt x="1627" y="941"/>
                </a:lnTo>
                <a:lnTo>
                  <a:pt x="1573" y="946"/>
                </a:lnTo>
                <a:lnTo>
                  <a:pt x="1520" y="951"/>
                </a:lnTo>
                <a:lnTo>
                  <a:pt x="1419" y="962"/>
                </a:lnTo>
                <a:lnTo>
                  <a:pt x="1308" y="973"/>
                </a:lnTo>
                <a:lnTo>
                  <a:pt x="1090" y="973"/>
                </a:lnTo>
                <a:lnTo>
                  <a:pt x="861" y="951"/>
                </a:lnTo>
                <a:lnTo>
                  <a:pt x="638" y="920"/>
                </a:lnTo>
                <a:lnTo>
                  <a:pt x="585" y="909"/>
                </a:lnTo>
                <a:lnTo>
                  <a:pt x="521" y="888"/>
                </a:lnTo>
                <a:lnTo>
                  <a:pt x="457" y="866"/>
                </a:lnTo>
                <a:lnTo>
                  <a:pt x="404" y="845"/>
                </a:lnTo>
                <a:lnTo>
                  <a:pt x="335" y="824"/>
                </a:lnTo>
                <a:lnTo>
                  <a:pt x="266" y="792"/>
                </a:lnTo>
                <a:lnTo>
                  <a:pt x="197" y="755"/>
                </a:lnTo>
                <a:lnTo>
                  <a:pt x="128" y="707"/>
                </a:lnTo>
                <a:lnTo>
                  <a:pt x="69" y="648"/>
                </a:lnTo>
                <a:lnTo>
                  <a:pt x="43" y="617"/>
                </a:lnTo>
                <a:lnTo>
                  <a:pt x="22" y="574"/>
                </a:lnTo>
                <a:lnTo>
                  <a:pt x="6" y="531"/>
                </a:lnTo>
                <a:lnTo>
                  <a:pt x="0" y="484"/>
                </a:lnTo>
                <a:lnTo>
                  <a:pt x="0" y="441"/>
                </a:lnTo>
                <a:lnTo>
                  <a:pt x="6" y="393"/>
                </a:lnTo>
                <a:lnTo>
                  <a:pt x="43" y="324"/>
                </a:lnTo>
                <a:lnTo>
                  <a:pt x="96" y="266"/>
                </a:lnTo>
                <a:lnTo>
                  <a:pt x="149" y="218"/>
                </a:lnTo>
                <a:lnTo>
                  <a:pt x="208" y="181"/>
                </a:lnTo>
                <a:lnTo>
                  <a:pt x="335" y="128"/>
                </a:lnTo>
                <a:lnTo>
                  <a:pt x="457" y="85"/>
                </a:lnTo>
                <a:lnTo>
                  <a:pt x="585" y="53"/>
                </a:lnTo>
                <a:lnTo>
                  <a:pt x="718" y="27"/>
                </a:lnTo>
                <a:lnTo>
                  <a:pt x="845" y="11"/>
                </a:lnTo>
                <a:lnTo>
                  <a:pt x="973" y="5"/>
                </a:lnTo>
                <a:lnTo>
                  <a:pt x="1100" y="0"/>
                </a:lnTo>
                <a:lnTo>
                  <a:pt x="1233" y="5"/>
                </a:lnTo>
                <a:lnTo>
                  <a:pt x="1361" y="11"/>
                </a:lnTo>
                <a:lnTo>
                  <a:pt x="1488" y="27"/>
                </a:lnTo>
                <a:lnTo>
                  <a:pt x="1611" y="42"/>
                </a:lnTo>
                <a:lnTo>
                  <a:pt x="1738" y="69"/>
                </a:lnTo>
                <a:lnTo>
                  <a:pt x="1860" y="101"/>
                </a:lnTo>
                <a:lnTo>
                  <a:pt x="1977" y="138"/>
                </a:lnTo>
                <a:lnTo>
                  <a:pt x="2025" y="149"/>
                </a:lnTo>
                <a:lnTo>
                  <a:pt x="2004" y="138"/>
                </a:lnTo>
                <a:lnTo>
                  <a:pt x="2025" y="149"/>
                </a:lnTo>
                <a:lnTo>
                  <a:pt x="2046" y="159"/>
                </a:lnTo>
                <a:lnTo>
                  <a:pt x="2163" y="207"/>
                </a:lnTo>
                <a:lnTo>
                  <a:pt x="2216" y="239"/>
                </a:lnTo>
                <a:lnTo>
                  <a:pt x="2264" y="276"/>
                </a:lnTo>
                <a:lnTo>
                  <a:pt x="2270" y="282"/>
                </a:lnTo>
                <a:lnTo>
                  <a:pt x="2259" y="276"/>
                </a:lnTo>
                <a:lnTo>
                  <a:pt x="2248" y="266"/>
                </a:lnTo>
                <a:lnTo>
                  <a:pt x="2216" y="250"/>
                </a:lnTo>
                <a:lnTo>
                  <a:pt x="2190" y="234"/>
                </a:lnTo>
                <a:lnTo>
                  <a:pt x="2211" y="250"/>
                </a:lnTo>
                <a:lnTo>
                  <a:pt x="2222" y="255"/>
                </a:lnTo>
                <a:lnTo>
                  <a:pt x="2216" y="255"/>
                </a:lnTo>
                <a:lnTo>
                  <a:pt x="2211" y="255"/>
                </a:lnTo>
                <a:lnTo>
                  <a:pt x="2227" y="266"/>
                </a:lnTo>
                <a:lnTo>
                  <a:pt x="2238" y="276"/>
                </a:lnTo>
                <a:lnTo>
                  <a:pt x="2121" y="213"/>
                </a:lnTo>
                <a:lnTo>
                  <a:pt x="1993" y="165"/>
                </a:lnTo>
                <a:lnTo>
                  <a:pt x="1860" y="128"/>
                </a:lnTo>
                <a:lnTo>
                  <a:pt x="1722" y="96"/>
                </a:lnTo>
                <a:lnTo>
                  <a:pt x="1743" y="106"/>
                </a:lnTo>
                <a:lnTo>
                  <a:pt x="1770" y="112"/>
                </a:lnTo>
                <a:lnTo>
                  <a:pt x="1802" y="117"/>
                </a:lnTo>
                <a:lnTo>
                  <a:pt x="1823" y="122"/>
                </a:lnTo>
                <a:lnTo>
                  <a:pt x="1908" y="143"/>
                </a:lnTo>
                <a:lnTo>
                  <a:pt x="1993" y="170"/>
                </a:lnTo>
                <a:lnTo>
                  <a:pt x="2100" y="213"/>
                </a:lnTo>
                <a:lnTo>
                  <a:pt x="2200" y="266"/>
                </a:lnTo>
                <a:lnTo>
                  <a:pt x="2248" y="298"/>
                </a:lnTo>
                <a:lnTo>
                  <a:pt x="2286" y="335"/>
                </a:lnTo>
                <a:lnTo>
                  <a:pt x="2317" y="372"/>
                </a:lnTo>
                <a:lnTo>
                  <a:pt x="2344" y="409"/>
                </a:lnTo>
                <a:lnTo>
                  <a:pt x="2349" y="436"/>
                </a:lnTo>
                <a:lnTo>
                  <a:pt x="2349" y="462"/>
                </a:lnTo>
                <a:lnTo>
                  <a:pt x="2349" y="468"/>
                </a:lnTo>
                <a:lnTo>
                  <a:pt x="2344" y="468"/>
                </a:lnTo>
                <a:lnTo>
                  <a:pt x="2344" y="457"/>
                </a:lnTo>
                <a:lnTo>
                  <a:pt x="2339" y="436"/>
                </a:lnTo>
                <a:lnTo>
                  <a:pt x="2328" y="409"/>
                </a:lnTo>
                <a:close/>
                <a:moveTo>
                  <a:pt x="160" y="244"/>
                </a:moveTo>
                <a:lnTo>
                  <a:pt x="234" y="202"/>
                </a:lnTo>
                <a:lnTo>
                  <a:pt x="303" y="175"/>
                </a:lnTo>
                <a:lnTo>
                  <a:pt x="330" y="165"/>
                </a:lnTo>
                <a:lnTo>
                  <a:pt x="356" y="149"/>
                </a:lnTo>
                <a:lnTo>
                  <a:pt x="388" y="138"/>
                </a:lnTo>
                <a:lnTo>
                  <a:pt x="425" y="122"/>
                </a:lnTo>
                <a:lnTo>
                  <a:pt x="569" y="85"/>
                </a:lnTo>
                <a:lnTo>
                  <a:pt x="718" y="58"/>
                </a:lnTo>
                <a:lnTo>
                  <a:pt x="643" y="69"/>
                </a:lnTo>
                <a:lnTo>
                  <a:pt x="564" y="80"/>
                </a:lnTo>
                <a:lnTo>
                  <a:pt x="484" y="101"/>
                </a:lnTo>
                <a:lnTo>
                  <a:pt x="394" y="128"/>
                </a:lnTo>
                <a:lnTo>
                  <a:pt x="510" y="90"/>
                </a:lnTo>
                <a:lnTo>
                  <a:pt x="622" y="64"/>
                </a:lnTo>
                <a:lnTo>
                  <a:pt x="739" y="48"/>
                </a:lnTo>
                <a:lnTo>
                  <a:pt x="851" y="37"/>
                </a:lnTo>
                <a:lnTo>
                  <a:pt x="962" y="32"/>
                </a:lnTo>
                <a:lnTo>
                  <a:pt x="1069" y="27"/>
                </a:lnTo>
                <a:lnTo>
                  <a:pt x="1292" y="37"/>
                </a:lnTo>
                <a:lnTo>
                  <a:pt x="1430" y="48"/>
                </a:lnTo>
                <a:lnTo>
                  <a:pt x="1563" y="58"/>
                </a:lnTo>
                <a:lnTo>
                  <a:pt x="1658" y="69"/>
                </a:lnTo>
                <a:lnTo>
                  <a:pt x="1754" y="85"/>
                </a:lnTo>
                <a:lnTo>
                  <a:pt x="1605" y="58"/>
                </a:lnTo>
                <a:lnTo>
                  <a:pt x="1462" y="37"/>
                </a:lnTo>
                <a:lnTo>
                  <a:pt x="1313" y="27"/>
                </a:lnTo>
                <a:lnTo>
                  <a:pt x="1159" y="16"/>
                </a:lnTo>
                <a:lnTo>
                  <a:pt x="1010" y="16"/>
                </a:lnTo>
                <a:lnTo>
                  <a:pt x="861" y="27"/>
                </a:lnTo>
                <a:lnTo>
                  <a:pt x="707" y="42"/>
                </a:lnTo>
                <a:lnTo>
                  <a:pt x="558" y="69"/>
                </a:lnTo>
                <a:lnTo>
                  <a:pt x="410" y="112"/>
                </a:lnTo>
                <a:lnTo>
                  <a:pt x="340" y="138"/>
                </a:lnTo>
                <a:lnTo>
                  <a:pt x="266" y="170"/>
                </a:lnTo>
                <a:lnTo>
                  <a:pt x="197" y="207"/>
                </a:lnTo>
                <a:lnTo>
                  <a:pt x="128" y="250"/>
                </a:lnTo>
                <a:lnTo>
                  <a:pt x="69" y="308"/>
                </a:lnTo>
                <a:lnTo>
                  <a:pt x="43" y="345"/>
                </a:lnTo>
                <a:lnTo>
                  <a:pt x="22" y="388"/>
                </a:lnTo>
                <a:lnTo>
                  <a:pt x="11" y="431"/>
                </a:lnTo>
                <a:lnTo>
                  <a:pt x="11" y="478"/>
                </a:lnTo>
                <a:lnTo>
                  <a:pt x="16" y="526"/>
                </a:lnTo>
                <a:lnTo>
                  <a:pt x="32" y="569"/>
                </a:lnTo>
                <a:lnTo>
                  <a:pt x="53" y="611"/>
                </a:lnTo>
                <a:lnTo>
                  <a:pt x="80" y="643"/>
                </a:lnTo>
                <a:lnTo>
                  <a:pt x="144" y="702"/>
                </a:lnTo>
                <a:lnTo>
                  <a:pt x="213" y="749"/>
                </a:lnTo>
                <a:lnTo>
                  <a:pt x="282" y="792"/>
                </a:lnTo>
                <a:lnTo>
                  <a:pt x="356" y="824"/>
                </a:lnTo>
                <a:lnTo>
                  <a:pt x="431" y="850"/>
                </a:lnTo>
                <a:lnTo>
                  <a:pt x="335" y="813"/>
                </a:lnTo>
                <a:lnTo>
                  <a:pt x="245" y="765"/>
                </a:lnTo>
                <a:lnTo>
                  <a:pt x="160" y="702"/>
                </a:lnTo>
                <a:lnTo>
                  <a:pt x="80" y="627"/>
                </a:lnTo>
                <a:lnTo>
                  <a:pt x="48" y="585"/>
                </a:lnTo>
                <a:lnTo>
                  <a:pt x="27" y="531"/>
                </a:lnTo>
                <a:lnTo>
                  <a:pt x="16" y="473"/>
                </a:lnTo>
                <a:lnTo>
                  <a:pt x="22" y="441"/>
                </a:lnTo>
                <a:lnTo>
                  <a:pt x="27" y="415"/>
                </a:lnTo>
                <a:lnTo>
                  <a:pt x="48" y="361"/>
                </a:lnTo>
                <a:lnTo>
                  <a:pt x="80" y="314"/>
                </a:lnTo>
                <a:lnTo>
                  <a:pt x="117" y="276"/>
                </a:lnTo>
                <a:lnTo>
                  <a:pt x="160" y="244"/>
                </a:lnTo>
                <a:close/>
                <a:moveTo>
                  <a:pt x="91" y="319"/>
                </a:moveTo>
                <a:lnTo>
                  <a:pt x="64" y="356"/>
                </a:lnTo>
                <a:lnTo>
                  <a:pt x="48" y="393"/>
                </a:lnTo>
                <a:lnTo>
                  <a:pt x="38" y="436"/>
                </a:lnTo>
                <a:lnTo>
                  <a:pt x="38" y="478"/>
                </a:lnTo>
                <a:lnTo>
                  <a:pt x="43" y="521"/>
                </a:lnTo>
                <a:lnTo>
                  <a:pt x="59" y="563"/>
                </a:lnTo>
                <a:lnTo>
                  <a:pt x="80" y="595"/>
                </a:lnTo>
                <a:lnTo>
                  <a:pt x="107" y="627"/>
                </a:lnTo>
                <a:lnTo>
                  <a:pt x="192" y="696"/>
                </a:lnTo>
                <a:lnTo>
                  <a:pt x="287" y="755"/>
                </a:lnTo>
                <a:lnTo>
                  <a:pt x="388" y="797"/>
                </a:lnTo>
                <a:lnTo>
                  <a:pt x="489" y="834"/>
                </a:lnTo>
                <a:lnTo>
                  <a:pt x="585" y="861"/>
                </a:lnTo>
                <a:lnTo>
                  <a:pt x="681" y="877"/>
                </a:lnTo>
                <a:lnTo>
                  <a:pt x="760" y="888"/>
                </a:lnTo>
                <a:lnTo>
                  <a:pt x="835" y="893"/>
                </a:lnTo>
                <a:lnTo>
                  <a:pt x="649" y="866"/>
                </a:lnTo>
                <a:lnTo>
                  <a:pt x="553" y="845"/>
                </a:lnTo>
                <a:lnTo>
                  <a:pt x="463" y="819"/>
                </a:lnTo>
                <a:lnTo>
                  <a:pt x="367" y="787"/>
                </a:lnTo>
                <a:lnTo>
                  <a:pt x="277" y="744"/>
                </a:lnTo>
                <a:lnTo>
                  <a:pt x="186" y="696"/>
                </a:lnTo>
                <a:lnTo>
                  <a:pt x="107" y="627"/>
                </a:lnTo>
                <a:lnTo>
                  <a:pt x="138" y="659"/>
                </a:lnTo>
                <a:lnTo>
                  <a:pt x="165" y="680"/>
                </a:lnTo>
                <a:lnTo>
                  <a:pt x="186" y="696"/>
                </a:lnTo>
                <a:lnTo>
                  <a:pt x="197" y="702"/>
                </a:lnTo>
                <a:lnTo>
                  <a:pt x="202" y="707"/>
                </a:lnTo>
                <a:lnTo>
                  <a:pt x="202" y="702"/>
                </a:lnTo>
                <a:lnTo>
                  <a:pt x="192" y="696"/>
                </a:lnTo>
                <a:lnTo>
                  <a:pt x="176" y="686"/>
                </a:lnTo>
                <a:lnTo>
                  <a:pt x="160" y="670"/>
                </a:lnTo>
                <a:lnTo>
                  <a:pt x="133" y="654"/>
                </a:lnTo>
                <a:lnTo>
                  <a:pt x="107" y="627"/>
                </a:lnTo>
                <a:lnTo>
                  <a:pt x="75" y="590"/>
                </a:lnTo>
                <a:lnTo>
                  <a:pt x="53" y="542"/>
                </a:lnTo>
                <a:lnTo>
                  <a:pt x="38" y="484"/>
                </a:lnTo>
                <a:lnTo>
                  <a:pt x="43" y="425"/>
                </a:lnTo>
                <a:lnTo>
                  <a:pt x="48" y="393"/>
                </a:lnTo>
                <a:lnTo>
                  <a:pt x="64" y="361"/>
                </a:lnTo>
                <a:lnTo>
                  <a:pt x="75" y="340"/>
                </a:lnTo>
                <a:lnTo>
                  <a:pt x="91" y="319"/>
                </a:lnTo>
                <a:close/>
              </a:path>
            </a:pathLst>
          </a:custGeom>
          <a:solidFill>
            <a:srgbClr val="990000"/>
          </a:solidFill>
          <a:ln w="9525">
            <a:noFill/>
            <a:round/>
            <a:headEnd/>
            <a:tailEnd/>
          </a:ln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/>
            <a:endParaRPr lang="en-GB" sz="800" b="1" dirty="0">
              <a:solidFill>
                <a:srgbClr val="000000"/>
              </a:solidFill>
              <a:ea typeface="ＭＳ Ｐゴシック"/>
              <a:sym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663173" y="3104301"/>
            <a:ext cx="1043877" cy="32015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700" dirty="0">
                <a:solidFill>
                  <a:schemeClr val="accent4"/>
                </a:solidFill>
                <a:latin typeface="Arial" panose="020B0604020202020204" pitchFamily="34" charset="0"/>
              </a:rPr>
              <a:t>% sprzedaży średnio </a:t>
            </a:r>
          </a:p>
          <a:p>
            <a:pPr algn="ctr">
              <a:lnSpc>
                <a:spcPct val="110000"/>
              </a:lnSpc>
            </a:pPr>
            <a:r>
              <a:rPr lang="pl-PL" sz="700" dirty="0">
                <a:solidFill>
                  <a:schemeClr val="accent4"/>
                </a:solidFill>
                <a:latin typeface="Arial" panose="020B0604020202020204" pitchFamily="34" charset="0"/>
              </a:rPr>
              <a:t>(2010-2019): 1,8%</a:t>
            </a:r>
          </a:p>
        </p:txBody>
      </p:sp>
      <p:sp>
        <p:nvSpPr>
          <p:cNvPr id="87" name="Freeform 86"/>
          <p:cNvSpPr>
            <a:spLocks noEditPoints="1"/>
          </p:cNvSpPr>
          <p:nvPr/>
        </p:nvSpPr>
        <p:spPr bwMode="gray">
          <a:xfrm>
            <a:off x="3237110" y="2863881"/>
            <a:ext cx="310917" cy="230764"/>
          </a:xfrm>
          <a:custGeom>
            <a:avLst/>
            <a:gdLst>
              <a:gd name="T0" fmla="*/ 428634065 w 2381"/>
              <a:gd name="T1" fmla="*/ 122507559 h 973"/>
              <a:gd name="T2" fmla="*/ 159239913 w 2381"/>
              <a:gd name="T3" fmla="*/ 86294936 h 973"/>
              <a:gd name="T4" fmla="*/ 60146945 w 2381"/>
              <a:gd name="T5" fmla="*/ 200327553 h 973"/>
              <a:gd name="T6" fmla="*/ 22123121 w 2381"/>
              <a:gd name="T7" fmla="*/ 343638373 h 973"/>
              <a:gd name="T8" fmla="*/ 83422194 w 2381"/>
              <a:gd name="T9" fmla="*/ 557063257 h 973"/>
              <a:gd name="T10" fmla="*/ 267089491 w 2381"/>
              <a:gd name="T11" fmla="*/ 679571639 h 973"/>
              <a:gd name="T12" fmla="*/ 428634065 w 2381"/>
              <a:gd name="T13" fmla="*/ 614079990 h 973"/>
              <a:gd name="T14" fmla="*/ 493620381 w 2381"/>
              <a:gd name="T15" fmla="*/ 532408321 h 973"/>
              <a:gd name="T16" fmla="*/ 548697621 w 2381"/>
              <a:gd name="T17" fmla="*/ 360589080 h 973"/>
              <a:gd name="T18" fmla="*/ 530261773 w 2381"/>
              <a:gd name="T19" fmla="*/ 470769226 h 973"/>
              <a:gd name="T20" fmla="*/ 447069913 w 2381"/>
              <a:gd name="T21" fmla="*/ 610227437 h 973"/>
              <a:gd name="T22" fmla="*/ 474032413 w 2381"/>
              <a:gd name="T23" fmla="*/ 585571624 h 973"/>
              <a:gd name="T24" fmla="*/ 536483704 w 2381"/>
              <a:gd name="T25" fmla="*/ 458440770 h 973"/>
              <a:gd name="T26" fmla="*/ 418955293 w 2381"/>
              <a:gd name="T27" fmla="*/ 654915825 h 973"/>
              <a:gd name="T28" fmla="*/ 339219915 w 2381"/>
              <a:gd name="T29" fmla="*/ 704226575 h 973"/>
              <a:gd name="T30" fmla="*/ 355121097 w 2381"/>
              <a:gd name="T31" fmla="*/ 700374021 h 973"/>
              <a:gd name="T32" fmla="*/ 485093730 w 2381"/>
              <a:gd name="T33" fmla="*/ 585571624 h 973"/>
              <a:gd name="T34" fmla="*/ 497307647 w 2381"/>
              <a:gd name="T35" fmla="*/ 573244156 h 973"/>
              <a:gd name="T36" fmla="*/ 438543261 w 2381"/>
              <a:gd name="T37" fmla="*/ 654915825 h 973"/>
              <a:gd name="T38" fmla="*/ 357655762 w 2381"/>
              <a:gd name="T39" fmla="*/ 708849814 h 973"/>
              <a:gd name="T40" fmla="*/ 251188729 w 2381"/>
              <a:gd name="T41" fmla="*/ 728882388 h 973"/>
              <a:gd name="T42" fmla="*/ 312257415 w 2381"/>
              <a:gd name="T43" fmla="*/ 708849814 h 973"/>
              <a:gd name="T44" fmla="*/ 213164912 w 2381"/>
              <a:gd name="T45" fmla="*/ 716554920 h 973"/>
              <a:gd name="T46" fmla="*/ 88261580 w 2381"/>
              <a:gd name="T47" fmla="*/ 626407458 h 973"/>
              <a:gd name="T48" fmla="*/ 45398363 w 2381"/>
              <a:gd name="T49" fmla="*/ 564768363 h 973"/>
              <a:gd name="T50" fmla="*/ 166613964 w 2381"/>
              <a:gd name="T51" fmla="*/ 700374021 h 973"/>
              <a:gd name="T52" fmla="*/ 121216066 w 2381"/>
              <a:gd name="T53" fmla="*/ 671866532 h 973"/>
              <a:gd name="T54" fmla="*/ 199798874 w 2381"/>
              <a:gd name="T55" fmla="*/ 728882388 h 973"/>
              <a:gd name="T56" fmla="*/ 344289725 w 2381"/>
              <a:gd name="T57" fmla="*/ 728882388 h 973"/>
              <a:gd name="T58" fmla="*/ 327005997 w 2381"/>
              <a:gd name="T59" fmla="*/ 741209856 h 973"/>
              <a:gd name="T60" fmla="*/ 105314883 w 2381"/>
              <a:gd name="T61" fmla="*/ 667243293 h 973"/>
              <a:gd name="T62" fmla="*/ 9909200 w 2381"/>
              <a:gd name="T63" fmla="*/ 475391587 h 973"/>
              <a:gd name="T64" fmla="*/ 22123121 w 2381"/>
              <a:gd name="T65" fmla="*/ 204949915 h 973"/>
              <a:gd name="T66" fmla="*/ 194729064 w 2381"/>
              <a:gd name="T67" fmla="*/ 8475796 h 973"/>
              <a:gd name="T68" fmla="*/ 400518965 w 2381"/>
              <a:gd name="T69" fmla="*/ 53163316 h 973"/>
              <a:gd name="T70" fmla="*/ 498459767 w 2381"/>
              <a:gd name="T71" fmla="*/ 159490841 h 973"/>
              <a:gd name="T72" fmla="*/ 510673805 w 2381"/>
              <a:gd name="T73" fmla="*/ 192622447 h 973"/>
              <a:gd name="T74" fmla="*/ 513208470 w 2381"/>
              <a:gd name="T75" fmla="*/ 204949915 h 973"/>
              <a:gd name="T76" fmla="*/ 407893496 w 2381"/>
              <a:gd name="T77" fmla="*/ 86294936 h 973"/>
              <a:gd name="T78" fmla="*/ 518047856 w 2381"/>
              <a:gd name="T79" fmla="*/ 229605728 h 973"/>
              <a:gd name="T80" fmla="*/ 540170969 w 2381"/>
              <a:gd name="T81" fmla="*/ 360589080 h 973"/>
              <a:gd name="T82" fmla="*/ 69825732 w 2381"/>
              <a:gd name="T83" fmla="*/ 134835905 h 973"/>
              <a:gd name="T84" fmla="*/ 148178116 w 2381"/>
              <a:gd name="T85" fmla="*/ 53163316 h 973"/>
              <a:gd name="T86" fmla="*/ 196111609 w 2381"/>
              <a:gd name="T87" fmla="*/ 28508374 h 973"/>
              <a:gd name="T88" fmla="*/ 404206231 w 2381"/>
              <a:gd name="T89" fmla="*/ 65491676 h 973"/>
              <a:gd name="T90" fmla="*/ 162927178 w 2381"/>
              <a:gd name="T91" fmla="*/ 32360934 h 973"/>
              <a:gd name="T92" fmla="*/ 15900710 w 2381"/>
              <a:gd name="T93" fmla="*/ 237310889 h 973"/>
              <a:gd name="T94" fmla="*/ 12213921 w 2381"/>
              <a:gd name="T95" fmla="*/ 470769226 h 973"/>
              <a:gd name="T96" fmla="*/ 77200263 w 2381"/>
              <a:gd name="T97" fmla="*/ 626407458 h 973"/>
              <a:gd name="T98" fmla="*/ 5069812 w 2381"/>
              <a:gd name="T99" fmla="*/ 339785819 h 973"/>
              <a:gd name="T100" fmla="*/ 20971001 w 2381"/>
              <a:gd name="T101" fmla="*/ 245785804 h 973"/>
              <a:gd name="T102" fmla="*/ 18435855 w 2381"/>
              <a:gd name="T103" fmla="*/ 458440770 h 973"/>
              <a:gd name="T104" fmla="*/ 156935192 w 2381"/>
              <a:gd name="T105" fmla="*/ 675719086 h 973"/>
              <a:gd name="T106" fmla="*/ 63834226 w 2381"/>
              <a:gd name="T107" fmla="*/ 573244156 h 973"/>
              <a:gd name="T108" fmla="*/ 46550483 w 2381"/>
              <a:gd name="T109" fmla="*/ 544735789 h 973"/>
              <a:gd name="T110" fmla="*/ 17283735 w 2381"/>
              <a:gd name="T111" fmla="*/ 454588217 h 973"/>
              <a:gd name="T112" fmla="*/ 20971001 w 2381"/>
              <a:gd name="T113" fmla="*/ 245785804 h 97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381"/>
              <a:gd name="T172" fmla="*/ 0 h 973"/>
              <a:gd name="T173" fmla="*/ 2381 w 2381"/>
              <a:gd name="T174" fmla="*/ 973 h 97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381" h="973">
                <a:moveTo>
                  <a:pt x="2328" y="409"/>
                </a:moveTo>
                <a:lnTo>
                  <a:pt x="2301" y="372"/>
                </a:lnTo>
                <a:lnTo>
                  <a:pt x="2270" y="340"/>
                </a:lnTo>
                <a:lnTo>
                  <a:pt x="2195" y="282"/>
                </a:lnTo>
                <a:lnTo>
                  <a:pt x="2105" y="239"/>
                </a:lnTo>
                <a:lnTo>
                  <a:pt x="2009" y="202"/>
                </a:lnTo>
                <a:lnTo>
                  <a:pt x="1860" y="159"/>
                </a:lnTo>
                <a:lnTo>
                  <a:pt x="1706" y="122"/>
                </a:lnTo>
                <a:lnTo>
                  <a:pt x="1547" y="96"/>
                </a:lnTo>
                <a:lnTo>
                  <a:pt x="1377" y="80"/>
                </a:lnTo>
                <a:lnTo>
                  <a:pt x="1212" y="74"/>
                </a:lnTo>
                <a:lnTo>
                  <a:pt x="1047" y="80"/>
                </a:lnTo>
                <a:lnTo>
                  <a:pt x="872" y="90"/>
                </a:lnTo>
                <a:lnTo>
                  <a:pt x="691" y="112"/>
                </a:lnTo>
                <a:lnTo>
                  <a:pt x="601" y="133"/>
                </a:lnTo>
                <a:lnTo>
                  <a:pt x="510" y="154"/>
                </a:lnTo>
                <a:lnTo>
                  <a:pt x="425" y="186"/>
                </a:lnTo>
                <a:lnTo>
                  <a:pt x="335" y="218"/>
                </a:lnTo>
                <a:lnTo>
                  <a:pt x="314" y="229"/>
                </a:lnTo>
                <a:lnTo>
                  <a:pt x="282" y="244"/>
                </a:lnTo>
                <a:lnTo>
                  <a:pt x="261" y="260"/>
                </a:lnTo>
                <a:lnTo>
                  <a:pt x="255" y="266"/>
                </a:lnTo>
                <a:lnTo>
                  <a:pt x="255" y="271"/>
                </a:lnTo>
                <a:lnTo>
                  <a:pt x="186" y="319"/>
                </a:lnTo>
                <a:lnTo>
                  <a:pt x="154" y="351"/>
                </a:lnTo>
                <a:lnTo>
                  <a:pt x="128" y="377"/>
                </a:lnTo>
                <a:lnTo>
                  <a:pt x="107" y="409"/>
                </a:lnTo>
                <a:lnTo>
                  <a:pt x="96" y="446"/>
                </a:lnTo>
                <a:lnTo>
                  <a:pt x="96" y="478"/>
                </a:lnTo>
                <a:lnTo>
                  <a:pt x="107" y="516"/>
                </a:lnTo>
                <a:lnTo>
                  <a:pt x="123" y="553"/>
                </a:lnTo>
                <a:lnTo>
                  <a:pt x="149" y="579"/>
                </a:lnTo>
                <a:lnTo>
                  <a:pt x="208" y="638"/>
                </a:lnTo>
                <a:lnTo>
                  <a:pt x="282" y="686"/>
                </a:lnTo>
                <a:lnTo>
                  <a:pt x="362" y="723"/>
                </a:lnTo>
                <a:lnTo>
                  <a:pt x="505" y="776"/>
                </a:lnTo>
                <a:lnTo>
                  <a:pt x="580" y="803"/>
                </a:lnTo>
                <a:lnTo>
                  <a:pt x="654" y="819"/>
                </a:lnTo>
                <a:lnTo>
                  <a:pt x="893" y="861"/>
                </a:lnTo>
                <a:lnTo>
                  <a:pt x="1015" y="877"/>
                </a:lnTo>
                <a:lnTo>
                  <a:pt x="1138" y="882"/>
                </a:lnTo>
                <a:lnTo>
                  <a:pt x="1159" y="882"/>
                </a:lnTo>
                <a:lnTo>
                  <a:pt x="1185" y="882"/>
                </a:lnTo>
                <a:lnTo>
                  <a:pt x="1207" y="877"/>
                </a:lnTo>
                <a:lnTo>
                  <a:pt x="1228" y="877"/>
                </a:lnTo>
                <a:lnTo>
                  <a:pt x="1393" y="877"/>
                </a:lnTo>
                <a:lnTo>
                  <a:pt x="1552" y="861"/>
                </a:lnTo>
                <a:lnTo>
                  <a:pt x="1706" y="834"/>
                </a:lnTo>
                <a:lnTo>
                  <a:pt x="1860" y="797"/>
                </a:lnTo>
                <a:lnTo>
                  <a:pt x="1919" y="781"/>
                </a:lnTo>
                <a:lnTo>
                  <a:pt x="1967" y="765"/>
                </a:lnTo>
                <a:lnTo>
                  <a:pt x="2068" y="728"/>
                </a:lnTo>
                <a:lnTo>
                  <a:pt x="2084" y="718"/>
                </a:lnTo>
                <a:lnTo>
                  <a:pt x="2110" y="702"/>
                </a:lnTo>
                <a:lnTo>
                  <a:pt x="2121" y="696"/>
                </a:lnTo>
                <a:lnTo>
                  <a:pt x="2142" y="691"/>
                </a:lnTo>
                <a:lnTo>
                  <a:pt x="2185" y="670"/>
                </a:lnTo>
                <a:lnTo>
                  <a:pt x="2238" y="638"/>
                </a:lnTo>
                <a:lnTo>
                  <a:pt x="2291" y="601"/>
                </a:lnTo>
                <a:lnTo>
                  <a:pt x="2333" y="558"/>
                </a:lnTo>
                <a:lnTo>
                  <a:pt x="2360" y="516"/>
                </a:lnTo>
                <a:lnTo>
                  <a:pt x="2376" y="484"/>
                </a:lnTo>
                <a:lnTo>
                  <a:pt x="2381" y="468"/>
                </a:lnTo>
                <a:lnTo>
                  <a:pt x="2381" y="462"/>
                </a:lnTo>
                <a:lnTo>
                  <a:pt x="2381" y="468"/>
                </a:lnTo>
                <a:lnTo>
                  <a:pt x="2381" y="478"/>
                </a:lnTo>
                <a:lnTo>
                  <a:pt x="2376" y="505"/>
                </a:lnTo>
                <a:lnTo>
                  <a:pt x="2360" y="537"/>
                </a:lnTo>
                <a:lnTo>
                  <a:pt x="2339" y="574"/>
                </a:lnTo>
                <a:lnTo>
                  <a:pt x="2301" y="611"/>
                </a:lnTo>
                <a:lnTo>
                  <a:pt x="2259" y="648"/>
                </a:lnTo>
                <a:lnTo>
                  <a:pt x="2211" y="680"/>
                </a:lnTo>
                <a:lnTo>
                  <a:pt x="2105" y="733"/>
                </a:lnTo>
                <a:lnTo>
                  <a:pt x="2057" y="755"/>
                </a:lnTo>
                <a:lnTo>
                  <a:pt x="2009" y="771"/>
                </a:lnTo>
                <a:lnTo>
                  <a:pt x="1967" y="781"/>
                </a:lnTo>
                <a:lnTo>
                  <a:pt x="1940" y="792"/>
                </a:lnTo>
                <a:lnTo>
                  <a:pt x="1919" y="797"/>
                </a:lnTo>
                <a:lnTo>
                  <a:pt x="1914" y="803"/>
                </a:lnTo>
                <a:lnTo>
                  <a:pt x="1924" y="803"/>
                </a:lnTo>
                <a:lnTo>
                  <a:pt x="1940" y="797"/>
                </a:lnTo>
                <a:lnTo>
                  <a:pt x="1961" y="792"/>
                </a:lnTo>
                <a:lnTo>
                  <a:pt x="1988" y="781"/>
                </a:lnTo>
                <a:lnTo>
                  <a:pt x="2057" y="760"/>
                </a:lnTo>
                <a:lnTo>
                  <a:pt x="2131" y="728"/>
                </a:lnTo>
                <a:lnTo>
                  <a:pt x="2206" y="691"/>
                </a:lnTo>
                <a:lnTo>
                  <a:pt x="2264" y="654"/>
                </a:lnTo>
                <a:lnTo>
                  <a:pt x="2286" y="632"/>
                </a:lnTo>
                <a:lnTo>
                  <a:pt x="2307" y="617"/>
                </a:lnTo>
                <a:lnTo>
                  <a:pt x="2323" y="606"/>
                </a:lnTo>
                <a:lnTo>
                  <a:pt x="2328" y="595"/>
                </a:lnTo>
                <a:lnTo>
                  <a:pt x="2275" y="643"/>
                </a:lnTo>
                <a:lnTo>
                  <a:pt x="2222" y="686"/>
                </a:lnTo>
                <a:lnTo>
                  <a:pt x="2169" y="718"/>
                </a:lnTo>
                <a:lnTo>
                  <a:pt x="2115" y="744"/>
                </a:lnTo>
                <a:lnTo>
                  <a:pt x="2009" y="792"/>
                </a:lnTo>
                <a:lnTo>
                  <a:pt x="1908" y="824"/>
                </a:lnTo>
                <a:lnTo>
                  <a:pt x="1818" y="850"/>
                </a:lnTo>
                <a:lnTo>
                  <a:pt x="1738" y="866"/>
                </a:lnTo>
                <a:lnTo>
                  <a:pt x="1669" y="882"/>
                </a:lnTo>
                <a:lnTo>
                  <a:pt x="1611" y="893"/>
                </a:lnTo>
                <a:lnTo>
                  <a:pt x="1563" y="898"/>
                </a:lnTo>
                <a:lnTo>
                  <a:pt x="1520" y="904"/>
                </a:lnTo>
                <a:lnTo>
                  <a:pt x="1494" y="909"/>
                </a:lnTo>
                <a:lnTo>
                  <a:pt x="1472" y="914"/>
                </a:lnTo>
                <a:lnTo>
                  <a:pt x="1456" y="914"/>
                </a:lnTo>
                <a:lnTo>
                  <a:pt x="1451" y="914"/>
                </a:lnTo>
                <a:lnTo>
                  <a:pt x="1456" y="914"/>
                </a:lnTo>
                <a:lnTo>
                  <a:pt x="1467" y="914"/>
                </a:lnTo>
                <a:lnTo>
                  <a:pt x="1488" y="914"/>
                </a:lnTo>
                <a:lnTo>
                  <a:pt x="1541" y="909"/>
                </a:lnTo>
                <a:lnTo>
                  <a:pt x="1605" y="898"/>
                </a:lnTo>
                <a:lnTo>
                  <a:pt x="1690" y="882"/>
                </a:lnTo>
                <a:lnTo>
                  <a:pt x="1775" y="866"/>
                </a:lnTo>
                <a:lnTo>
                  <a:pt x="1866" y="845"/>
                </a:lnTo>
                <a:lnTo>
                  <a:pt x="1961" y="813"/>
                </a:lnTo>
                <a:lnTo>
                  <a:pt x="2046" y="781"/>
                </a:lnTo>
                <a:lnTo>
                  <a:pt x="2105" y="760"/>
                </a:lnTo>
                <a:lnTo>
                  <a:pt x="2174" y="723"/>
                </a:lnTo>
                <a:lnTo>
                  <a:pt x="2248" y="680"/>
                </a:lnTo>
                <a:lnTo>
                  <a:pt x="2328" y="617"/>
                </a:lnTo>
                <a:lnTo>
                  <a:pt x="2301" y="643"/>
                </a:lnTo>
                <a:lnTo>
                  <a:pt x="2270" y="670"/>
                </a:lnTo>
                <a:lnTo>
                  <a:pt x="2195" y="718"/>
                </a:lnTo>
                <a:lnTo>
                  <a:pt x="2158" y="744"/>
                </a:lnTo>
                <a:lnTo>
                  <a:pt x="2126" y="760"/>
                </a:lnTo>
                <a:lnTo>
                  <a:pt x="2100" y="776"/>
                </a:lnTo>
                <a:lnTo>
                  <a:pt x="2078" y="787"/>
                </a:lnTo>
                <a:lnTo>
                  <a:pt x="2020" y="808"/>
                </a:lnTo>
                <a:lnTo>
                  <a:pt x="1972" y="829"/>
                </a:lnTo>
                <a:lnTo>
                  <a:pt x="1935" y="840"/>
                </a:lnTo>
                <a:lnTo>
                  <a:pt x="1903" y="850"/>
                </a:lnTo>
                <a:lnTo>
                  <a:pt x="1871" y="861"/>
                </a:lnTo>
                <a:lnTo>
                  <a:pt x="1828" y="872"/>
                </a:lnTo>
                <a:lnTo>
                  <a:pt x="1775" y="882"/>
                </a:lnTo>
                <a:lnTo>
                  <a:pt x="1743" y="893"/>
                </a:lnTo>
                <a:lnTo>
                  <a:pt x="1706" y="898"/>
                </a:lnTo>
                <a:lnTo>
                  <a:pt x="1632" y="909"/>
                </a:lnTo>
                <a:lnTo>
                  <a:pt x="1552" y="920"/>
                </a:lnTo>
                <a:lnTo>
                  <a:pt x="1462" y="930"/>
                </a:lnTo>
                <a:lnTo>
                  <a:pt x="1371" y="935"/>
                </a:lnTo>
                <a:lnTo>
                  <a:pt x="1281" y="941"/>
                </a:lnTo>
                <a:lnTo>
                  <a:pt x="1196" y="946"/>
                </a:lnTo>
                <a:lnTo>
                  <a:pt x="1122" y="946"/>
                </a:lnTo>
                <a:lnTo>
                  <a:pt x="1053" y="946"/>
                </a:lnTo>
                <a:lnTo>
                  <a:pt x="1090" y="946"/>
                </a:lnTo>
                <a:lnTo>
                  <a:pt x="1132" y="941"/>
                </a:lnTo>
                <a:lnTo>
                  <a:pt x="1180" y="935"/>
                </a:lnTo>
                <a:lnTo>
                  <a:pt x="1233" y="935"/>
                </a:lnTo>
                <a:lnTo>
                  <a:pt x="1340" y="925"/>
                </a:lnTo>
                <a:lnTo>
                  <a:pt x="1393" y="920"/>
                </a:lnTo>
                <a:lnTo>
                  <a:pt x="1441" y="920"/>
                </a:lnTo>
                <a:lnTo>
                  <a:pt x="1355" y="920"/>
                </a:lnTo>
                <a:lnTo>
                  <a:pt x="1281" y="925"/>
                </a:lnTo>
                <a:lnTo>
                  <a:pt x="1223" y="930"/>
                </a:lnTo>
                <a:lnTo>
                  <a:pt x="1164" y="930"/>
                </a:lnTo>
                <a:lnTo>
                  <a:pt x="1106" y="935"/>
                </a:lnTo>
                <a:lnTo>
                  <a:pt x="1042" y="935"/>
                </a:lnTo>
                <a:lnTo>
                  <a:pt x="968" y="930"/>
                </a:lnTo>
                <a:lnTo>
                  <a:pt x="925" y="930"/>
                </a:lnTo>
                <a:lnTo>
                  <a:pt x="877" y="925"/>
                </a:lnTo>
                <a:lnTo>
                  <a:pt x="835" y="920"/>
                </a:lnTo>
                <a:lnTo>
                  <a:pt x="792" y="914"/>
                </a:lnTo>
                <a:lnTo>
                  <a:pt x="744" y="909"/>
                </a:lnTo>
                <a:lnTo>
                  <a:pt x="697" y="898"/>
                </a:lnTo>
                <a:lnTo>
                  <a:pt x="537" y="861"/>
                </a:lnTo>
                <a:lnTo>
                  <a:pt x="383" y="813"/>
                </a:lnTo>
                <a:lnTo>
                  <a:pt x="309" y="781"/>
                </a:lnTo>
                <a:lnTo>
                  <a:pt x="239" y="749"/>
                </a:lnTo>
                <a:lnTo>
                  <a:pt x="170" y="702"/>
                </a:lnTo>
                <a:lnTo>
                  <a:pt x="101" y="648"/>
                </a:lnTo>
                <a:lnTo>
                  <a:pt x="123" y="670"/>
                </a:lnTo>
                <a:lnTo>
                  <a:pt x="138" y="686"/>
                </a:lnTo>
                <a:lnTo>
                  <a:pt x="197" y="733"/>
                </a:lnTo>
                <a:lnTo>
                  <a:pt x="261" y="771"/>
                </a:lnTo>
                <a:lnTo>
                  <a:pt x="319" y="797"/>
                </a:lnTo>
                <a:lnTo>
                  <a:pt x="383" y="824"/>
                </a:lnTo>
                <a:lnTo>
                  <a:pt x="516" y="866"/>
                </a:lnTo>
                <a:lnTo>
                  <a:pt x="659" y="898"/>
                </a:lnTo>
                <a:lnTo>
                  <a:pt x="691" y="904"/>
                </a:lnTo>
                <a:lnTo>
                  <a:pt x="723" y="909"/>
                </a:lnTo>
                <a:lnTo>
                  <a:pt x="792" y="914"/>
                </a:lnTo>
                <a:lnTo>
                  <a:pt x="909" y="930"/>
                </a:lnTo>
                <a:lnTo>
                  <a:pt x="1021" y="946"/>
                </a:lnTo>
                <a:lnTo>
                  <a:pt x="898" y="941"/>
                </a:lnTo>
                <a:lnTo>
                  <a:pt x="776" y="925"/>
                </a:lnTo>
                <a:lnTo>
                  <a:pt x="649" y="904"/>
                </a:lnTo>
                <a:lnTo>
                  <a:pt x="526" y="872"/>
                </a:lnTo>
                <a:lnTo>
                  <a:pt x="468" y="861"/>
                </a:lnTo>
                <a:lnTo>
                  <a:pt x="441" y="856"/>
                </a:lnTo>
                <a:lnTo>
                  <a:pt x="420" y="850"/>
                </a:lnTo>
                <a:lnTo>
                  <a:pt x="532" y="888"/>
                </a:lnTo>
                <a:lnTo>
                  <a:pt x="649" y="914"/>
                </a:lnTo>
                <a:lnTo>
                  <a:pt x="755" y="935"/>
                </a:lnTo>
                <a:lnTo>
                  <a:pt x="867" y="946"/>
                </a:lnTo>
                <a:lnTo>
                  <a:pt x="1090" y="957"/>
                </a:lnTo>
                <a:lnTo>
                  <a:pt x="1196" y="957"/>
                </a:lnTo>
                <a:lnTo>
                  <a:pt x="1297" y="957"/>
                </a:lnTo>
                <a:lnTo>
                  <a:pt x="1387" y="951"/>
                </a:lnTo>
                <a:lnTo>
                  <a:pt x="1467" y="951"/>
                </a:lnTo>
                <a:lnTo>
                  <a:pt x="1478" y="951"/>
                </a:lnTo>
                <a:lnTo>
                  <a:pt x="1494" y="946"/>
                </a:lnTo>
                <a:lnTo>
                  <a:pt x="1499" y="946"/>
                </a:lnTo>
                <a:lnTo>
                  <a:pt x="1504" y="946"/>
                </a:lnTo>
                <a:lnTo>
                  <a:pt x="1563" y="946"/>
                </a:lnTo>
                <a:lnTo>
                  <a:pt x="1627" y="941"/>
                </a:lnTo>
                <a:lnTo>
                  <a:pt x="1573" y="946"/>
                </a:lnTo>
                <a:lnTo>
                  <a:pt x="1520" y="951"/>
                </a:lnTo>
                <a:lnTo>
                  <a:pt x="1419" y="962"/>
                </a:lnTo>
                <a:lnTo>
                  <a:pt x="1308" y="973"/>
                </a:lnTo>
                <a:lnTo>
                  <a:pt x="1090" y="973"/>
                </a:lnTo>
                <a:lnTo>
                  <a:pt x="861" y="951"/>
                </a:lnTo>
                <a:lnTo>
                  <a:pt x="638" y="920"/>
                </a:lnTo>
                <a:lnTo>
                  <a:pt x="585" y="909"/>
                </a:lnTo>
                <a:lnTo>
                  <a:pt x="521" y="888"/>
                </a:lnTo>
                <a:lnTo>
                  <a:pt x="457" y="866"/>
                </a:lnTo>
                <a:lnTo>
                  <a:pt x="404" y="845"/>
                </a:lnTo>
                <a:lnTo>
                  <a:pt x="335" y="824"/>
                </a:lnTo>
                <a:lnTo>
                  <a:pt x="266" y="792"/>
                </a:lnTo>
                <a:lnTo>
                  <a:pt x="197" y="755"/>
                </a:lnTo>
                <a:lnTo>
                  <a:pt x="128" y="707"/>
                </a:lnTo>
                <a:lnTo>
                  <a:pt x="69" y="648"/>
                </a:lnTo>
                <a:lnTo>
                  <a:pt x="43" y="617"/>
                </a:lnTo>
                <a:lnTo>
                  <a:pt x="22" y="574"/>
                </a:lnTo>
                <a:lnTo>
                  <a:pt x="6" y="531"/>
                </a:lnTo>
                <a:lnTo>
                  <a:pt x="0" y="484"/>
                </a:lnTo>
                <a:lnTo>
                  <a:pt x="0" y="441"/>
                </a:lnTo>
                <a:lnTo>
                  <a:pt x="6" y="393"/>
                </a:lnTo>
                <a:lnTo>
                  <a:pt x="43" y="324"/>
                </a:lnTo>
                <a:lnTo>
                  <a:pt x="96" y="266"/>
                </a:lnTo>
                <a:lnTo>
                  <a:pt x="149" y="218"/>
                </a:lnTo>
                <a:lnTo>
                  <a:pt x="208" y="181"/>
                </a:lnTo>
                <a:lnTo>
                  <a:pt x="335" y="128"/>
                </a:lnTo>
                <a:lnTo>
                  <a:pt x="457" y="85"/>
                </a:lnTo>
                <a:lnTo>
                  <a:pt x="585" y="53"/>
                </a:lnTo>
                <a:lnTo>
                  <a:pt x="718" y="27"/>
                </a:lnTo>
                <a:lnTo>
                  <a:pt x="845" y="11"/>
                </a:lnTo>
                <a:lnTo>
                  <a:pt x="973" y="5"/>
                </a:lnTo>
                <a:lnTo>
                  <a:pt x="1100" y="0"/>
                </a:lnTo>
                <a:lnTo>
                  <a:pt x="1233" y="5"/>
                </a:lnTo>
                <a:lnTo>
                  <a:pt x="1361" y="11"/>
                </a:lnTo>
                <a:lnTo>
                  <a:pt x="1488" y="27"/>
                </a:lnTo>
                <a:lnTo>
                  <a:pt x="1611" y="42"/>
                </a:lnTo>
                <a:lnTo>
                  <a:pt x="1738" y="69"/>
                </a:lnTo>
                <a:lnTo>
                  <a:pt x="1860" y="101"/>
                </a:lnTo>
                <a:lnTo>
                  <a:pt x="1977" y="138"/>
                </a:lnTo>
                <a:lnTo>
                  <a:pt x="2025" y="149"/>
                </a:lnTo>
                <a:lnTo>
                  <a:pt x="2004" y="138"/>
                </a:lnTo>
                <a:lnTo>
                  <a:pt x="2025" y="149"/>
                </a:lnTo>
                <a:lnTo>
                  <a:pt x="2046" y="159"/>
                </a:lnTo>
                <a:lnTo>
                  <a:pt x="2163" y="207"/>
                </a:lnTo>
                <a:lnTo>
                  <a:pt x="2216" y="239"/>
                </a:lnTo>
                <a:lnTo>
                  <a:pt x="2264" y="276"/>
                </a:lnTo>
                <a:lnTo>
                  <a:pt x="2270" y="282"/>
                </a:lnTo>
                <a:lnTo>
                  <a:pt x="2259" y="276"/>
                </a:lnTo>
                <a:lnTo>
                  <a:pt x="2248" y="266"/>
                </a:lnTo>
                <a:lnTo>
                  <a:pt x="2216" y="250"/>
                </a:lnTo>
                <a:lnTo>
                  <a:pt x="2190" y="234"/>
                </a:lnTo>
                <a:lnTo>
                  <a:pt x="2211" y="250"/>
                </a:lnTo>
                <a:lnTo>
                  <a:pt x="2222" y="255"/>
                </a:lnTo>
                <a:lnTo>
                  <a:pt x="2216" y="255"/>
                </a:lnTo>
                <a:lnTo>
                  <a:pt x="2211" y="255"/>
                </a:lnTo>
                <a:lnTo>
                  <a:pt x="2227" y="266"/>
                </a:lnTo>
                <a:lnTo>
                  <a:pt x="2238" y="276"/>
                </a:lnTo>
                <a:lnTo>
                  <a:pt x="2121" y="213"/>
                </a:lnTo>
                <a:lnTo>
                  <a:pt x="1993" y="165"/>
                </a:lnTo>
                <a:lnTo>
                  <a:pt x="1860" y="128"/>
                </a:lnTo>
                <a:lnTo>
                  <a:pt x="1722" y="96"/>
                </a:lnTo>
                <a:lnTo>
                  <a:pt x="1743" y="106"/>
                </a:lnTo>
                <a:lnTo>
                  <a:pt x="1770" y="112"/>
                </a:lnTo>
                <a:lnTo>
                  <a:pt x="1802" y="117"/>
                </a:lnTo>
                <a:lnTo>
                  <a:pt x="1823" y="122"/>
                </a:lnTo>
                <a:lnTo>
                  <a:pt x="1908" y="143"/>
                </a:lnTo>
                <a:lnTo>
                  <a:pt x="1993" y="170"/>
                </a:lnTo>
                <a:lnTo>
                  <a:pt x="2100" y="213"/>
                </a:lnTo>
                <a:lnTo>
                  <a:pt x="2200" y="266"/>
                </a:lnTo>
                <a:lnTo>
                  <a:pt x="2248" y="298"/>
                </a:lnTo>
                <a:lnTo>
                  <a:pt x="2286" y="335"/>
                </a:lnTo>
                <a:lnTo>
                  <a:pt x="2317" y="372"/>
                </a:lnTo>
                <a:lnTo>
                  <a:pt x="2344" y="409"/>
                </a:lnTo>
                <a:lnTo>
                  <a:pt x="2349" y="436"/>
                </a:lnTo>
                <a:lnTo>
                  <a:pt x="2349" y="462"/>
                </a:lnTo>
                <a:lnTo>
                  <a:pt x="2349" y="468"/>
                </a:lnTo>
                <a:lnTo>
                  <a:pt x="2344" y="468"/>
                </a:lnTo>
                <a:lnTo>
                  <a:pt x="2344" y="457"/>
                </a:lnTo>
                <a:lnTo>
                  <a:pt x="2339" y="436"/>
                </a:lnTo>
                <a:lnTo>
                  <a:pt x="2328" y="409"/>
                </a:lnTo>
                <a:close/>
                <a:moveTo>
                  <a:pt x="160" y="244"/>
                </a:moveTo>
                <a:lnTo>
                  <a:pt x="234" y="202"/>
                </a:lnTo>
                <a:lnTo>
                  <a:pt x="303" y="175"/>
                </a:lnTo>
                <a:lnTo>
                  <a:pt x="330" y="165"/>
                </a:lnTo>
                <a:lnTo>
                  <a:pt x="356" y="149"/>
                </a:lnTo>
                <a:lnTo>
                  <a:pt x="388" y="138"/>
                </a:lnTo>
                <a:lnTo>
                  <a:pt x="425" y="122"/>
                </a:lnTo>
                <a:lnTo>
                  <a:pt x="569" y="85"/>
                </a:lnTo>
                <a:lnTo>
                  <a:pt x="718" y="58"/>
                </a:lnTo>
                <a:lnTo>
                  <a:pt x="643" y="69"/>
                </a:lnTo>
                <a:lnTo>
                  <a:pt x="564" y="80"/>
                </a:lnTo>
                <a:lnTo>
                  <a:pt x="484" y="101"/>
                </a:lnTo>
                <a:lnTo>
                  <a:pt x="394" y="128"/>
                </a:lnTo>
                <a:lnTo>
                  <a:pt x="510" y="90"/>
                </a:lnTo>
                <a:lnTo>
                  <a:pt x="622" y="64"/>
                </a:lnTo>
                <a:lnTo>
                  <a:pt x="739" y="48"/>
                </a:lnTo>
                <a:lnTo>
                  <a:pt x="851" y="37"/>
                </a:lnTo>
                <a:lnTo>
                  <a:pt x="962" y="32"/>
                </a:lnTo>
                <a:lnTo>
                  <a:pt x="1069" y="27"/>
                </a:lnTo>
                <a:lnTo>
                  <a:pt x="1292" y="37"/>
                </a:lnTo>
                <a:lnTo>
                  <a:pt x="1430" y="48"/>
                </a:lnTo>
                <a:lnTo>
                  <a:pt x="1563" y="58"/>
                </a:lnTo>
                <a:lnTo>
                  <a:pt x="1658" y="69"/>
                </a:lnTo>
                <a:lnTo>
                  <a:pt x="1754" y="85"/>
                </a:lnTo>
                <a:lnTo>
                  <a:pt x="1605" y="58"/>
                </a:lnTo>
                <a:lnTo>
                  <a:pt x="1462" y="37"/>
                </a:lnTo>
                <a:lnTo>
                  <a:pt x="1313" y="27"/>
                </a:lnTo>
                <a:lnTo>
                  <a:pt x="1159" y="16"/>
                </a:lnTo>
                <a:lnTo>
                  <a:pt x="1010" y="16"/>
                </a:lnTo>
                <a:lnTo>
                  <a:pt x="861" y="27"/>
                </a:lnTo>
                <a:lnTo>
                  <a:pt x="707" y="42"/>
                </a:lnTo>
                <a:lnTo>
                  <a:pt x="558" y="69"/>
                </a:lnTo>
                <a:lnTo>
                  <a:pt x="410" y="112"/>
                </a:lnTo>
                <a:lnTo>
                  <a:pt x="340" y="138"/>
                </a:lnTo>
                <a:lnTo>
                  <a:pt x="266" y="170"/>
                </a:lnTo>
                <a:lnTo>
                  <a:pt x="197" y="207"/>
                </a:lnTo>
                <a:lnTo>
                  <a:pt x="128" y="250"/>
                </a:lnTo>
                <a:lnTo>
                  <a:pt x="69" y="308"/>
                </a:lnTo>
                <a:lnTo>
                  <a:pt x="43" y="345"/>
                </a:lnTo>
                <a:lnTo>
                  <a:pt x="22" y="388"/>
                </a:lnTo>
                <a:lnTo>
                  <a:pt x="11" y="431"/>
                </a:lnTo>
                <a:lnTo>
                  <a:pt x="11" y="478"/>
                </a:lnTo>
                <a:lnTo>
                  <a:pt x="16" y="526"/>
                </a:lnTo>
                <a:lnTo>
                  <a:pt x="32" y="569"/>
                </a:lnTo>
                <a:lnTo>
                  <a:pt x="53" y="611"/>
                </a:lnTo>
                <a:lnTo>
                  <a:pt x="80" y="643"/>
                </a:lnTo>
                <a:lnTo>
                  <a:pt x="144" y="702"/>
                </a:lnTo>
                <a:lnTo>
                  <a:pt x="213" y="749"/>
                </a:lnTo>
                <a:lnTo>
                  <a:pt x="282" y="792"/>
                </a:lnTo>
                <a:lnTo>
                  <a:pt x="356" y="824"/>
                </a:lnTo>
                <a:lnTo>
                  <a:pt x="431" y="850"/>
                </a:lnTo>
                <a:lnTo>
                  <a:pt x="335" y="813"/>
                </a:lnTo>
                <a:lnTo>
                  <a:pt x="245" y="765"/>
                </a:lnTo>
                <a:lnTo>
                  <a:pt x="160" y="702"/>
                </a:lnTo>
                <a:lnTo>
                  <a:pt x="80" y="627"/>
                </a:lnTo>
                <a:lnTo>
                  <a:pt x="48" y="585"/>
                </a:lnTo>
                <a:lnTo>
                  <a:pt x="27" y="531"/>
                </a:lnTo>
                <a:lnTo>
                  <a:pt x="16" y="473"/>
                </a:lnTo>
                <a:lnTo>
                  <a:pt x="22" y="441"/>
                </a:lnTo>
                <a:lnTo>
                  <a:pt x="27" y="415"/>
                </a:lnTo>
                <a:lnTo>
                  <a:pt x="48" y="361"/>
                </a:lnTo>
                <a:lnTo>
                  <a:pt x="80" y="314"/>
                </a:lnTo>
                <a:lnTo>
                  <a:pt x="117" y="276"/>
                </a:lnTo>
                <a:lnTo>
                  <a:pt x="160" y="244"/>
                </a:lnTo>
                <a:close/>
                <a:moveTo>
                  <a:pt x="91" y="319"/>
                </a:moveTo>
                <a:lnTo>
                  <a:pt x="64" y="356"/>
                </a:lnTo>
                <a:lnTo>
                  <a:pt x="48" y="393"/>
                </a:lnTo>
                <a:lnTo>
                  <a:pt x="38" y="436"/>
                </a:lnTo>
                <a:lnTo>
                  <a:pt x="38" y="478"/>
                </a:lnTo>
                <a:lnTo>
                  <a:pt x="43" y="521"/>
                </a:lnTo>
                <a:lnTo>
                  <a:pt x="59" y="563"/>
                </a:lnTo>
                <a:lnTo>
                  <a:pt x="80" y="595"/>
                </a:lnTo>
                <a:lnTo>
                  <a:pt x="107" y="627"/>
                </a:lnTo>
                <a:lnTo>
                  <a:pt x="192" y="696"/>
                </a:lnTo>
                <a:lnTo>
                  <a:pt x="287" y="755"/>
                </a:lnTo>
                <a:lnTo>
                  <a:pt x="388" y="797"/>
                </a:lnTo>
                <a:lnTo>
                  <a:pt x="489" y="834"/>
                </a:lnTo>
                <a:lnTo>
                  <a:pt x="585" y="861"/>
                </a:lnTo>
                <a:lnTo>
                  <a:pt x="681" y="877"/>
                </a:lnTo>
                <a:lnTo>
                  <a:pt x="760" y="888"/>
                </a:lnTo>
                <a:lnTo>
                  <a:pt x="835" y="893"/>
                </a:lnTo>
                <a:lnTo>
                  <a:pt x="649" y="866"/>
                </a:lnTo>
                <a:lnTo>
                  <a:pt x="553" y="845"/>
                </a:lnTo>
                <a:lnTo>
                  <a:pt x="463" y="819"/>
                </a:lnTo>
                <a:lnTo>
                  <a:pt x="367" y="787"/>
                </a:lnTo>
                <a:lnTo>
                  <a:pt x="277" y="744"/>
                </a:lnTo>
                <a:lnTo>
                  <a:pt x="186" y="696"/>
                </a:lnTo>
                <a:lnTo>
                  <a:pt x="107" y="627"/>
                </a:lnTo>
                <a:lnTo>
                  <a:pt x="138" y="659"/>
                </a:lnTo>
                <a:lnTo>
                  <a:pt x="165" y="680"/>
                </a:lnTo>
                <a:lnTo>
                  <a:pt x="186" y="696"/>
                </a:lnTo>
                <a:lnTo>
                  <a:pt x="197" y="702"/>
                </a:lnTo>
                <a:lnTo>
                  <a:pt x="202" y="707"/>
                </a:lnTo>
                <a:lnTo>
                  <a:pt x="202" y="702"/>
                </a:lnTo>
                <a:lnTo>
                  <a:pt x="192" y="696"/>
                </a:lnTo>
                <a:lnTo>
                  <a:pt x="176" y="686"/>
                </a:lnTo>
                <a:lnTo>
                  <a:pt x="160" y="670"/>
                </a:lnTo>
                <a:lnTo>
                  <a:pt x="133" y="654"/>
                </a:lnTo>
                <a:lnTo>
                  <a:pt x="107" y="627"/>
                </a:lnTo>
                <a:lnTo>
                  <a:pt x="75" y="590"/>
                </a:lnTo>
                <a:lnTo>
                  <a:pt x="53" y="542"/>
                </a:lnTo>
                <a:lnTo>
                  <a:pt x="38" y="484"/>
                </a:lnTo>
                <a:lnTo>
                  <a:pt x="43" y="425"/>
                </a:lnTo>
                <a:lnTo>
                  <a:pt x="48" y="393"/>
                </a:lnTo>
                <a:lnTo>
                  <a:pt x="64" y="361"/>
                </a:lnTo>
                <a:lnTo>
                  <a:pt x="75" y="340"/>
                </a:lnTo>
                <a:lnTo>
                  <a:pt x="91" y="319"/>
                </a:lnTo>
                <a:close/>
              </a:path>
            </a:pathLst>
          </a:custGeom>
          <a:solidFill>
            <a:srgbClr val="990000"/>
          </a:solidFill>
          <a:ln w="9525">
            <a:noFill/>
            <a:round/>
            <a:headEnd/>
            <a:tailEnd/>
          </a:ln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/>
            <a:endParaRPr lang="en-GB" sz="800" b="1" dirty="0">
              <a:solidFill>
                <a:srgbClr val="000000"/>
              </a:solidFill>
              <a:ea typeface="ＭＳ Ｐゴシック"/>
              <a:sym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830397" y="1946747"/>
            <a:ext cx="1197764" cy="32015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700" dirty="0">
                <a:solidFill>
                  <a:schemeClr val="accent4"/>
                </a:solidFill>
                <a:latin typeface="Arial" panose="020B0604020202020204" pitchFamily="34" charset="0"/>
              </a:rPr>
              <a:t>Konwersja gotówki </a:t>
            </a:r>
          </a:p>
          <a:p>
            <a:pPr algn="ctr">
              <a:lnSpc>
                <a:spcPct val="110000"/>
              </a:lnSpc>
            </a:pPr>
            <a:r>
              <a:rPr lang="pl-PL" sz="700" dirty="0">
                <a:solidFill>
                  <a:schemeClr val="accent4"/>
                </a:solidFill>
                <a:latin typeface="Arial" panose="020B0604020202020204" pitchFamily="34" charset="0"/>
              </a:rPr>
              <a:t>średnia (2010-2019) 68%</a:t>
            </a:r>
          </a:p>
        </p:txBody>
      </p:sp>
      <p:sp>
        <p:nvSpPr>
          <p:cNvPr id="60" name="Oval 59"/>
          <p:cNvSpPr/>
          <p:nvPr/>
        </p:nvSpPr>
        <p:spPr>
          <a:xfrm>
            <a:off x="297581" y="484035"/>
            <a:ext cx="324000" cy="324000"/>
          </a:xfrm>
          <a:prstGeom prst="ellipse">
            <a:avLst/>
          </a:prstGeom>
          <a:solidFill>
            <a:schemeClr val="bg1"/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800" b="1">
                <a:solidFill>
                  <a:schemeClr val="tx2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 dirty="0">
                <a:solidFill>
                  <a:schemeClr val="tx2"/>
                </a:solidFill>
                <a:latin typeface="Arial" panose="020B0604020202020204" pitchFamily="34" charset="0"/>
              </a:rPr>
              <a:t>20</a:t>
            </a:r>
          </a:p>
        </p:txBody>
      </p:sp>
      <p:sp>
        <p:nvSpPr>
          <p:cNvPr id="70" name="Rectangle 61">
            <a:extLst>
              <a:ext uri="{FF2B5EF4-FFF2-40B4-BE49-F238E27FC236}">
                <a16:creationId xmlns:a16="http://schemas.microsoft.com/office/drawing/2014/main" id="{70C0E8D4-8462-428F-877C-1D1146DACC6F}"/>
              </a:ext>
            </a:extLst>
          </p:cNvPr>
          <p:cNvSpPr/>
          <p:nvPr/>
        </p:nvSpPr>
        <p:spPr>
          <a:xfrm flipH="1">
            <a:off x="5205060" y="5377371"/>
            <a:ext cx="152400" cy="16557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400" b="1" dirty="0">
                <a:solidFill>
                  <a:srgbClr val="C00000"/>
                </a:solidFill>
                <a:sym typeface="Wingdings"/>
              </a:rPr>
              <a:t></a:t>
            </a:r>
          </a:p>
        </p:txBody>
      </p:sp>
      <p:sp>
        <p:nvSpPr>
          <p:cNvPr id="71" name="Rectangle 61">
            <a:extLst>
              <a:ext uri="{FF2B5EF4-FFF2-40B4-BE49-F238E27FC236}">
                <a16:creationId xmlns:a16="http://schemas.microsoft.com/office/drawing/2014/main" id="{E74C70DF-E957-449B-8090-AD20F9AAADC6}"/>
              </a:ext>
            </a:extLst>
          </p:cNvPr>
          <p:cNvSpPr/>
          <p:nvPr/>
        </p:nvSpPr>
        <p:spPr>
          <a:xfrm flipH="1">
            <a:off x="5193506" y="5742261"/>
            <a:ext cx="152400" cy="16557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400" b="1" dirty="0">
                <a:solidFill>
                  <a:srgbClr val="C00000"/>
                </a:solidFill>
                <a:sym typeface="Wingdings"/>
              </a:rPr>
              <a:t>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5708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4B83C3-8983-4F3F-AFEA-55BEA3F4F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89660F5-852D-4D24-906A-673E848D8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91813" cy="678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1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72" y="423622"/>
            <a:ext cx="8100000" cy="507600"/>
          </a:xfrm>
        </p:spPr>
        <p:txBody>
          <a:bodyPr/>
          <a:lstStyle/>
          <a:p>
            <a:r>
              <a:rPr lang="pl-PL"/>
              <a:t>Doświadczony i zaangażowany zarząd kontrolujący ~35% Spółki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11971" y="6359130"/>
            <a:ext cx="91080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91526" y="6089130"/>
            <a:ext cx="2160000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1000" dirty="0">
                <a:solidFill>
                  <a:schemeClr val="tx1"/>
                </a:solidFill>
              </a:rPr>
              <a:t>Koncentracja na </a:t>
            </a:r>
            <a:r>
              <a:rPr lang="pl-PL" sz="1000" b="1" dirty="0">
                <a:solidFill>
                  <a:schemeClr val="bg2"/>
                </a:solidFill>
              </a:rPr>
              <a:t>tworzeniu wartości </a:t>
            </a:r>
            <a:br>
              <a:rPr lang="pl-PL" sz="1000" b="1" dirty="0">
                <a:solidFill>
                  <a:schemeClr val="bg2"/>
                </a:solidFill>
              </a:rPr>
            </a:br>
            <a:r>
              <a:rPr lang="pl-PL" sz="1000" dirty="0">
                <a:solidFill>
                  <a:schemeClr val="tx1"/>
                </a:solidFill>
              </a:rPr>
              <a:t>oraz na </a:t>
            </a:r>
            <a:r>
              <a:rPr lang="pl-PL" sz="1000" b="1" dirty="0">
                <a:solidFill>
                  <a:schemeClr val="bg2"/>
                </a:solidFill>
              </a:rPr>
              <a:t>zwiększaniu rentowności </a:t>
            </a:r>
            <a:br>
              <a:rPr lang="pl-PL" sz="1000" b="1" dirty="0">
                <a:solidFill>
                  <a:schemeClr val="bg2"/>
                </a:solidFill>
              </a:rPr>
            </a:br>
            <a:r>
              <a:rPr lang="pl-PL" sz="1000" dirty="0">
                <a:solidFill>
                  <a:schemeClr val="tx1"/>
                </a:solidFill>
              </a:rPr>
              <a:t>w </a:t>
            </a:r>
            <a:r>
              <a:rPr lang="pl-PL" sz="1000" b="1" dirty="0">
                <a:solidFill>
                  <a:schemeClr val="bg2"/>
                </a:solidFill>
              </a:rPr>
              <a:t>długiej perspektywie 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8510" y="6089130"/>
            <a:ext cx="2160000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1000">
                <a:solidFill>
                  <a:srgbClr val="2C3B4C"/>
                </a:solidFill>
              </a:rPr>
              <a:t>Obecność aktywnych udziałowców w zarządzie zapewnia </a:t>
            </a:r>
            <a:r>
              <a:rPr lang="pl-PL" sz="1000" b="1">
                <a:solidFill>
                  <a:schemeClr val="bg2"/>
                </a:solidFill>
              </a:rPr>
              <a:t>zrównoważony, organiczny wzrost  </a:t>
            </a:r>
          </a:p>
        </p:txBody>
      </p:sp>
      <p:sp>
        <p:nvSpPr>
          <p:cNvPr id="8" name="Rectangle 7"/>
          <p:cNvSpPr/>
          <p:nvPr/>
        </p:nvSpPr>
        <p:spPr>
          <a:xfrm>
            <a:off x="6985494" y="6089130"/>
            <a:ext cx="2160000" cy="5400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1000" b="1">
                <a:solidFill>
                  <a:schemeClr val="bg2"/>
                </a:solidFill>
              </a:rPr>
              <a:t>Szybkie podejmowanie decyzji </a:t>
            </a:r>
            <a:r>
              <a:rPr lang="pl-PL" sz="1000">
                <a:solidFill>
                  <a:schemeClr val="tx1"/>
                </a:solidFill>
              </a:rPr>
              <a:t>oraz </a:t>
            </a:r>
            <a:r>
              <a:rPr lang="pl-PL" sz="1000" b="1">
                <a:solidFill>
                  <a:schemeClr val="bg2"/>
                </a:solidFill>
              </a:rPr>
              <a:t>ostrożne podejście </a:t>
            </a:r>
            <a:r>
              <a:rPr lang="pl-PL" sz="1000">
                <a:solidFill>
                  <a:schemeClr val="tx1"/>
                </a:solidFill>
              </a:rPr>
              <a:t>do polityki finansowej  </a:t>
            </a:r>
          </a:p>
        </p:txBody>
      </p:sp>
      <p:sp>
        <p:nvSpPr>
          <p:cNvPr id="9" name="Oval 8"/>
          <p:cNvSpPr/>
          <p:nvPr/>
        </p:nvSpPr>
        <p:spPr>
          <a:xfrm>
            <a:off x="811971" y="6292455"/>
            <a:ext cx="133350" cy="133350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786621" y="6292455"/>
            <a:ext cx="133350" cy="133350"/>
          </a:xfrm>
          <a:prstGeom prst="ellipse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4" name="Rectangle 23"/>
          <p:cNvSpPr>
            <a:spLocks/>
          </p:cNvSpPr>
          <p:nvPr/>
        </p:nvSpPr>
        <p:spPr>
          <a:xfrm>
            <a:off x="811019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Lider</a:t>
            </a:r>
          </a:p>
        </p:txBody>
      </p:sp>
      <p:sp>
        <p:nvSpPr>
          <p:cNvPr id="25" name="Rectangle 24"/>
          <p:cNvSpPr>
            <a:spLocks/>
          </p:cNvSpPr>
          <p:nvPr/>
        </p:nvSpPr>
        <p:spPr>
          <a:xfrm>
            <a:off x="1604043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Branża</a:t>
            </a:r>
          </a:p>
        </p:txBody>
      </p:sp>
      <p:sp>
        <p:nvSpPr>
          <p:cNvPr id="26" name="Rectangle 25"/>
          <p:cNvSpPr>
            <a:spLocks/>
          </p:cNvSpPr>
          <p:nvPr/>
        </p:nvSpPr>
        <p:spPr>
          <a:xfrm>
            <a:off x="2397067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Bariery wejścia</a:t>
            </a: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3190091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Sieć</a:t>
            </a:r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3983115" y="114429"/>
            <a:ext cx="720000" cy="252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accent2"/>
                </a:solidFill>
              </a:rPr>
              <a:t>Finanse</a:t>
            </a:r>
          </a:p>
        </p:txBody>
      </p:sp>
      <p:sp>
        <p:nvSpPr>
          <p:cNvPr id="29" name="Rectangle 28"/>
          <p:cNvSpPr>
            <a:spLocks/>
          </p:cNvSpPr>
          <p:nvPr/>
        </p:nvSpPr>
        <p:spPr>
          <a:xfrm>
            <a:off x="4776141" y="114429"/>
            <a:ext cx="720000" cy="252000"/>
          </a:xfrm>
          <a:prstGeom prst="rect">
            <a:avLst/>
          </a:prstGeom>
          <a:solidFill>
            <a:srgbClr val="9B0302"/>
          </a:solidFill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800" b="1">
                <a:solidFill>
                  <a:schemeClr val="bg1"/>
                </a:solidFill>
              </a:rPr>
              <a:t>Zarząd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4566" y="1329999"/>
            <a:ext cx="4279392" cy="246888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/>
              <a:t>Zarząd główny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40579" y="1329999"/>
            <a:ext cx="4279392" cy="246888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/>
              <a:t>Struktura właścicielska </a:t>
            </a:r>
          </a:p>
        </p:txBody>
      </p:sp>
      <p:graphicFrame>
        <p:nvGraphicFramePr>
          <p:cNvPr id="32" name="Chart 31"/>
          <p:cNvGraphicFramePr/>
          <p:nvPr>
            <p:custDataLst>
              <p:tags r:id="rId2"/>
            </p:custDataLst>
          </p:nvPr>
        </p:nvGraphicFramePr>
        <p:xfrm>
          <a:off x="6391645" y="1860263"/>
          <a:ext cx="2880000" cy="14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6834343" y="3358361"/>
            <a:ext cx="1891865" cy="295466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1200" b="1" u="sng">
                <a:solidFill>
                  <a:schemeClr val="tx2"/>
                </a:solidFill>
                <a:latin typeface="Arial" panose="020B0604020202020204" pitchFamily="34" charset="0"/>
              </a:rPr>
              <a:t>Kapitalizacja rynku</a:t>
            </a:r>
            <a:r>
              <a:rPr lang="pl-PL" sz="1200" b="1" u="sng" baseline="30000">
                <a:solidFill>
                  <a:schemeClr val="tx2"/>
                </a:solidFill>
                <a:latin typeface="Arial" panose="020B0604020202020204" pitchFamily="34" charset="0"/>
              </a:rPr>
              <a:t>1</a:t>
            </a:r>
            <a:r>
              <a:rPr lang="pl-PL" sz="1200" b="1">
                <a:solidFill>
                  <a:schemeClr val="tx2"/>
                </a:solidFill>
                <a:latin typeface="Arial" panose="020B0604020202020204" pitchFamily="34" charset="0"/>
              </a:rPr>
              <a:t>: 2.8 mld PLN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5640579" y="4099387"/>
          <a:ext cx="4212717" cy="15823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03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6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58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6053">
                <a:tc>
                  <a:txBody>
                    <a:bodyPr/>
                    <a:lstStyle/>
                    <a:p>
                      <a:pPr algn="l" rtl="0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u="none" strike="noStrike"/>
                        <a:t>Udziałowiec </a:t>
                      </a:r>
                    </a:p>
                  </a:txBody>
                  <a:tcPr marL="7620" marR="7620" marT="7620" marB="0" anchor="ctr"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u="none" strike="noStrike"/>
                        <a:t>% udziałów </a:t>
                      </a:r>
                    </a:p>
                  </a:txBody>
                  <a:tcPr marL="7620" marR="7620" marT="7620" marB="0" anchor="ctr"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053">
                <a:tc>
                  <a:txBody>
                    <a:bodyPr/>
                    <a:lstStyle/>
                    <a:p>
                      <a:pPr algn="l" rtl="0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u="none" strike="noStrike"/>
                        <a:t>Rodzina Oleksowiczów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u="none" strike="noStrike"/>
                        <a:t>26% 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053">
                <a:tc>
                  <a:txBody>
                    <a:bodyPr/>
                    <a:lstStyle/>
                    <a:p>
                      <a:pPr algn="l" rtl="0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b="1" u="none" strike="noStrike"/>
                        <a:t>Andrzej Oliszewski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b="1" u="none" strike="noStrike"/>
                        <a:t>9% 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053">
                <a:tc>
                  <a:txBody>
                    <a:bodyPr/>
                    <a:lstStyle/>
                    <a:p>
                      <a:pPr algn="l" rtl="0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/>
                        <a:t>AVIVA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/>
                        <a:t>13% 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053">
                <a:tc>
                  <a:txBody>
                    <a:bodyPr/>
                    <a:lstStyle/>
                    <a:p>
                      <a:pPr algn="l" rtl="0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/>
                        <a:t>National Nederlanden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/>
                        <a:t>10% 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053">
                <a:tc>
                  <a:txBody>
                    <a:bodyPr/>
                    <a:lstStyle/>
                    <a:p>
                      <a:pPr algn="l" rtl="0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/>
                        <a:t>Immersion Capital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/>
                        <a:t>5% 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053">
                <a:tc>
                  <a:txBody>
                    <a:bodyPr/>
                    <a:lstStyle/>
                    <a:p>
                      <a:pPr algn="l" rtl="0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T w="12700" cmpd="sng">
                      <a:noFill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900" u="none" strike="noStrike"/>
                        <a:t>Pozostałe</a:t>
                      </a:r>
                    </a:p>
                  </a:txBody>
                  <a:tcPr marL="7620" marR="7620" marT="7620" marB="0" anchor="ctr">
                    <a:lnT w="12700" cmpd="sng">
                      <a:noFill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900" u="none" strike="noStrike" dirty="0"/>
                        <a:t>37% </a:t>
                      </a:r>
                    </a:p>
                  </a:txBody>
                  <a:tcPr marL="7620" marR="7620" marT="7620" marB="0" anchor="ctr">
                    <a:lnT w="12700" cmpd="sng">
                      <a:noFill/>
                    </a:lnT>
                    <a:lnB w="63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9" name="Rectangle 38"/>
          <p:cNvSpPr/>
          <p:nvPr/>
        </p:nvSpPr>
        <p:spPr>
          <a:xfrm>
            <a:off x="5746957" y="4389120"/>
            <a:ext cx="159606" cy="111760"/>
          </a:xfrm>
          <a:prstGeom prst="rect">
            <a:avLst/>
          </a:prstGeom>
          <a:solidFill>
            <a:srgbClr val="9B030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746957" y="4616359"/>
            <a:ext cx="159606" cy="111760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746957" y="4850039"/>
            <a:ext cx="159606" cy="111760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46957" y="5091872"/>
            <a:ext cx="159606" cy="11176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46957" y="5305232"/>
            <a:ext cx="159606" cy="111760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746957" y="5522238"/>
            <a:ext cx="159606" cy="11176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45" name="Arc 44"/>
          <p:cNvSpPr/>
          <p:nvPr/>
        </p:nvSpPr>
        <p:spPr>
          <a:xfrm>
            <a:off x="6988275" y="1799609"/>
            <a:ext cx="1584000" cy="1548000"/>
          </a:xfrm>
          <a:prstGeom prst="arc">
            <a:avLst>
              <a:gd name="adj1" fmla="val 16272073"/>
              <a:gd name="adj2" fmla="val 2254930"/>
            </a:avLst>
          </a:prstGeom>
          <a:ln w="12700">
            <a:solidFill>
              <a:schemeClr val="accent1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2" descr="shpPieLabel"/>
          <p:cNvSpPr txBox="1"/>
          <p:nvPr/>
        </p:nvSpPr>
        <p:spPr bwMode="gray">
          <a:xfrm>
            <a:off x="8543165" y="2056202"/>
            <a:ext cx="1021777" cy="553953"/>
          </a:xfrm>
          <a:prstGeom prst="rect">
            <a:avLst/>
          </a:prstGeom>
        </p:spPr>
        <p:txBody>
          <a:bodyPr vert="horz" wrap="square" lIns="91394" tIns="45698" rIns="91394" bIns="45698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1000" b="1">
                <a:solidFill>
                  <a:schemeClr val="accent1"/>
                </a:solidFill>
              </a:rPr>
              <a:t>Zarząd Inter Cars </a:t>
            </a:r>
            <a:br>
              <a:rPr lang="pl-PL" sz="1000" b="1">
                <a:solidFill>
                  <a:schemeClr val="accent1"/>
                </a:solidFill>
              </a:rPr>
            </a:br>
            <a:r>
              <a:rPr lang="pl-PL" sz="1000" b="1">
                <a:solidFill>
                  <a:schemeClr val="accent1"/>
                </a:solidFill>
              </a:rPr>
              <a:t>~35%</a:t>
            </a:r>
          </a:p>
        </p:txBody>
      </p:sp>
      <p:sp>
        <p:nvSpPr>
          <p:cNvPr id="47" name="TextBox 46"/>
          <p:cNvSpPr txBox="1"/>
          <p:nvPr>
            <p:custDataLst>
              <p:tags r:id="rId3"/>
            </p:custDataLst>
          </p:nvPr>
        </p:nvSpPr>
        <p:spPr>
          <a:xfrm>
            <a:off x="795528" y="7169131"/>
            <a:ext cx="9107423" cy="236988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Źródło: Dane Spółki</a:t>
            </a:r>
          </a:p>
          <a:p>
            <a:pPr>
              <a:lnSpc>
                <a:spcPct val="110000"/>
              </a:lnSpc>
            </a:pPr>
            <a:r>
              <a:rPr lang="pl-PL" sz="700" baseline="30000">
                <a:solidFill>
                  <a:schemeClr val="tx2"/>
                </a:solidFill>
                <a:latin typeface="Arial" panose="020B0604020202020204" pitchFamily="34" charset="0"/>
              </a:rPr>
              <a:t>1 </a:t>
            </a: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na 27 sierpnia 2019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545250" y="4315302"/>
            <a:ext cx="100584" cy="47972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297581" y="484035"/>
            <a:ext cx="324000" cy="324000"/>
          </a:xfrm>
          <a:prstGeom prst="ellipse">
            <a:avLst/>
          </a:prstGeom>
          <a:solidFill>
            <a:schemeClr val="bg1"/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800" b="1">
                <a:solidFill>
                  <a:schemeClr val="tx2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21</a:t>
            </a:r>
          </a:p>
        </p:txBody>
      </p:sp>
      <p:grpSp>
        <p:nvGrpSpPr>
          <p:cNvPr id="52" name="Group 18">
            <a:extLst>
              <a:ext uri="{FF2B5EF4-FFF2-40B4-BE49-F238E27FC236}">
                <a16:creationId xmlns:a16="http://schemas.microsoft.com/office/drawing/2014/main" id="{79865BCD-5805-4791-B7EB-CCF077C1E7DD}"/>
              </a:ext>
            </a:extLst>
          </p:cNvPr>
          <p:cNvGrpSpPr/>
          <p:nvPr/>
        </p:nvGrpSpPr>
        <p:grpSpPr>
          <a:xfrm>
            <a:off x="6117" y="1750824"/>
            <a:ext cx="5903504" cy="1316982"/>
            <a:chOff x="119097" y="1687419"/>
            <a:chExt cx="5903504" cy="1316982"/>
          </a:xfrm>
        </p:grpSpPr>
        <p:sp>
          <p:nvSpPr>
            <p:cNvPr id="53" name="TextBox 11">
              <a:extLst>
                <a:ext uri="{FF2B5EF4-FFF2-40B4-BE49-F238E27FC236}">
                  <a16:creationId xmlns:a16="http://schemas.microsoft.com/office/drawing/2014/main" id="{E5CAF48C-FF6F-4376-8214-8B4F72BBB526}"/>
                </a:ext>
              </a:extLst>
            </p:cNvPr>
            <p:cNvSpPr txBox="1"/>
            <p:nvPr/>
          </p:nvSpPr>
          <p:spPr>
            <a:xfrm>
              <a:off x="119097" y="2619680"/>
              <a:ext cx="3432810" cy="369332"/>
            </a:xfrm>
            <a:prstGeom prst="rect">
              <a:avLst/>
            </a:prstGeom>
            <a:noFill/>
          </p:spPr>
          <p:txBody>
            <a:bodyPr vert="horz" wrap="square" lIns="91440" tIns="0" rIns="91440" bIns="45720" rtlCol="0" anchor="t">
              <a:spAutoFit/>
            </a:bodyPr>
            <a:lstStyle/>
            <a:p>
              <a:pPr algn="ctr">
                <a:lnSpc>
                  <a:spcPct val="105000"/>
                </a:lnSpc>
              </a:pPr>
              <a:r>
                <a:rPr lang="pl-PL" sz="1000" b="1">
                  <a:solidFill>
                    <a:schemeClr val="bg2"/>
                  </a:solidFill>
                  <a:latin typeface="Arial" panose="020B0604020202020204" pitchFamily="34" charset="0"/>
                </a:rPr>
                <a:t>Maciej Oleksowicz</a:t>
              </a:r>
            </a:p>
            <a:p>
              <a:pPr algn="ctr">
                <a:lnSpc>
                  <a:spcPct val="105000"/>
                </a:lnSpc>
              </a:pPr>
              <a:r>
                <a:rPr lang="pl-PL" sz="1000" i="1">
                  <a:solidFill>
                    <a:schemeClr val="accent2"/>
                  </a:solidFill>
                  <a:latin typeface="Arial" panose="020B0604020202020204" pitchFamily="34" charset="0"/>
                </a:rPr>
                <a:t>Prezes Zarządu </a:t>
              </a:r>
            </a:p>
          </p:txBody>
        </p: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52C597EE-1CA4-4C83-90B9-A2EA8A4B36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1428366" y="1687419"/>
              <a:ext cx="814273" cy="85802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20">
              <a:extLst>
                <a:ext uri="{FF2B5EF4-FFF2-40B4-BE49-F238E27FC236}">
                  <a16:creationId xmlns:a16="http://schemas.microsoft.com/office/drawing/2014/main" id="{1EE4274B-CAF2-462D-AD84-9C333D33672E}"/>
                </a:ext>
              </a:extLst>
            </p:cNvPr>
            <p:cNvSpPr txBox="1"/>
            <p:nvPr/>
          </p:nvSpPr>
          <p:spPr>
            <a:xfrm>
              <a:off x="2424692" y="2619680"/>
              <a:ext cx="3597909" cy="384721"/>
            </a:xfrm>
            <a:prstGeom prst="rect">
              <a:avLst/>
            </a:prstGeom>
            <a:noFill/>
          </p:spPr>
          <p:txBody>
            <a:bodyPr vert="horz" wrap="square" lIns="91440" tIns="0" rIns="91440" bIns="4572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10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Krzysztof Oleksowicz</a:t>
              </a:r>
            </a:p>
            <a:p>
              <a:pPr algn="ctr">
                <a:lnSpc>
                  <a:spcPct val="110000"/>
                </a:lnSpc>
              </a:pPr>
              <a:r>
                <a:rPr lang="pl-PL" sz="1000" i="1">
                  <a:solidFill>
                    <a:schemeClr val="accent2"/>
                  </a:solidFill>
                  <a:latin typeface="Arial" panose="020B0604020202020204" pitchFamily="34" charset="0"/>
                </a:rPr>
                <a:t>Założyciel Inter Cars </a:t>
              </a:r>
              <a:endParaRPr lang="pl-PL" sz="1000" i="1" dirty="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56" name="Picture 6">
              <a:extLst>
                <a:ext uri="{FF2B5EF4-FFF2-40B4-BE49-F238E27FC236}">
                  <a16:creationId xmlns:a16="http://schemas.microsoft.com/office/drawing/2014/main" id="{CB0A7E5E-8D50-4ADD-87CF-5615C0023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/>
          </p:blipFill>
          <p:spPr bwMode="auto">
            <a:xfrm>
              <a:off x="3816510" y="1687419"/>
              <a:ext cx="814273" cy="85802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7" name="Group 34">
            <a:extLst>
              <a:ext uri="{FF2B5EF4-FFF2-40B4-BE49-F238E27FC236}">
                <a16:creationId xmlns:a16="http://schemas.microsoft.com/office/drawing/2014/main" id="{C41D9E37-214D-404E-8FCB-10FB752E538E}"/>
              </a:ext>
            </a:extLst>
          </p:cNvPr>
          <p:cNvGrpSpPr/>
          <p:nvPr/>
        </p:nvGrpSpPr>
        <p:grpSpPr>
          <a:xfrm>
            <a:off x="6117" y="3180691"/>
            <a:ext cx="6034949" cy="1316612"/>
            <a:chOff x="119097" y="3108633"/>
            <a:chExt cx="6034949" cy="1316612"/>
          </a:xfrm>
        </p:grpSpPr>
        <p:sp>
          <p:nvSpPr>
            <p:cNvPr id="58" name="TextBox 14">
              <a:extLst>
                <a:ext uri="{FF2B5EF4-FFF2-40B4-BE49-F238E27FC236}">
                  <a16:creationId xmlns:a16="http://schemas.microsoft.com/office/drawing/2014/main" id="{A73D3FD7-6E7D-4DA9-8314-BC6594275ED3}"/>
                </a:ext>
              </a:extLst>
            </p:cNvPr>
            <p:cNvSpPr txBox="1"/>
            <p:nvPr/>
          </p:nvSpPr>
          <p:spPr>
            <a:xfrm>
              <a:off x="119097" y="4040524"/>
              <a:ext cx="3432810" cy="377026"/>
            </a:xfrm>
            <a:prstGeom prst="rect">
              <a:avLst/>
            </a:prstGeom>
            <a:noFill/>
          </p:spPr>
          <p:txBody>
            <a:bodyPr vert="horz" wrap="square" lIns="91440" tIns="0" rIns="91440" bIns="45720" rtlCol="0" anchor="t">
              <a:spAutoFit/>
            </a:bodyPr>
            <a:lstStyle/>
            <a:p>
              <a:pPr algn="ctr">
                <a:lnSpc>
                  <a:spcPct val="105000"/>
                </a:lnSpc>
              </a:pPr>
              <a:r>
                <a:rPr lang="pl-PL" sz="1000" b="1">
                  <a:solidFill>
                    <a:schemeClr val="bg2"/>
                  </a:solidFill>
                  <a:latin typeface="Arial" panose="020B0604020202020204" pitchFamily="34" charset="0"/>
                </a:rPr>
                <a:t>Krzysztof Soszyński</a:t>
              </a:r>
            </a:p>
            <a:p>
              <a:pPr algn="ctr">
                <a:lnSpc>
                  <a:spcPct val="110000"/>
                </a:lnSpc>
              </a:pPr>
              <a:r>
                <a:rPr lang="pl-PL" sz="1000" i="1">
                  <a:solidFill>
                    <a:schemeClr val="accent2"/>
                  </a:solidFill>
                  <a:latin typeface="Arial" panose="020B0604020202020204" pitchFamily="34" charset="0"/>
                </a:rPr>
                <a:t>Wiceprezes Zarządu</a:t>
              </a:r>
            </a:p>
          </p:txBody>
        </p:sp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C26ACAB3-0BC5-40BB-81CE-B5D0CEB83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/>
          </p:blipFill>
          <p:spPr bwMode="auto">
            <a:xfrm>
              <a:off x="1428366" y="3108633"/>
              <a:ext cx="814273" cy="85802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TextBox 17">
              <a:extLst>
                <a:ext uri="{FF2B5EF4-FFF2-40B4-BE49-F238E27FC236}">
                  <a16:creationId xmlns:a16="http://schemas.microsoft.com/office/drawing/2014/main" id="{3B755289-2691-476D-AC61-239D492B267E}"/>
                </a:ext>
              </a:extLst>
            </p:cNvPr>
            <p:cNvSpPr txBox="1"/>
            <p:nvPr/>
          </p:nvSpPr>
          <p:spPr>
            <a:xfrm>
              <a:off x="2293246" y="4040524"/>
              <a:ext cx="3860800" cy="384721"/>
            </a:xfrm>
            <a:prstGeom prst="rect">
              <a:avLst/>
            </a:prstGeom>
            <a:noFill/>
          </p:spPr>
          <p:txBody>
            <a:bodyPr vert="horz" wrap="square" lIns="91440" tIns="0" rIns="91440" bIns="45720" rtlCol="0" anchor="t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1000" b="1">
                  <a:solidFill>
                    <a:schemeClr val="bg2"/>
                  </a:solidFill>
                  <a:latin typeface="Arial" panose="020B0604020202020204" pitchFamily="34" charset="0"/>
                </a:rPr>
                <a:t>Piotr Zamora</a:t>
              </a:r>
            </a:p>
            <a:p>
              <a:pPr algn="ctr">
                <a:lnSpc>
                  <a:spcPct val="110000"/>
                </a:lnSpc>
              </a:pPr>
              <a:r>
                <a:rPr lang="pl-PL" sz="1000" i="1">
                  <a:solidFill>
                    <a:schemeClr val="accent2"/>
                  </a:solidFill>
                  <a:latin typeface="Arial" panose="020B0604020202020204" pitchFamily="34" charset="0"/>
                </a:rPr>
                <a:t>Dyrektor Finansowy, Członek Zarządu</a:t>
              </a:r>
            </a:p>
          </p:txBody>
        </p:sp>
        <p:pic>
          <p:nvPicPr>
            <p:cNvPr id="61" name="Picture 47">
              <a:extLst>
                <a:ext uri="{FF2B5EF4-FFF2-40B4-BE49-F238E27FC236}">
                  <a16:creationId xmlns:a16="http://schemas.microsoft.com/office/drawing/2014/main" id="{C6B19592-E972-43EA-AB6E-528C7D6BA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3816510" y="3110641"/>
              <a:ext cx="814273" cy="8554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2" name="Group 35">
            <a:extLst>
              <a:ext uri="{FF2B5EF4-FFF2-40B4-BE49-F238E27FC236}">
                <a16:creationId xmlns:a16="http://schemas.microsoft.com/office/drawing/2014/main" id="{3653CC37-40C3-49F6-8758-678BCE816352}"/>
              </a:ext>
            </a:extLst>
          </p:cNvPr>
          <p:cNvGrpSpPr/>
          <p:nvPr/>
        </p:nvGrpSpPr>
        <p:grpSpPr>
          <a:xfrm>
            <a:off x="6117" y="4612029"/>
            <a:ext cx="5820954" cy="1303163"/>
            <a:chOff x="119097" y="4548624"/>
            <a:chExt cx="5820954" cy="1303163"/>
          </a:xfrm>
        </p:grpSpPr>
        <p:pic>
          <p:nvPicPr>
            <p:cNvPr id="63" name="Picture 13">
              <a:extLst>
                <a:ext uri="{FF2B5EF4-FFF2-40B4-BE49-F238E27FC236}">
                  <a16:creationId xmlns:a16="http://schemas.microsoft.com/office/drawing/2014/main" id="{75B44DED-36E1-49AC-8CE0-6525FB444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1426654" y="4548624"/>
              <a:ext cx="817696" cy="85906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4" name="TextBox 48">
              <a:extLst>
                <a:ext uri="{FF2B5EF4-FFF2-40B4-BE49-F238E27FC236}">
                  <a16:creationId xmlns:a16="http://schemas.microsoft.com/office/drawing/2014/main" id="{3DF44F49-3764-4B59-9FF7-C8F0344CA27F}"/>
                </a:ext>
              </a:extLst>
            </p:cNvPr>
            <p:cNvSpPr txBox="1"/>
            <p:nvPr/>
          </p:nvSpPr>
          <p:spPr>
            <a:xfrm>
              <a:off x="119097" y="5482455"/>
              <a:ext cx="3432810" cy="369332"/>
            </a:xfrm>
            <a:prstGeom prst="rect">
              <a:avLst/>
            </a:prstGeom>
            <a:noFill/>
          </p:spPr>
          <p:txBody>
            <a:bodyPr vert="horz" wrap="square" lIns="91440" tIns="0" rIns="91440" bIns="45720" rtlCol="0" anchor="t">
              <a:spAutoFit/>
            </a:bodyPr>
            <a:lstStyle/>
            <a:p>
              <a:pPr algn="ctr">
                <a:lnSpc>
                  <a:spcPct val="105000"/>
                </a:lnSpc>
              </a:pPr>
              <a:r>
                <a:rPr lang="pl-PL" sz="1000" b="1">
                  <a:solidFill>
                    <a:schemeClr val="bg2"/>
                  </a:solidFill>
                  <a:latin typeface="Arial" panose="020B0604020202020204" pitchFamily="34" charset="0"/>
                </a:rPr>
                <a:t>Wojciech Twaróg</a:t>
              </a:r>
            </a:p>
            <a:p>
              <a:pPr algn="ctr">
                <a:lnSpc>
                  <a:spcPct val="105000"/>
                </a:lnSpc>
              </a:pPr>
              <a:r>
                <a:rPr lang="pl-PL" sz="1000" i="1">
                  <a:solidFill>
                    <a:schemeClr val="accent2"/>
                  </a:solidFill>
                  <a:latin typeface="Arial" panose="020B0604020202020204" pitchFamily="34" charset="0"/>
                </a:rPr>
                <a:t>Członek Zarządu </a:t>
              </a:r>
            </a:p>
          </p:txBody>
        </p:sp>
        <p:pic>
          <p:nvPicPr>
            <p:cNvPr id="65" name="Picture 16">
              <a:extLst>
                <a:ext uri="{FF2B5EF4-FFF2-40B4-BE49-F238E27FC236}">
                  <a16:creationId xmlns:a16="http://schemas.microsoft.com/office/drawing/2014/main" id="{F5B2A143-1C4C-4A7E-BD84-757B472DC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3815864" y="4549744"/>
              <a:ext cx="815564" cy="856827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6" name="TextBox 49">
              <a:extLst>
                <a:ext uri="{FF2B5EF4-FFF2-40B4-BE49-F238E27FC236}">
                  <a16:creationId xmlns:a16="http://schemas.microsoft.com/office/drawing/2014/main" id="{C5CD1B94-9B9A-412D-9502-E4A186F6098A}"/>
                </a:ext>
              </a:extLst>
            </p:cNvPr>
            <p:cNvSpPr txBox="1"/>
            <p:nvPr/>
          </p:nvSpPr>
          <p:spPr>
            <a:xfrm>
              <a:off x="2507241" y="5482455"/>
              <a:ext cx="3432810" cy="369332"/>
            </a:xfrm>
            <a:prstGeom prst="rect">
              <a:avLst/>
            </a:prstGeom>
            <a:noFill/>
          </p:spPr>
          <p:txBody>
            <a:bodyPr vert="horz" wrap="square" lIns="91440" tIns="0" rIns="91440" bIns="45720" rtlCol="0" anchor="t">
              <a:spAutoFit/>
            </a:bodyPr>
            <a:lstStyle/>
            <a:p>
              <a:pPr algn="ctr">
                <a:lnSpc>
                  <a:spcPct val="105000"/>
                </a:lnSpc>
              </a:pPr>
              <a:r>
                <a:rPr lang="pl-PL" sz="1000" b="1">
                  <a:solidFill>
                    <a:schemeClr val="bg2"/>
                  </a:solidFill>
                  <a:latin typeface="Arial" panose="020B0604020202020204" pitchFamily="34" charset="0"/>
                </a:rPr>
                <a:t>Tomáš Kaštil</a:t>
              </a:r>
            </a:p>
            <a:p>
              <a:pPr algn="ctr">
                <a:lnSpc>
                  <a:spcPct val="105000"/>
                </a:lnSpc>
              </a:pPr>
              <a:r>
                <a:rPr lang="pl-PL" sz="1000" i="1">
                  <a:solidFill>
                    <a:schemeClr val="accent2"/>
                  </a:solidFill>
                  <a:latin typeface="Arial" panose="020B0604020202020204" pitchFamily="34" charset="0"/>
                </a:rPr>
                <a:t>Członek Zarządu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5993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/>
          </p:cNvSpPr>
          <p:nvPr/>
        </p:nvSpPr>
        <p:spPr>
          <a:xfrm>
            <a:off x="1011426" y="1536567"/>
            <a:ext cx="8259574" cy="5400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000" rIns="36000" bIns="36000" rtlCol="0" anchor="ctr"/>
          <a:lstStyle/>
          <a:p>
            <a:r>
              <a:rPr lang="pl-PL" sz="1400" b="1">
                <a:solidFill>
                  <a:schemeClr val="accent1"/>
                </a:solidFill>
              </a:rPr>
              <a:t>Wzmocnienie wiodącej pozycji na rynku </a:t>
            </a:r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1011426" y="2333770"/>
            <a:ext cx="8259574" cy="540000"/>
          </a:xfrm>
          <a:prstGeom prst="rect">
            <a:avLst/>
          </a:prstGeom>
          <a:noFill/>
          <a:ln w="19050">
            <a:solidFill>
              <a:srgbClr val="67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000" rIns="36000" bIns="36000" rtlCol="0" anchor="ctr"/>
          <a:lstStyle/>
          <a:p>
            <a:r>
              <a:rPr lang="pl-PL" sz="1400" b="1">
                <a:solidFill>
                  <a:srgbClr val="676767"/>
                </a:solidFill>
              </a:rPr>
              <a:t>Koncentracja na wzroście rentowności </a:t>
            </a:r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1011426" y="3130973"/>
            <a:ext cx="8259574" cy="540000"/>
          </a:xfrm>
          <a:prstGeom prst="rect">
            <a:avLst/>
          </a:prstGeom>
          <a:noFill/>
          <a:ln w="19050">
            <a:solidFill>
              <a:srgbClr val="9D9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000" rIns="36000" bIns="36000" rtlCol="0" anchor="ctr"/>
          <a:lstStyle/>
          <a:p>
            <a:r>
              <a:rPr lang="pl-PL" sz="1400" b="1">
                <a:solidFill>
                  <a:srgbClr val="9D9D9D"/>
                </a:solidFill>
              </a:rPr>
              <a:t>Optymalizacja struktury organizacyjnej </a:t>
            </a:r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1011426" y="3928176"/>
            <a:ext cx="8259574" cy="54000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000" rIns="36000" bIns="36000" rtlCol="0" anchor="ctr"/>
          <a:lstStyle/>
          <a:p>
            <a:r>
              <a:rPr lang="pl-PL" sz="1400" b="1">
                <a:solidFill>
                  <a:schemeClr val="accent4"/>
                </a:solidFill>
              </a:rPr>
              <a:t>Koncentracja na optymalizacji logistyki </a:t>
            </a: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1011426" y="5592063"/>
            <a:ext cx="8259574" cy="540000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36000" rIns="36000" bIns="36000" rtlCol="0" anchor="ctr"/>
          <a:lstStyle/>
          <a:p>
            <a:r>
              <a:rPr lang="pl-PL" sz="1400" b="1">
                <a:solidFill>
                  <a:schemeClr val="accent5"/>
                </a:solidFill>
              </a:rPr>
              <a:t>Ekspansja na rynkach zagranicznych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Strategiczna mapa drogowa 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sz="quarter" idx="11"/>
          </p:nvPr>
        </p:nvSpPr>
        <p:spPr/>
        <p:txBody>
          <a:bodyPr/>
          <a:lstStyle/>
          <a:p>
            <a:r>
              <a:rPr lang="pl-PL"/>
              <a:t> </a:t>
            </a:r>
          </a:p>
        </p:txBody>
      </p:sp>
      <p:sp>
        <p:nvSpPr>
          <p:cNvPr id="167" name="TextBox 166"/>
          <p:cNvSpPr txBox="1"/>
          <p:nvPr>
            <p:custDataLst>
              <p:tags r:id="rId2"/>
            </p:custDataLst>
          </p:nvPr>
        </p:nvSpPr>
        <p:spPr>
          <a:xfrm>
            <a:off x="795528" y="7203646"/>
            <a:ext cx="9107423" cy="118494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Źródło: Dane Spółki</a:t>
            </a:r>
          </a:p>
        </p:txBody>
      </p:sp>
      <p:sp>
        <p:nvSpPr>
          <p:cNvPr id="20" name="Oval 19"/>
          <p:cNvSpPr/>
          <p:nvPr/>
        </p:nvSpPr>
        <p:spPr>
          <a:xfrm>
            <a:off x="831223" y="1626567"/>
            <a:ext cx="360000" cy="360000"/>
          </a:xfrm>
          <a:prstGeom prst="ellipse">
            <a:avLst/>
          </a:prstGeom>
          <a:solidFill>
            <a:srgbClr val="9B0302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b="1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831223" y="2423770"/>
            <a:ext cx="360000" cy="360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b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2" name="Oval 21"/>
          <p:cNvSpPr/>
          <p:nvPr/>
        </p:nvSpPr>
        <p:spPr>
          <a:xfrm>
            <a:off x="831223" y="3220973"/>
            <a:ext cx="360000" cy="3600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b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1011427" y="4537776"/>
            <a:ext cx="8889650" cy="797086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575" rIns="36575" bIns="36575" rtlCol="0" anchor="ctr"/>
          <a:lstStyle/>
          <a:p>
            <a:pPr marL="228600" lvl="1" indent="-165100">
              <a:spcBef>
                <a:spcPts val="600"/>
              </a:spcBef>
              <a:spcAft>
                <a:spcPct val="0"/>
              </a:spcAft>
              <a:buClr>
                <a:schemeClr val="accent4"/>
              </a:buClr>
              <a:buSzPct val="92000"/>
              <a:buFont typeface="Wingdings"/>
              <a:buChar char="n"/>
            </a:pPr>
            <a:r>
              <a:rPr lang="pl-PL" sz="1200">
                <a:solidFill>
                  <a:schemeClr val="tx2"/>
                </a:solidFill>
              </a:rPr>
              <a:t>Zarządzanie magazynami</a:t>
            </a:r>
          </a:p>
          <a:p>
            <a:pPr marL="228600" lvl="1" indent="-165100">
              <a:spcBef>
                <a:spcPts val="600"/>
              </a:spcBef>
              <a:spcAft>
                <a:spcPct val="0"/>
              </a:spcAft>
              <a:buClr>
                <a:schemeClr val="accent4"/>
              </a:buClr>
              <a:buSzPct val="92000"/>
              <a:buFont typeface="Wingdings"/>
              <a:buChar char="n"/>
            </a:pPr>
            <a:r>
              <a:rPr lang="pl-PL" sz="1200">
                <a:solidFill>
                  <a:schemeClr val="tx2"/>
                </a:solidFill>
              </a:rPr>
              <a:t>Automatyzacja i robotyzacja / optymalizacja wynagrodzeń</a:t>
            </a:r>
          </a:p>
          <a:p>
            <a:pPr marL="228600" lvl="1" indent="-165100">
              <a:spcBef>
                <a:spcPts val="600"/>
              </a:spcBef>
              <a:spcAft>
                <a:spcPct val="0"/>
              </a:spcAft>
              <a:buClr>
                <a:schemeClr val="accent4"/>
              </a:buClr>
              <a:buSzPct val="92000"/>
              <a:buFont typeface="Wingdings"/>
              <a:buChar char="n"/>
            </a:pPr>
            <a:r>
              <a:rPr lang="pl-PL" sz="1200">
                <a:solidFill>
                  <a:schemeClr val="tx2"/>
                </a:solidFill>
              </a:rPr>
              <a:t>Bezpośredni dostęp do produktów kupowanych przez pośredników </a:t>
            </a:r>
          </a:p>
        </p:txBody>
      </p:sp>
      <p:sp>
        <p:nvSpPr>
          <p:cNvPr id="23" name="Oval 22"/>
          <p:cNvSpPr/>
          <p:nvPr/>
        </p:nvSpPr>
        <p:spPr>
          <a:xfrm>
            <a:off x="831223" y="4018176"/>
            <a:ext cx="360000" cy="360000"/>
          </a:xfrm>
          <a:prstGeom prst="ellipse">
            <a:avLst/>
          </a:prstGeom>
          <a:solidFill>
            <a:srgbClr val="533334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b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4" name="Oval 23"/>
          <p:cNvSpPr/>
          <p:nvPr/>
        </p:nvSpPr>
        <p:spPr>
          <a:xfrm>
            <a:off x="831223" y="5682063"/>
            <a:ext cx="360000" cy="360000"/>
          </a:xfrm>
          <a:prstGeom prst="ellipse">
            <a:avLst/>
          </a:prstGeom>
          <a:solidFill>
            <a:srgbClr val="875C66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b="1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6" name="Oval 25"/>
          <p:cNvSpPr/>
          <p:nvPr/>
        </p:nvSpPr>
        <p:spPr>
          <a:xfrm>
            <a:off x="9094333" y="1445670"/>
            <a:ext cx="731520" cy="727573"/>
          </a:xfrm>
          <a:prstGeom prst="ellipse">
            <a:avLst/>
          </a:prstGeom>
          <a:solidFill>
            <a:schemeClr val="bg1"/>
          </a:solidFill>
          <a:ln w="9525">
            <a:solidFill>
              <a:srgbClr val="9B0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9233649" y="1610584"/>
            <a:ext cx="457200" cy="411480"/>
          </a:xfrm>
          <a:custGeom>
            <a:avLst/>
            <a:gdLst>
              <a:gd name="T0" fmla="*/ 51 w 196"/>
              <a:gd name="T1" fmla="*/ 160 h 160"/>
              <a:gd name="T2" fmla="*/ 47 w 196"/>
              <a:gd name="T3" fmla="*/ 147 h 160"/>
              <a:gd name="T4" fmla="*/ 56 w 196"/>
              <a:gd name="T5" fmla="*/ 143 h 160"/>
              <a:gd name="T6" fmla="*/ 60 w 196"/>
              <a:gd name="T7" fmla="*/ 126 h 160"/>
              <a:gd name="T8" fmla="*/ 83 w 196"/>
              <a:gd name="T9" fmla="*/ 105 h 160"/>
              <a:gd name="T10" fmla="*/ 56 w 196"/>
              <a:gd name="T11" fmla="*/ 87 h 160"/>
              <a:gd name="T12" fmla="*/ 0 w 196"/>
              <a:gd name="T13" fmla="*/ 19 h 160"/>
              <a:gd name="T14" fmla="*/ 4 w 196"/>
              <a:gd name="T15" fmla="*/ 9 h 160"/>
              <a:gd name="T16" fmla="*/ 38 w 196"/>
              <a:gd name="T17" fmla="*/ 3 h 160"/>
              <a:gd name="T18" fmla="*/ 154 w 196"/>
              <a:gd name="T19" fmla="*/ 0 h 160"/>
              <a:gd name="T20" fmla="*/ 158 w 196"/>
              <a:gd name="T21" fmla="*/ 9 h 160"/>
              <a:gd name="T22" fmla="*/ 196 w 196"/>
              <a:gd name="T23" fmla="*/ 13 h 160"/>
              <a:gd name="T24" fmla="*/ 174 w 196"/>
              <a:gd name="T25" fmla="*/ 74 h 160"/>
              <a:gd name="T26" fmla="*/ 135 w 196"/>
              <a:gd name="T27" fmla="*/ 87 h 160"/>
              <a:gd name="T28" fmla="*/ 113 w 196"/>
              <a:gd name="T29" fmla="*/ 126 h 160"/>
              <a:gd name="T30" fmla="*/ 140 w 196"/>
              <a:gd name="T31" fmla="*/ 130 h 160"/>
              <a:gd name="T32" fmla="*/ 145 w 196"/>
              <a:gd name="T33" fmla="*/ 143 h 160"/>
              <a:gd name="T34" fmla="*/ 149 w 196"/>
              <a:gd name="T35" fmla="*/ 156 h 160"/>
              <a:gd name="T36" fmla="*/ 54 w 196"/>
              <a:gd name="T37" fmla="*/ 153 h 160"/>
              <a:gd name="T38" fmla="*/ 142 w 196"/>
              <a:gd name="T39" fmla="*/ 151 h 160"/>
              <a:gd name="T40" fmla="*/ 133 w 196"/>
              <a:gd name="T41" fmla="*/ 147 h 160"/>
              <a:gd name="T42" fmla="*/ 109 w 196"/>
              <a:gd name="T43" fmla="*/ 134 h 160"/>
              <a:gd name="T44" fmla="*/ 105 w 196"/>
              <a:gd name="T45" fmla="*/ 103 h 160"/>
              <a:gd name="T46" fmla="*/ 131 w 196"/>
              <a:gd name="T47" fmla="*/ 81 h 160"/>
              <a:gd name="T48" fmla="*/ 139 w 196"/>
              <a:gd name="T49" fmla="*/ 79 h 160"/>
              <a:gd name="T50" fmla="*/ 188 w 196"/>
              <a:gd name="T51" fmla="*/ 19 h 160"/>
              <a:gd name="T52" fmla="*/ 154 w 196"/>
              <a:gd name="T53" fmla="*/ 16 h 160"/>
              <a:gd name="T54" fmla="*/ 151 w 196"/>
              <a:gd name="T55" fmla="*/ 13 h 160"/>
              <a:gd name="T56" fmla="*/ 45 w 196"/>
              <a:gd name="T57" fmla="*/ 7 h 160"/>
              <a:gd name="T58" fmla="*/ 44 w 196"/>
              <a:gd name="T59" fmla="*/ 15 h 160"/>
              <a:gd name="T60" fmla="*/ 8 w 196"/>
              <a:gd name="T61" fmla="*/ 16 h 160"/>
              <a:gd name="T62" fmla="*/ 27 w 196"/>
              <a:gd name="T63" fmla="*/ 69 h 160"/>
              <a:gd name="T64" fmla="*/ 62 w 196"/>
              <a:gd name="T65" fmla="*/ 79 h 160"/>
              <a:gd name="T66" fmla="*/ 88 w 196"/>
              <a:gd name="T67" fmla="*/ 99 h 160"/>
              <a:gd name="T68" fmla="*/ 91 w 196"/>
              <a:gd name="T69" fmla="*/ 130 h 160"/>
              <a:gd name="T70" fmla="*/ 63 w 196"/>
              <a:gd name="T71" fmla="*/ 134 h 160"/>
              <a:gd name="T72" fmla="*/ 60 w 196"/>
              <a:gd name="T73" fmla="*/ 151 h 160"/>
              <a:gd name="T74" fmla="*/ 54 w 196"/>
              <a:gd name="T75" fmla="*/ 153 h 160"/>
              <a:gd name="T76" fmla="*/ 54 w 196"/>
              <a:gd name="T77" fmla="*/ 74 h 160"/>
              <a:gd name="T78" fmla="*/ 30 w 196"/>
              <a:gd name="T79" fmla="*/ 65 h 160"/>
              <a:gd name="T80" fmla="*/ 14 w 196"/>
              <a:gd name="T81" fmla="*/ 23 h 160"/>
              <a:gd name="T82" fmla="*/ 42 w 196"/>
              <a:gd name="T83" fmla="*/ 22 h 160"/>
              <a:gd name="T84" fmla="*/ 54 w 196"/>
              <a:gd name="T85" fmla="*/ 62 h 160"/>
              <a:gd name="T86" fmla="*/ 58 w 196"/>
              <a:gd name="T87" fmla="*/ 73 h 160"/>
              <a:gd name="T88" fmla="*/ 21 w 196"/>
              <a:gd name="T89" fmla="*/ 29 h 160"/>
              <a:gd name="T90" fmla="*/ 48 w 196"/>
              <a:gd name="T91" fmla="*/ 66 h 160"/>
              <a:gd name="T92" fmla="*/ 38 w 196"/>
              <a:gd name="T93" fmla="*/ 29 h 160"/>
              <a:gd name="T94" fmla="*/ 21 w 196"/>
              <a:gd name="T95" fmla="*/ 29 h 160"/>
              <a:gd name="T96" fmla="*/ 138 w 196"/>
              <a:gd name="T97" fmla="*/ 73 h 160"/>
              <a:gd name="T98" fmla="*/ 141 w 196"/>
              <a:gd name="T99" fmla="*/ 62 h 160"/>
              <a:gd name="T100" fmla="*/ 154 w 196"/>
              <a:gd name="T101" fmla="*/ 22 h 160"/>
              <a:gd name="T102" fmla="*/ 182 w 196"/>
              <a:gd name="T103" fmla="*/ 23 h 160"/>
              <a:gd name="T104" fmla="*/ 165 w 196"/>
              <a:gd name="T105" fmla="*/ 65 h 160"/>
              <a:gd name="T106" fmla="*/ 141 w 196"/>
              <a:gd name="T107" fmla="*/ 74 h 160"/>
              <a:gd name="T108" fmla="*/ 148 w 196"/>
              <a:gd name="T109" fmla="*/ 65 h 160"/>
              <a:gd name="T110" fmla="*/ 161 w 196"/>
              <a:gd name="T111" fmla="*/ 60 h 160"/>
              <a:gd name="T112" fmla="*/ 157 w 196"/>
              <a:gd name="T113" fmla="*/ 29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96" h="160">
                <a:moveTo>
                  <a:pt x="145" y="160"/>
                </a:moveTo>
                <a:cubicBezTo>
                  <a:pt x="51" y="160"/>
                  <a:pt x="51" y="160"/>
                  <a:pt x="51" y="160"/>
                </a:cubicBezTo>
                <a:cubicBezTo>
                  <a:pt x="49" y="160"/>
                  <a:pt x="47" y="158"/>
                  <a:pt x="47" y="156"/>
                </a:cubicBezTo>
                <a:cubicBezTo>
                  <a:pt x="47" y="147"/>
                  <a:pt x="47" y="147"/>
                  <a:pt x="47" y="147"/>
                </a:cubicBezTo>
                <a:cubicBezTo>
                  <a:pt x="47" y="145"/>
                  <a:pt x="49" y="143"/>
                  <a:pt x="51" y="143"/>
                </a:cubicBezTo>
                <a:cubicBezTo>
                  <a:pt x="56" y="143"/>
                  <a:pt x="56" y="143"/>
                  <a:pt x="56" y="143"/>
                </a:cubicBezTo>
                <a:cubicBezTo>
                  <a:pt x="56" y="130"/>
                  <a:pt x="56" y="130"/>
                  <a:pt x="56" y="130"/>
                </a:cubicBezTo>
                <a:cubicBezTo>
                  <a:pt x="56" y="128"/>
                  <a:pt x="58" y="126"/>
                  <a:pt x="60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05"/>
                  <a:pt x="83" y="105"/>
                  <a:pt x="83" y="105"/>
                </a:cubicBezTo>
                <a:cubicBezTo>
                  <a:pt x="75" y="102"/>
                  <a:pt x="67" y="95"/>
                  <a:pt x="61" y="87"/>
                </a:cubicBezTo>
                <a:cubicBezTo>
                  <a:pt x="59" y="87"/>
                  <a:pt x="58" y="87"/>
                  <a:pt x="56" y="87"/>
                </a:cubicBezTo>
                <a:cubicBezTo>
                  <a:pt x="43" y="87"/>
                  <a:pt x="31" y="82"/>
                  <a:pt x="22" y="74"/>
                </a:cubicBezTo>
                <a:cubicBezTo>
                  <a:pt x="1" y="55"/>
                  <a:pt x="0" y="21"/>
                  <a:pt x="0" y="19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1"/>
                  <a:pt x="2" y="9"/>
                  <a:pt x="4" y="9"/>
                </a:cubicBezTo>
                <a:cubicBezTo>
                  <a:pt x="37" y="9"/>
                  <a:pt x="37" y="9"/>
                  <a:pt x="37" y="9"/>
                </a:cubicBezTo>
                <a:cubicBezTo>
                  <a:pt x="37" y="6"/>
                  <a:pt x="38" y="4"/>
                  <a:pt x="38" y="3"/>
                </a:cubicBezTo>
                <a:cubicBezTo>
                  <a:pt x="38" y="2"/>
                  <a:pt x="39" y="0"/>
                  <a:pt x="42" y="0"/>
                </a:cubicBezTo>
                <a:cubicBezTo>
                  <a:pt x="154" y="0"/>
                  <a:pt x="154" y="0"/>
                  <a:pt x="154" y="0"/>
                </a:cubicBezTo>
                <a:cubicBezTo>
                  <a:pt x="156" y="0"/>
                  <a:pt x="158" y="2"/>
                  <a:pt x="158" y="3"/>
                </a:cubicBezTo>
                <a:cubicBezTo>
                  <a:pt x="158" y="4"/>
                  <a:pt x="158" y="6"/>
                  <a:pt x="158" y="9"/>
                </a:cubicBezTo>
                <a:cubicBezTo>
                  <a:pt x="192" y="9"/>
                  <a:pt x="192" y="9"/>
                  <a:pt x="192" y="9"/>
                </a:cubicBezTo>
                <a:cubicBezTo>
                  <a:pt x="194" y="9"/>
                  <a:pt x="196" y="11"/>
                  <a:pt x="196" y="13"/>
                </a:cubicBezTo>
                <a:cubicBezTo>
                  <a:pt x="196" y="19"/>
                  <a:pt x="196" y="19"/>
                  <a:pt x="196" y="19"/>
                </a:cubicBezTo>
                <a:cubicBezTo>
                  <a:pt x="196" y="21"/>
                  <a:pt x="195" y="55"/>
                  <a:pt x="174" y="74"/>
                </a:cubicBezTo>
                <a:cubicBezTo>
                  <a:pt x="164" y="82"/>
                  <a:pt x="153" y="87"/>
                  <a:pt x="139" y="87"/>
                </a:cubicBezTo>
                <a:cubicBezTo>
                  <a:pt x="138" y="87"/>
                  <a:pt x="137" y="87"/>
                  <a:pt x="135" y="87"/>
                </a:cubicBezTo>
                <a:cubicBezTo>
                  <a:pt x="129" y="95"/>
                  <a:pt x="121" y="102"/>
                  <a:pt x="113" y="105"/>
                </a:cubicBezTo>
                <a:cubicBezTo>
                  <a:pt x="113" y="126"/>
                  <a:pt x="113" y="126"/>
                  <a:pt x="113" y="126"/>
                </a:cubicBezTo>
                <a:cubicBezTo>
                  <a:pt x="136" y="126"/>
                  <a:pt x="136" y="126"/>
                  <a:pt x="136" y="126"/>
                </a:cubicBezTo>
                <a:cubicBezTo>
                  <a:pt x="138" y="126"/>
                  <a:pt x="140" y="128"/>
                  <a:pt x="140" y="130"/>
                </a:cubicBezTo>
                <a:cubicBezTo>
                  <a:pt x="140" y="143"/>
                  <a:pt x="140" y="143"/>
                  <a:pt x="140" y="143"/>
                </a:cubicBezTo>
                <a:cubicBezTo>
                  <a:pt x="145" y="143"/>
                  <a:pt x="145" y="143"/>
                  <a:pt x="145" y="143"/>
                </a:cubicBezTo>
                <a:cubicBezTo>
                  <a:pt x="147" y="143"/>
                  <a:pt x="149" y="145"/>
                  <a:pt x="149" y="147"/>
                </a:cubicBezTo>
                <a:cubicBezTo>
                  <a:pt x="149" y="156"/>
                  <a:pt x="149" y="156"/>
                  <a:pt x="149" y="156"/>
                </a:cubicBezTo>
                <a:cubicBezTo>
                  <a:pt x="149" y="158"/>
                  <a:pt x="147" y="160"/>
                  <a:pt x="145" y="160"/>
                </a:cubicBezTo>
                <a:close/>
                <a:moveTo>
                  <a:pt x="54" y="153"/>
                </a:moveTo>
                <a:cubicBezTo>
                  <a:pt x="142" y="153"/>
                  <a:pt x="142" y="153"/>
                  <a:pt x="142" y="153"/>
                </a:cubicBezTo>
                <a:cubicBezTo>
                  <a:pt x="142" y="151"/>
                  <a:pt x="142" y="151"/>
                  <a:pt x="142" y="151"/>
                </a:cubicBezTo>
                <a:cubicBezTo>
                  <a:pt x="136" y="151"/>
                  <a:pt x="136" y="151"/>
                  <a:pt x="136" y="151"/>
                </a:cubicBezTo>
                <a:cubicBezTo>
                  <a:pt x="134" y="151"/>
                  <a:pt x="133" y="148"/>
                  <a:pt x="133" y="147"/>
                </a:cubicBezTo>
                <a:cubicBezTo>
                  <a:pt x="133" y="134"/>
                  <a:pt x="133" y="134"/>
                  <a:pt x="133" y="134"/>
                </a:cubicBezTo>
                <a:cubicBezTo>
                  <a:pt x="109" y="134"/>
                  <a:pt x="109" y="134"/>
                  <a:pt x="109" y="134"/>
                </a:cubicBezTo>
                <a:cubicBezTo>
                  <a:pt x="107" y="134"/>
                  <a:pt x="105" y="132"/>
                  <a:pt x="105" y="130"/>
                </a:cubicBezTo>
                <a:cubicBezTo>
                  <a:pt x="105" y="103"/>
                  <a:pt x="105" y="103"/>
                  <a:pt x="105" y="103"/>
                </a:cubicBezTo>
                <a:cubicBezTo>
                  <a:pt x="105" y="102"/>
                  <a:pt x="106" y="100"/>
                  <a:pt x="108" y="99"/>
                </a:cubicBezTo>
                <a:cubicBezTo>
                  <a:pt x="116" y="96"/>
                  <a:pt x="124" y="90"/>
                  <a:pt x="131" y="81"/>
                </a:cubicBezTo>
                <a:cubicBezTo>
                  <a:pt x="131" y="80"/>
                  <a:pt x="133" y="79"/>
                  <a:pt x="134" y="79"/>
                </a:cubicBezTo>
                <a:cubicBezTo>
                  <a:pt x="136" y="79"/>
                  <a:pt x="138" y="79"/>
                  <a:pt x="139" y="79"/>
                </a:cubicBezTo>
                <a:cubicBezTo>
                  <a:pt x="151" y="79"/>
                  <a:pt x="161" y="76"/>
                  <a:pt x="169" y="69"/>
                </a:cubicBezTo>
                <a:cubicBezTo>
                  <a:pt x="188" y="52"/>
                  <a:pt x="188" y="21"/>
                  <a:pt x="188" y="19"/>
                </a:cubicBezTo>
                <a:cubicBezTo>
                  <a:pt x="188" y="16"/>
                  <a:pt x="188" y="16"/>
                  <a:pt x="188" y="16"/>
                </a:cubicBezTo>
                <a:cubicBezTo>
                  <a:pt x="154" y="16"/>
                  <a:pt x="154" y="16"/>
                  <a:pt x="154" y="16"/>
                </a:cubicBezTo>
                <a:cubicBezTo>
                  <a:pt x="153" y="16"/>
                  <a:pt x="153" y="16"/>
                  <a:pt x="152" y="15"/>
                </a:cubicBezTo>
                <a:cubicBezTo>
                  <a:pt x="151" y="15"/>
                  <a:pt x="151" y="14"/>
                  <a:pt x="151" y="13"/>
                </a:cubicBezTo>
                <a:cubicBezTo>
                  <a:pt x="151" y="11"/>
                  <a:pt x="151" y="9"/>
                  <a:pt x="151" y="7"/>
                </a:cubicBezTo>
                <a:cubicBezTo>
                  <a:pt x="45" y="7"/>
                  <a:pt x="45" y="7"/>
                  <a:pt x="45" y="7"/>
                </a:cubicBezTo>
                <a:cubicBezTo>
                  <a:pt x="45" y="9"/>
                  <a:pt x="45" y="11"/>
                  <a:pt x="45" y="13"/>
                </a:cubicBezTo>
                <a:cubicBezTo>
                  <a:pt x="45" y="14"/>
                  <a:pt x="45" y="15"/>
                  <a:pt x="44" y="15"/>
                </a:cubicBezTo>
                <a:cubicBezTo>
                  <a:pt x="43" y="16"/>
                  <a:pt x="42" y="16"/>
                  <a:pt x="41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21"/>
                  <a:pt x="8" y="52"/>
                  <a:pt x="27" y="69"/>
                </a:cubicBezTo>
                <a:cubicBezTo>
                  <a:pt x="35" y="76"/>
                  <a:pt x="45" y="79"/>
                  <a:pt x="56" y="79"/>
                </a:cubicBezTo>
                <a:cubicBezTo>
                  <a:pt x="58" y="79"/>
                  <a:pt x="60" y="79"/>
                  <a:pt x="62" y="79"/>
                </a:cubicBezTo>
                <a:cubicBezTo>
                  <a:pt x="63" y="79"/>
                  <a:pt x="64" y="80"/>
                  <a:pt x="65" y="81"/>
                </a:cubicBezTo>
                <a:cubicBezTo>
                  <a:pt x="72" y="90"/>
                  <a:pt x="80" y="96"/>
                  <a:pt x="88" y="99"/>
                </a:cubicBezTo>
                <a:cubicBezTo>
                  <a:pt x="89" y="100"/>
                  <a:pt x="91" y="102"/>
                  <a:pt x="91" y="103"/>
                </a:cubicBezTo>
                <a:cubicBezTo>
                  <a:pt x="91" y="130"/>
                  <a:pt x="91" y="130"/>
                  <a:pt x="91" y="130"/>
                </a:cubicBezTo>
                <a:cubicBezTo>
                  <a:pt x="91" y="132"/>
                  <a:pt x="89" y="134"/>
                  <a:pt x="87" y="134"/>
                </a:cubicBezTo>
                <a:cubicBezTo>
                  <a:pt x="63" y="134"/>
                  <a:pt x="63" y="134"/>
                  <a:pt x="63" y="134"/>
                </a:cubicBezTo>
                <a:cubicBezTo>
                  <a:pt x="63" y="147"/>
                  <a:pt x="63" y="147"/>
                  <a:pt x="63" y="147"/>
                </a:cubicBezTo>
                <a:cubicBezTo>
                  <a:pt x="63" y="148"/>
                  <a:pt x="62" y="151"/>
                  <a:pt x="60" y="151"/>
                </a:cubicBezTo>
                <a:cubicBezTo>
                  <a:pt x="54" y="151"/>
                  <a:pt x="54" y="151"/>
                  <a:pt x="54" y="151"/>
                </a:cubicBezTo>
                <a:cubicBezTo>
                  <a:pt x="54" y="153"/>
                  <a:pt x="54" y="153"/>
                  <a:pt x="54" y="153"/>
                </a:cubicBezTo>
                <a:cubicBezTo>
                  <a:pt x="54" y="153"/>
                  <a:pt x="54" y="153"/>
                  <a:pt x="54" y="153"/>
                </a:cubicBezTo>
                <a:close/>
                <a:moveTo>
                  <a:pt x="54" y="74"/>
                </a:moveTo>
                <a:cubicBezTo>
                  <a:pt x="54" y="74"/>
                  <a:pt x="54" y="74"/>
                  <a:pt x="54" y="74"/>
                </a:cubicBezTo>
                <a:cubicBezTo>
                  <a:pt x="45" y="74"/>
                  <a:pt x="37" y="71"/>
                  <a:pt x="30" y="65"/>
                </a:cubicBezTo>
                <a:cubicBezTo>
                  <a:pt x="18" y="54"/>
                  <a:pt x="14" y="36"/>
                  <a:pt x="13" y="26"/>
                </a:cubicBezTo>
                <a:cubicBezTo>
                  <a:pt x="13" y="25"/>
                  <a:pt x="13" y="24"/>
                  <a:pt x="14" y="23"/>
                </a:cubicBezTo>
                <a:cubicBezTo>
                  <a:pt x="15" y="22"/>
                  <a:pt x="16" y="22"/>
                  <a:pt x="17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44" y="22"/>
                  <a:pt x="45" y="23"/>
                  <a:pt x="46" y="25"/>
                </a:cubicBezTo>
                <a:cubicBezTo>
                  <a:pt x="47" y="35"/>
                  <a:pt x="49" y="49"/>
                  <a:pt x="54" y="62"/>
                </a:cubicBezTo>
                <a:cubicBezTo>
                  <a:pt x="55" y="65"/>
                  <a:pt x="56" y="67"/>
                  <a:pt x="58" y="69"/>
                </a:cubicBezTo>
                <a:cubicBezTo>
                  <a:pt x="59" y="70"/>
                  <a:pt x="59" y="72"/>
                  <a:pt x="58" y="73"/>
                </a:cubicBezTo>
                <a:cubicBezTo>
                  <a:pt x="57" y="74"/>
                  <a:pt x="56" y="74"/>
                  <a:pt x="54" y="74"/>
                </a:cubicBezTo>
                <a:close/>
                <a:moveTo>
                  <a:pt x="21" y="29"/>
                </a:moveTo>
                <a:cubicBezTo>
                  <a:pt x="22" y="38"/>
                  <a:pt x="26" y="52"/>
                  <a:pt x="35" y="60"/>
                </a:cubicBezTo>
                <a:cubicBezTo>
                  <a:pt x="39" y="63"/>
                  <a:pt x="43" y="65"/>
                  <a:pt x="48" y="66"/>
                </a:cubicBezTo>
                <a:cubicBezTo>
                  <a:pt x="48" y="66"/>
                  <a:pt x="48" y="66"/>
                  <a:pt x="48" y="65"/>
                </a:cubicBezTo>
                <a:cubicBezTo>
                  <a:pt x="43" y="53"/>
                  <a:pt x="40" y="39"/>
                  <a:pt x="38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1" y="29"/>
                  <a:pt x="21" y="29"/>
                  <a:pt x="21" y="29"/>
                </a:cubicBezTo>
                <a:close/>
                <a:moveTo>
                  <a:pt x="141" y="74"/>
                </a:moveTo>
                <a:cubicBezTo>
                  <a:pt x="140" y="74"/>
                  <a:pt x="139" y="74"/>
                  <a:pt x="138" y="73"/>
                </a:cubicBezTo>
                <a:cubicBezTo>
                  <a:pt x="137" y="72"/>
                  <a:pt x="137" y="70"/>
                  <a:pt x="138" y="69"/>
                </a:cubicBezTo>
                <a:cubicBezTo>
                  <a:pt x="139" y="67"/>
                  <a:pt x="140" y="65"/>
                  <a:pt x="141" y="62"/>
                </a:cubicBezTo>
                <a:cubicBezTo>
                  <a:pt x="147" y="49"/>
                  <a:pt x="149" y="35"/>
                  <a:pt x="150" y="25"/>
                </a:cubicBezTo>
                <a:cubicBezTo>
                  <a:pt x="150" y="23"/>
                  <a:pt x="152" y="22"/>
                  <a:pt x="154" y="22"/>
                </a:cubicBezTo>
                <a:cubicBezTo>
                  <a:pt x="179" y="22"/>
                  <a:pt x="179" y="22"/>
                  <a:pt x="179" y="22"/>
                </a:cubicBezTo>
                <a:cubicBezTo>
                  <a:pt x="180" y="22"/>
                  <a:pt x="181" y="22"/>
                  <a:pt x="182" y="23"/>
                </a:cubicBezTo>
                <a:cubicBezTo>
                  <a:pt x="183" y="24"/>
                  <a:pt x="183" y="25"/>
                  <a:pt x="183" y="26"/>
                </a:cubicBezTo>
                <a:cubicBezTo>
                  <a:pt x="182" y="36"/>
                  <a:pt x="178" y="54"/>
                  <a:pt x="165" y="65"/>
                </a:cubicBezTo>
                <a:cubicBezTo>
                  <a:pt x="159" y="71"/>
                  <a:pt x="151" y="74"/>
                  <a:pt x="142" y="74"/>
                </a:cubicBezTo>
                <a:cubicBezTo>
                  <a:pt x="141" y="74"/>
                  <a:pt x="141" y="74"/>
                  <a:pt x="141" y="74"/>
                </a:cubicBezTo>
                <a:close/>
                <a:moveTo>
                  <a:pt x="157" y="29"/>
                </a:moveTo>
                <a:cubicBezTo>
                  <a:pt x="156" y="39"/>
                  <a:pt x="153" y="53"/>
                  <a:pt x="148" y="65"/>
                </a:cubicBezTo>
                <a:cubicBezTo>
                  <a:pt x="148" y="66"/>
                  <a:pt x="148" y="66"/>
                  <a:pt x="147" y="66"/>
                </a:cubicBezTo>
                <a:cubicBezTo>
                  <a:pt x="152" y="65"/>
                  <a:pt x="157" y="63"/>
                  <a:pt x="161" y="60"/>
                </a:cubicBezTo>
                <a:cubicBezTo>
                  <a:pt x="170" y="52"/>
                  <a:pt x="174" y="38"/>
                  <a:pt x="175" y="29"/>
                </a:cubicBezTo>
                <a:cubicBezTo>
                  <a:pt x="157" y="29"/>
                  <a:pt x="157" y="29"/>
                  <a:pt x="157" y="29"/>
                </a:cubicBezTo>
                <a:cubicBezTo>
                  <a:pt x="157" y="29"/>
                  <a:pt x="157" y="29"/>
                  <a:pt x="157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7" name="Oval 26"/>
          <p:cNvSpPr/>
          <p:nvPr/>
        </p:nvSpPr>
        <p:spPr>
          <a:xfrm>
            <a:off x="9094333" y="3033010"/>
            <a:ext cx="731520" cy="727573"/>
          </a:xfrm>
          <a:prstGeom prst="ellipse">
            <a:avLst/>
          </a:prstGeom>
          <a:solidFill>
            <a:schemeClr val="bg1"/>
          </a:solidFill>
          <a:ln w="9525">
            <a:solidFill>
              <a:srgbClr val="9D9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33" name="Freeform 156"/>
          <p:cNvSpPr>
            <a:spLocks noEditPoints="1"/>
          </p:cNvSpPr>
          <p:nvPr/>
        </p:nvSpPr>
        <p:spPr bwMode="auto">
          <a:xfrm>
            <a:off x="9249781" y="3186484"/>
            <a:ext cx="420624" cy="420624"/>
          </a:xfrm>
          <a:custGeom>
            <a:avLst/>
            <a:gdLst>
              <a:gd name="T0" fmla="*/ 3 w 155"/>
              <a:gd name="T1" fmla="*/ 142 h 142"/>
              <a:gd name="T2" fmla="*/ 0 w 155"/>
              <a:gd name="T3" fmla="*/ 78 h 142"/>
              <a:gd name="T4" fmla="*/ 31 w 155"/>
              <a:gd name="T5" fmla="*/ 57 h 142"/>
              <a:gd name="T6" fmla="*/ 56 w 155"/>
              <a:gd name="T7" fmla="*/ 73 h 142"/>
              <a:gd name="T8" fmla="*/ 57 w 155"/>
              <a:gd name="T9" fmla="*/ 139 h 142"/>
              <a:gd name="T10" fmla="*/ 6 w 155"/>
              <a:gd name="T11" fmla="*/ 136 h 142"/>
              <a:gd name="T12" fmla="*/ 52 w 155"/>
              <a:gd name="T13" fmla="*/ 76 h 142"/>
              <a:gd name="T14" fmla="*/ 6 w 155"/>
              <a:gd name="T15" fmla="*/ 79 h 142"/>
              <a:gd name="T16" fmla="*/ 6 w 155"/>
              <a:gd name="T17" fmla="*/ 136 h 142"/>
              <a:gd name="T18" fmla="*/ 116 w 155"/>
              <a:gd name="T19" fmla="*/ 142 h 142"/>
              <a:gd name="T20" fmla="*/ 113 w 155"/>
              <a:gd name="T21" fmla="*/ 54 h 142"/>
              <a:gd name="T22" fmla="*/ 151 w 155"/>
              <a:gd name="T23" fmla="*/ 33 h 142"/>
              <a:gd name="T24" fmla="*/ 155 w 155"/>
              <a:gd name="T25" fmla="*/ 36 h 142"/>
              <a:gd name="T26" fmla="*/ 152 w 155"/>
              <a:gd name="T27" fmla="*/ 142 h 142"/>
              <a:gd name="T28" fmla="*/ 149 w 155"/>
              <a:gd name="T29" fmla="*/ 136 h 142"/>
              <a:gd name="T30" fmla="*/ 118 w 155"/>
              <a:gd name="T31" fmla="*/ 56 h 142"/>
              <a:gd name="T32" fmla="*/ 118 w 155"/>
              <a:gd name="T33" fmla="*/ 136 h 142"/>
              <a:gd name="T34" fmla="*/ 66 w 155"/>
              <a:gd name="T35" fmla="*/ 142 h 142"/>
              <a:gd name="T36" fmla="*/ 63 w 155"/>
              <a:gd name="T37" fmla="*/ 78 h 142"/>
              <a:gd name="T38" fmla="*/ 101 w 155"/>
              <a:gd name="T39" fmla="*/ 58 h 142"/>
              <a:gd name="T40" fmla="*/ 105 w 155"/>
              <a:gd name="T41" fmla="*/ 60 h 142"/>
              <a:gd name="T42" fmla="*/ 102 w 155"/>
              <a:gd name="T43" fmla="*/ 142 h 142"/>
              <a:gd name="T44" fmla="*/ 100 w 155"/>
              <a:gd name="T45" fmla="*/ 136 h 142"/>
              <a:gd name="T46" fmla="*/ 68 w 155"/>
              <a:gd name="T47" fmla="*/ 80 h 142"/>
              <a:gd name="T48" fmla="*/ 68 w 155"/>
              <a:gd name="T49" fmla="*/ 136 h 142"/>
              <a:gd name="T50" fmla="*/ 59 w 155"/>
              <a:gd name="T51" fmla="*/ 64 h 142"/>
              <a:gd name="T52" fmla="*/ 4 w 155"/>
              <a:gd name="T53" fmla="*/ 61 h 142"/>
              <a:gd name="T54" fmla="*/ 0 w 155"/>
              <a:gd name="T55" fmla="*/ 59 h 142"/>
              <a:gd name="T56" fmla="*/ 1 w 155"/>
              <a:gd name="T57" fmla="*/ 39 h 142"/>
              <a:gd name="T58" fmla="*/ 35 w 155"/>
              <a:gd name="T59" fmla="*/ 20 h 142"/>
              <a:gd name="T60" fmla="*/ 129 w 155"/>
              <a:gd name="T61" fmla="*/ 8 h 142"/>
              <a:gd name="T62" fmla="*/ 125 w 155"/>
              <a:gd name="T63" fmla="*/ 1 h 142"/>
              <a:gd name="T64" fmla="*/ 152 w 155"/>
              <a:gd name="T65" fmla="*/ 4 h 142"/>
              <a:gd name="T66" fmla="*/ 155 w 155"/>
              <a:gd name="T67" fmla="*/ 28 h 142"/>
              <a:gd name="T68" fmla="*/ 149 w 155"/>
              <a:gd name="T69" fmla="*/ 30 h 142"/>
              <a:gd name="T70" fmla="*/ 62 w 155"/>
              <a:gd name="T71" fmla="*/ 64 h 142"/>
              <a:gd name="T72" fmla="*/ 32 w 155"/>
              <a:gd name="T73" fmla="*/ 37 h 142"/>
              <a:gd name="T74" fmla="*/ 61 w 155"/>
              <a:gd name="T75" fmla="*/ 58 h 142"/>
              <a:gd name="T76" fmla="*/ 146 w 155"/>
              <a:gd name="T77" fmla="*/ 18 h 142"/>
              <a:gd name="T78" fmla="*/ 149 w 155"/>
              <a:gd name="T79" fmla="*/ 9 h 142"/>
              <a:gd name="T80" fmla="*/ 135 w 155"/>
              <a:gd name="T81" fmla="*/ 7 h 142"/>
              <a:gd name="T82" fmla="*/ 134 w 155"/>
              <a:gd name="T83" fmla="*/ 12 h 142"/>
              <a:gd name="T84" fmla="*/ 61 w 155"/>
              <a:gd name="T85" fmla="*/ 46 h 142"/>
              <a:gd name="T86" fmla="*/ 6 w 155"/>
              <a:gd name="T87" fmla="*/ 42 h 142"/>
              <a:gd name="T88" fmla="*/ 30 w 155"/>
              <a:gd name="T89" fmla="*/ 37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55" h="142">
                <a:moveTo>
                  <a:pt x="54" y="142"/>
                </a:moveTo>
                <a:cubicBezTo>
                  <a:pt x="3" y="142"/>
                  <a:pt x="3" y="142"/>
                  <a:pt x="3" y="142"/>
                </a:cubicBezTo>
                <a:cubicBezTo>
                  <a:pt x="2" y="142"/>
                  <a:pt x="0" y="140"/>
                  <a:pt x="0" y="139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77"/>
                  <a:pt x="1" y="76"/>
                  <a:pt x="2" y="75"/>
                </a:cubicBezTo>
                <a:cubicBezTo>
                  <a:pt x="31" y="57"/>
                  <a:pt x="31" y="57"/>
                  <a:pt x="31" y="57"/>
                </a:cubicBezTo>
                <a:cubicBezTo>
                  <a:pt x="32" y="56"/>
                  <a:pt x="33" y="56"/>
                  <a:pt x="34" y="57"/>
                </a:cubicBezTo>
                <a:cubicBezTo>
                  <a:pt x="56" y="73"/>
                  <a:pt x="56" y="73"/>
                  <a:pt x="56" y="73"/>
                </a:cubicBezTo>
                <a:cubicBezTo>
                  <a:pt x="57" y="74"/>
                  <a:pt x="57" y="75"/>
                  <a:pt x="57" y="75"/>
                </a:cubicBezTo>
                <a:cubicBezTo>
                  <a:pt x="57" y="139"/>
                  <a:pt x="57" y="139"/>
                  <a:pt x="57" y="139"/>
                </a:cubicBezTo>
                <a:cubicBezTo>
                  <a:pt x="57" y="140"/>
                  <a:pt x="56" y="142"/>
                  <a:pt x="54" y="142"/>
                </a:cubicBezTo>
                <a:close/>
                <a:moveTo>
                  <a:pt x="6" y="136"/>
                </a:moveTo>
                <a:cubicBezTo>
                  <a:pt x="52" y="136"/>
                  <a:pt x="52" y="136"/>
                  <a:pt x="52" y="136"/>
                </a:cubicBezTo>
                <a:cubicBezTo>
                  <a:pt x="52" y="76"/>
                  <a:pt x="52" y="76"/>
                  <a:pt x="52" y="76"/>
                </a:cubicBezTo>
                <a:cubicBezTo>
                  <a:pt x="33" y="63"/>
                  <a:pt x="33" y="63"/>
                  <a:pt x="33" y="63"/>
                </a:cubicBezTo>
                <a:cubicBezTo>
                  <a:pt x="6" y="79"/>
                  <a:pt x="6" y="79"/>
                  <a:pt x="6" y="79"/>
                </a:cubicBezTo>
                <a:cubicBezTo>
                  <a:pt x="6" y="136"/>
                  <a:pt x="6" y="136"/>
                  <a:pt x="6" y="136"/>
                </a:cubicBezTo>
                <a:cubicBezTo>
                  <a:pt x="6" y="136"/>
                  <a:pt x="6" y="136"/>
                  <a:pt x="6" y="136"/>
                </a:cubicBezTo>
                <a:close/>
                <a:moveTo>
                  <a:pt x="152" y="142"/>
                </a:moveTo>
                <a:cubicBezTo>
                  <a:pt x="116" y="142"/>
                  <a:pt x="116" y="142"/>
                  <a:pt x="116" y="142"/>
                </a:cubicBezTo>
                <a:cubicBezTo>
                  <a:pt x="114" y="142"/>
                  <a:pt x="113" y="140"/>
                  <a:pt x="113" y="139"/>
                </a:cubicBezTo>
                <a:cubicBezTo>
                  <a:pt x="113" y="54"/>
                  <a:pt x="113" y="54"/>
                  <a:pt x="113" y="54"/>
                </a:cubicBezTo>
                <a:cubicBezTo>
                  <a:pt x="113" y="53"/>
                  <a:pt x="113" y="52"/>
                  <a:pt x="114" y="52"/>
                </a:cubicBezTo>
                <a:cubicBezTo>
                  <a:pt x="151" y="33"/>
                  <a:pt x="151" y="33"/>
                  <a:pt x="151" y="33"/>
                </a:cubicBezTo>
                <a:cubicBezTo>
                  <a:pt x="152" y="33"/>
                  <a:pt x="153" y="33"/>
                  <a:pt x="154" y="34"/>
                </a:cubicBezTo>
                <a:cubicBezTo>
                  <a:pt x="155" y="34"/>
                  <a:pt x="155" y="35"/>
                  <a:pt x="155" y="36"/>
                </a:cubicBezTo>
                <a:cubicBezTo>
                  <a:pt x="155" y="139"/>
                  <a:pt x="155" y="139"/>
                  <a:pt x="155" y="139"/>
                </a:cubicBezTo>
                <a:cubicBezTo>
                  <a:pt x="155" y="140"/>
                  <a:pt x="154" y="142"/>
                  <a:pt x="152" y="142"/>
                </a:cubicBezTo>
                <a:close/>
                <a:moveTo>
                  <a:pt x="118" y="136"/>
                </a:moveTo>
                <a:cubicBezTo>
                  <a:pt x="149" y="136"/>
                  <a:pt x="149" y="136"/>
                  <a:pt x="149" y="136"/>
                </a:cubicBezTo>
                <a:cubicBezTo>
                  <a:pt x="149" y="40"/>
                  <a:pt x="149" y="40"/>
                  <a:pt x="149" y="40"/>
                </a:cubicBezTo>
                <a:cubicBezTo>
                  <a:pt x="118" y="56"/>
                  <a:pt x="118" y="56"/>
                  <a:pt x="118" y="56"/>
                </a:cubicBezTo>
                <a:cubicBezTo>
                  <a:pt x="118" y="136"/>
                  <a:pt x="118" y="136"/>
                  <a:pt x="118" y="136"/>
                </a:cubicBezTo>
                <a:cubicBezTo>
                  <a:pt x="118" y="136"/>
                  <a:pt x="118" y="136"/>
                  <a:pt x="118" y="136"/>
                </a:cubicBezTo>
                <a:close/>
                <a:moveTo>
                  <a:pt x="102" y="142"/>
                </a:moveTo>
                <a:cubicBezTo>
                  <a:pt x="66" y="142"/>
                  <a:pt x="66" y="142"/>
                  <a:pt x="66" y="142"/>
                </a:cubicBezTo>
                <a:cubicBezTo>
                  <a:pt x="64" y="142"/>
                  <a:pt x="63" y="140"/>
                  <a:pt x="63" y="139"/>
                </a:cubicBezTo>
                <a:cubicBezTo>
                  <a:pt x="63" y="78"/>
                  <a:pt x="63" y="78"/>
                  <a:pt x="63" y="78"/>
                </a:cubicBezTo>
                <a:cubicBezTo>
                  <a:pt x="63" y="78"/>
                  <a:pt x="63" y="76"/>
                  <a:pt x="64" y="76"/>
                </a:cubicBezTo>
                <a:cubicBezTo>
                  <a:pt x="101" y="58"/>
                  <a:pt x="101" y="58"/>
                  <a:pt x="101" y="58"/>
                </a:cubicBezTo>
                <a:cubicBezTo>
                  <a:pt x="102" y="57"/>
                  <a:pt x="103" y="57"/>
                  <a:pt x="104" y="58"/>
                </a:cubicBezTo>
                <a:cubicBezTo>
                  <a:pt x="105" y="58"/>
                  <a:pt x="105" y="59"/>
                  <a:pt x="105" y="60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05" y="140"/>
                  <a:pt x="104" y="142"/>
                  <a:pt x="102" y="142"/>
                </a:cubicBezTo>
                <a:close/>
                <a:moveTo>
                  <a:pt x="68" y="136"/>
                </a:moveTo>
                <a:cubicBezTo>
                  <a:pt x="100" y="136"/>
                  <a:pt x="100" y="136"/>
                  <a:pt x="100" y="136"/>
                </a:cubicBezTo>
                <a:cubicBezTo>
                  <a:pt x="100" y="64"/>
                  <a:pt x="100" y="64"/>
                  <a:pt x="100" y="64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136"/>
                  <a:pt x="68" y="136"/>
                  <a:pt x="68" y="136"/>
                </a:cubicBezTo>
                <a:cubicBezTo>
                  <a:pt x="68" y="136"/>
                  <a:pt x="68" y="136"/>
                  <a:pt x="68" y="136"/>
                </a:cubicBezTo>
                <a:close/>
                <a:moveTo>
                  <a:pt x="60" y="64"/>
                </a:moveTo>
                <a:cubicBezTo>
                  <a:pt x="60" y="64"/>
                  <a:pt x="59" y="64"/>
                  <a:pt x="59" y="64"/>
                </a:cubicBezTo>
                <a:cubicBezTo>
                  <a:pt x="32" y="43"/>
                  <a:pt x="32" y="43"/>
                  <a:pt x="32" y="43"/>
                </a:cubicBezTo>
                <a:cubicBezTo>
                  <a:pt x="4" y="61"/>
                  <a:pt x="4" y="61"/>
                  <a:pt x="4" y="61"/>
                </a:cubicBezTo>
                <a:cubicBezTo>
                  <a:pt x="4" y="62"/>
                  <a:pt x="2" y="62"/>
                  <a:pt x="2" y="61"/>
                </a:cubicBezTo>
                <a:cubicBezTo>
                  <a:pt x="0" y="61"/>
                  <a:pt x="0" y="60"/>
                  <a:pt x="0" y="59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0"/>
                  <a:pt x="0" y="39"/>
                  <a:pt x="1" y="39"/>
                </a:cubicBezTo>
                <a:cubicBezTo>
                  <a:pt x="31" y="19"/>
                  <a:pt x="31" y="19"/>
                  <a:pt x="31" y="19"/>
                </a:cubicBezTo>
                <a:cubicBezTo>
                  <a:pt x="32" y="19"/>
                  <a:pt x="34" y="19"/>
                  <a:pt x="35" y="20"/>
                </a:cubicBezTo>
                <a:cubicBezTo>
                  <a:pt x="63" y="41"/>
                  <a:pt x="63" y="41"/>
                  <a:pt x="63" y="41"/>
                </a:cubicBezTo>
                <a:cubicBezTo>
                  <a:pt x="129" y="8"/>
                  <a:pt x="129" y="8"/>
                  <a:pt x="129" y="8"/>
                </a:cubicBezTo>
                <a:cubicBezTo>
                  <a:pt x="125" y="4"/>
                  <a:pt x="125" y="4"/>
                  <a:pt x="125" y="4"/>
                </a:cubicBezTo>
                <a:cubicBezTo>
                  <a:pt x="124" y="4"/>
                  <a:pt x="124" y="2"/>
                  <a:pt x="125" y="1"/>
                </a:cubicBezTo>
                <a:cubicBezTo>
                  <a:pt x="125" y="0"/>
                  <a:pt x="126" y="0"/>
                  <a:pt x="128" y="0"/>
                </a:cubicBezTo>
                <a:cubicBezTo>
                  <a:pt x="152" y="4"/>
                  <a:pt x="152" y="4"/>
                  <a:pt x="152" y="4"/>
                </a:cubicBezTo>
                <a:cubicBezTo>
                  <a:pt x="153" y="4"/>
                  <a:pt x="155" y="6"/>
                  <a:pt x="155" y="7"/>
                </a:cubicBezTo>
                <a:cubicBezTo>
                  <a:pt x="155" y="28"/>
                  <a:pt x="155" y="28"/>
                  <a:pt x="155" y="28"/>
                </a:cubicBezTo>
                <a:cubicBezTo>
                  <a:pt x="155" y="30"/>
                  <a:pt x="154" y="30"/>
                  <a:pt x="153" y="31"/>
                </a:cubicBezTo>
                <a:cubicBezTo>
                  <a:pt x="151" y="32"/>
                  <a:pt x="150" y="31"/>
                  <a:pt x="149" y="30"/>
                </a:cubicBezTo>
                <a:cubicBezTo>
                  <a:pt x="143" y="24"/>
                  <a:pt x="143" y="24"/>
                  <a:pt x="143" y="24"/>
                </a:cubicBezTo>
                <a:cubicBezTo>
                  <a:pt x="62" y="64"/>
                  <a:pt x="62" y="64"/>
                  <a:pt x="62" y="64"/>
                </a:cubicBezTo>
                <a:cubicBezTo>
                  <a:pt x="61" y="64"/>
                  <a:pt x="61" y="64"/>
                  <a:pt x="60" y="64"/>
                </a:cubicBezTo>
                <a:close/>
                <a:moveTo>
                  <a:pt x="32" y="37"/>
                </a:moveTo>
                <a:cubicBezTo>
                  <a:pt x="33" y="37"/>
                  <a:pt x="33" y="37"/>
                  <a:pt x="34" y="37"/>
                </a:cubicBezTo>
                <a:cubicBezTo>
                  <a:pt x="61" y="58"/>
                  <a:pt x="61" y="58"/>
                  <a:pt x="61" y="58"/>
                </a:cubicBezTo>
                <a:cubicBezTo>
                  <a:pt x="143" y="18"/>
                  <a:pt x="143" y="18"/>
                  <a:pt x="143" y="18"/>
                </a:cubicBezTo>
                <a:cubicBezTo>
                  <a:pt x="144" y="17"/>
                  <a:pt x="145" y="18"/>
                  <a:pt x="146" y="18"/>
                </a:cubicBezTo>
                <a:cubicBezTo>
                  <a:pt x="149" y="21"/>
                  <a:pt x="149" y="21"/>
                  <a:pt x="149" y="21"/>
                </a:cubicBezTo>
                <a:cubicBezTo>
                  <a:pt x="149" y="9"/>
                  <a:pt x="149" y="9"/>
                  <a:pt x="149" y="9"/>
                </a:cubicBezTo>
                <a:cubicBezTo>
                  <a:pt x="135" y="7"/>
                  <a:pt x="135" y="7"/>
                  <a:pt x="135" y="7"/>
                </a:cubicBezTo>
                <a:cubicBezTo>
                  <a:pt x="135" y="7"/>
                  <a:pt x="135" y="7"/>
                  <a:pt x="135" y="7"/>
                </a:cubicBezTo>
                <a:cubicBezTo>
                  <a:pt x="136" y="8"/>
                  <a:pt x="136" y="9"/>
                  <a:pt x="136" y="10"/>
                </a:cubicBezTo>
                <a:cubicBezTo>
                  <a:pt x="136" y="10"/>
                  <a:pt x="135" y="11"/>
                  <a:pt x="134" y="12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2" y="47"/>
                  <a:pt x="61" y="46"/>
                </a:cubicBezTo>
                <a:cubicBezTo>
                  <a:pt x="33" y="25"/>
                  <a:pt x="33" y="25"/>
                  <a:pt x="33" y="25"/>
                </a:cubicBezTo>
                <a:cubicBezTo>
                  <a:pt x="6" y="42"/>
                  <a:pt x="6" y="42"/>
                  <a:pt x="6" y="42"/>
                </a:cubicBezTo>
                <a:cubicBezTo>
                  <a:pt x="6" y="54"/>
                  <a:pt x="6" y="54"/>
                  <a:pt x="6" y="54"/>
                </a:cubicBezTo>
                <a:cubicBezTo>
                  <a:pt x="30" y="37"/>
                  <a:pt x="30" y="37"/>
                  <a:pt x="30" y="37"/>
                </a:cubicBezTo>
                <a:cubicBezTo>
                  <a:pt x="31" y="37"/>
                  <a:pt x="31" y="37"/>
                  <a:pt x="32" y="37"/>
                </a:cubicBezTo>
                <a:close/>
              </a:path>
            </a:pathLst>
          </a:custGeom>
          <a:solidFill>
            <a:srgbClr val="9D9D9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/>
          </a:p>
        </p:txBody>
      </p:sp>
      <p:sp>
        <p:nvSpPr>
          <p:cNvPr id="30" name="Oval 29"/>
          <p:cNvSpPr/>
          <p:nvPr/>
        </p:nvSpPr>
        <p:spPr>
          <a:xfrm>
            <a:off x="9094333" y="5494439"/>
            <a:ext cx="731520" cy="727573"/>
          </a:xfrm>
          <a:prstGeom prst="ellipse">
            <a:avLst/>
          </a:prstGeom>
          <a:solidFill>
            <a:schemeClr val="bg1"/>
          </a:solidFill>
          <a:ln w="9525">
            <a:solidFill>
              <a:srgbClr val="875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34" name="Freeform 126"/>
          <p:cNvSpPr>
            <a:spLocks noEditPoints="1"/>
          </p:cNvSpPr>
          <p:nvPr/>
        </p:nvSpPr>
        <p:spPr bwMode="auto">
          <a:xfrm>
            <a:off x="9190465" y="5623041"/>
            <a:ext cx="502171" cy="447289"/>
          </a:xfrm>
          <a:custGeom>
            <a:avLst/>
            <a:gdLst>
              <a:gd name="T0" fmla="*/ 155 w 155"/>
              <a:gd name="T1" fmla="*/ 136 h 138"/>
              <a:gd name="T2" fmla="*/ 2 w 155"/>
              <a:gd name="T3" fmla="*/ 138 h 138"/>
              <a:gd name="T4" fmla="*/ 0 w 155"/>
              <a:gd name="T5" fmla="*/ 136 h 138"/>
              <a:gd name="T6" fmla="*/ 0 w 155"/>
              <a:gd name="T7" fmla="*/ 136 h 138"/>
              <a:gd name="T8" fmla="*/ 0 w 155"/>
              <a:gd name="T9" fmla="*/ 136 h 138"/>
              <a:gd name="T10" fmla="*/ 146 w 155"/>
              <a:gd name="T11" fmla="*/ 134 h 138"/>
              <a:gd name="T12" fmla="*/ 42 w 155"/>
              <a:gd name="T13" fmla="*/ 129 h 138"/>
              <a:gd name="T14" fmla="*/ 39 w 155"/>
              <a:gd name="T15" fmla="*/ 114 h 138"/>
              <a:gd name="T16" fmla="*/ 12 w 155"/>
              <a:gd name="T17" fmla="*/ 116 h 138"/>
              <a:gd name="T18" fmla="*/ 14 w 155"/>
              <a:gd name="T19" fmla="*/ 132 h 138"/>
              <a:gd name="T20" fmla="*/ 17 w 155"/>
              <a:gd name="T21" fmla="*/ 127 h 138"/>
              <a:gd name="T22" fmla="*/ 17 w 155"/>
              <a:gd name="T23" fmla="*/ 119 h 138"/>
              <a:gd name="T24" fmla="*/ 36 w 155"/>
              <a:gd name="T25" fmla="*/ 127 h 138"/>
              <a:gd name="T26" fmla="*/ 73 w 155"/>
              <a:gd name="T27" fmla="*/ 132 h 138"/>
              <a:gd name="T28" fmla="*/ 75 w 155"/>
              <a:gd name="T29" fmla="*/ 108 h 138"/>
              <a:gd name="T30" fmla="*/ 47 w 155"/>
              <a:gd name="T31" fmla="*/ 105 h 138"/>
              <a:gd name="T32" fmla="*/ 44 w 155"/>
              <a:gd name="T33" fmla="*/ 130 h 138"/>
              <a:gd name="T34" fmla="*/ 73 w 155"/>
              <a:gd name="T35" fmla="*/ 132 h 138"/>
              <a:gd name="T36" fmla="*/ 50 w 155"/>
              <a:gd name="T37" fmla="*/ 127 h 138"/>
              <a:gd name="T38" fmla="*/ 70 w 155"/>
              <a:gd name="T39" fmla="*/ 110 h 138"/>
              <a:gd name="T40" fmla="*/ 50 w 155"/>
              <a:gd name="T41" fmla="*/ 127 h 138"/>
              <a:gd name="T42" fmla="*/ 108 w 155"/>
              <a:gd name="T43" fmla="*/ 129 h 138"/>
              <a:gd name="T44" fmla="*/ 105 w 155"/>
              <a:gd name="T45" fmla="*/ 81 h 138"/>
              <a:gd name="T46" fmla="*/ 77 w 155"/>
              <a:gd name="T47" fmla="*/ 84 h 138"/>
              <a:gd name="T48" fmla="*/ 80 w 155"/>
              <a:gd name="T49" fmla="*/ 132 h 138"/>
              <a:gd name="T50" fmla="*/ 83 w 155"/>
              <a:gd name="T51" fmla="*/ 127 h 138"/>
              <a:gd name="T52" fmla="*/ 83 w 155"/>
              <a:gd name="T53" fmla="*/ 87 h 138"/>
              <a:gd name="T54" fmla="*/ 102 w 155"/>
              <a:gd name="T55" fmla="*/ 127 h 138"/>
              <a:gd name="T56" fmla="*/ 137 w 155"/>
              <a:gd name="T57" fmla="*/ 132 h 138"/>
              <a:gd name="T58" fmla="*/ 140 w 155"/>
              <a:gd name="T59" fmla="*/ 57 h 138"/>
              <a:gd name="T60" fmla="*/ 112 w 155"/>
              <a:gd name="T61" fmla="*/ 55 h 138"/>
              <a:gd name="T62" fmla="*/ 110 w 155"/>
              <a:gd name="T63" fmla="*/ 129 h 138"/>
              <a:gd name="T64" fmla="*/ 137 w 155"/>
              <a:gd name="T65" fmla="*/ 132 h 138"/>
              <a:gd name="T66" fmla="*/ 115 w 155"/>
              <a:gd name="T67" fmla="*/ 127 h 138"/>
              <a:gd name="T68" fmla="*/ 134 w 155"/>
              <a:gd name="T69" fmla="*/ 60 h 138"/>
              <a:gd name="T70" fmla="*/ 115 w 155"/>
              <a:gd name="T71" fmla="*/ 127 h 138"/>
              <a:gd name="T72" fmla="*/ 140 w 155"/>
              <a:gd name="T73" fmla="*/ 50 h 138"/>
              <a:gd name="T74" fmla="*/ 147 w 155"/>
              <a:gd name="T75" fmla="*/ 27 h 138"/>
              <a:gd name="T76" fmla="*/ 149 w 155"/>
              <a:gd name="T77" fmla="*/ 22 h 138"/>
              <a:gd name="T78" fmla="*/ 123 w 155"/>
              <a:gd name="T79" fmla="*/ 1 h 138"/>
              <a:gd name="T80" fmla="*/ 98 w 155"/>
              <a:gd name="T81" fmla="*/ 25 h 138"/>
              <a:gd name="T82" fmla="*/ 109 w 155"/>
              <a:gd name="T83" fmla="*/ 27 h 138"/>
              <a:gd name="T84" fmla="*/ 112 w 155"/>
              <a:gd name="T85" fmla="*/ 53 h 138"/>
              <a:gd name="T86" fmla="*/ 115 w 155"/>
              <a:gd name="T87" fmla="*/ 47 h 138"/>
              <a:gd name="T88" fmla="*/ 115 w 155"/>
              <a:gd name="T89" fmla="*/ 24 h 138"/>
              <a:gd name="T90" fmla="*/ 109 w 155"/>
              <a:gd name="T91" fmla="*/ 22 h 138"/>
              <a:gd name="T92" fmla="*/ 140 w 155"/>
              <a:gd name="T93" fmla="*/ 21 h 138"/>
              <a:gd name="T94" fmla="*/ 134 w 155"/>
              <a:gd name="T95" fmla="*/ 24 h 138"/>
              <a:gd name="T96" fmla="*/ 115 w 155"/>
              <a:gd name="T97" fmla="*/ 47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5" h="138">
                <a:moveTo>
                  <a:pt x="146" y="134"/>
                </a:moveTo>
                <a:cubicBezTo>
                  <a:pt x="149" y="134"/>
                  <a:pt x="153" y="133"/>
                  <a:pt x="155" y="136"/>
                </a:cubicBezTo>
                <a:cubicBezTo>
                  <a:pt x="154" y="138"/>
                  <a:pt x="153" y="138"/>
                  <a:pt x="151" y="138"/>
                </a:cubicBezTo>
                <a:cubicBezTo>
                  <a:pt x="101" y="138"/>
                  <a:pt x="52" y="138"/>
                  <a:pt x="2" y="138"/>
                </a:cubicBezTo>
                <a:cubicBezTo>
                  <a:pt x="2" y="138"/>
                  <a:pt x="0" y="138"/>
                  <a:pt x="0" y="138"/>
                </a:cubicBezTo>
                <a:cubicBezTo>
                  <a:pt x="0" y="138"/>
                  <a:pt x="0" y="137"/>
                  <a:pt x="0" y="13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36"/>
                  <a:pt x="0" y="136"/>
                  <a:pt x="0" y="136"/>
                </a:cubicBezTo>
                <a:cubicBezTo>
                  <a:pt x="2" y="133"/>
                  <a:pt x="5" y="134"/>
                  <a:pt x="8" y="134"/>
                </a:cubicBezTo>
                <a:cubicBezTo>
                  <a:pt x="54" y="134"/>
                  <a:pt x="100" y="134"/>
                  <a:pt x="146" y="134"/>
                </a:cubicBezTo>
                <a:close/>
                <a:moveTo>
                  <a:pt x="39" y="132"/>
                </a:moveTo>
                <a:cubicBezTo>
                  <a:pt x="41" y="132"/>
                  <a:pt x="42" y="131"/>
                  <a:pt x="42" y="129"/>
                </a:cubicBezTo>
                <a:cubicBezTo>
                  <a:pt x="42" y="129"/>
                  <a:pt x="42" y="129"/>
                  <a:pt x="42" y="116"/>
                </a:cubicBezTo>
                <a:cubicBezTo>
                  <a:pt x="42" y="115"/>
                  <a:pt x="41" y="114"/>
                  <a:pt x="39" y="114"/>
                </a:cubicBezTo>
                <a:cubicBezTo>
                  <a:pt x="39" y="114"/>
                  <a:pt x="39" y="114"/>
                  <a:pt x="14" y="114"/>
                </a:cubicBezTo>
                <a:cubicBezTo>
                  <a:pt x="13" y="114"/>
                  <a:pt x="12" y="115"/>
                  <a:pt x="12" y="116"/>
                </a:cubicBezTo>
                <a:cubicBezTo>
                  <a:pt x="12" y="116"/>
                  <a:pt x="12" y="116"/>
                  <a:pt x="12" y="129"/>
                </a:cubicBezTo>
                <a:cubicBezTo>
                  <a:pt x="12" y="131"/>
                  <a:pt x="13" y="132"/>
                  <a:pt x="14" y="132"/>
                </a:cubicBezTo>
                <a:cubicBezTo>
                  <a:pt x="14" y="132"/>
                  <a:pt x="14" y="132"/>
                  <a:pt x="39" y="132"/>
                </a:cubicBezTo>
                <a:close/>
                <a:moveTo>
                  <a:pt x="17" y="127"/>
                </a:moveTo>
                <a:cubicBezTo>
                  <a:pt x="17" y="127"/>
                  <a:pt x="17" y="127"/>
                  <a:pt x="17" y="127"/>
                </a:cubicBezTo>
                <a:cubicBezTo>
                  <a:pt x="17" y="119"/>
                  <a:pt x="17" y="119"/>
                  <a:pt x="17" y="119"/>
                </a:cubicBezTo>
                <a:cubicBezTo>
                  <a:pt x="17" y="119"/>
                  <a:pt x="17" y="119"/>
                  <a:pt x="36" y="119"/>
                </a:cubicBezTo>
                <a:cubicBezTo>
                  <a:pt x="36" y="119"/>
                  <a:pt x="36" y="119"/>
                  <a:pt x="36" y="127"/>
                </a:cubicBezTo>
                <a:cubicBezTo>
                  <a:pt x="36" y="127"/>
                  <a:pt x="36" y="127"/>
                  <a:pt x="17" y="127"/>
                </a:cubicBezTo>
                <a:close/>
                <a:moveTo>
                  <a:pt x="73" y="132"/>
                </a:moveTo>
                <a:cubicBezTo>
                  <a:pt x="74" y="132"/>
                  <a:pt x="75" y="131"/>
                  <a:pt x="75" y="130"/>
                </a:cubicBezTo>
                <a:cubicBezTo>
                  <a:pt x="75" y="130"/>
                  <a:pt x="75" y="130"/>
                  <a:pt x="75" y="108"/>
                </a:cubicBezTo>
                <a:cubicBezTo>
                  <a:pt x="75" y="106"/>
                  <a:pt x="74" y="105"/>
                  <a:pt x="73" y="105"/>
                </a:cubicBezTo>
                <a:cubicBezTo>
                  <a:pt x="73" y="105"/>
                  <a:pt x="73" y="105"/>
                  <a:pt x="47" y="105"/>
                </a:cubicBezTo>
                <a:cubicBezTo>
                  <a:pt x="46" y="105"/>
                  <a:pt x="44" y="106"/>
                  <a:pt x="44" y="108"/>
                </a:cubicBezTo>
                <a:cubicBezTo>
                  <a:pt x="44" y="108"/>
                  <a:pt x="44" y="108"/>
                  <a:pt x="44" y="130"/>
                </a:cubicBezTo>
                <a:cubicBezTo>
                  <a:pt x="44" y="131"/>
                  <a:pt x="46" y="132"/>
                  <a:pt x="47" y="132"/>
                </a:cubicBezTo>
                <a:cubicBezTo>
                  <a:pt x="47" y="132"/>
                  <a:pt x="47" y="132"/>
                  <a:pt x="73" y="132"/>
                </a:cubicBezTo>
                <a:close/>
                <a:moveTo>
                  <a:pt x="50" y="127"/>
                </a:moveTo>
                <a:cubicBezTo>
                  <a:pt x="50" y="127"/>
                  <a:pt x="50" y="127"/>
                  <a:pt x="50" y="127"/>
                </a:cubicBezTo>
                <a:cubicBezTo>
                  <a:pt x="50" y="110"/>
                  <a:pt x="50" y="110"/>
                  <a:pt x="50" y="110"/>
                </a:cubicBezTo>
                <a:cubicBezTo>
                  <a:pt x="50" y="110"/>
                  <a:pt x="50" y="110"/>
                  <a:pt x="70" y="110"/>
                </a:cubicBezTo>
                <a:cubicBezTo>
                  <a:pt x="70" y="110"/>
                  <a:pt x="70" y="110"/>
                  <a:pt x="70" y="127"/>
                </a:cubicBezTo>
                <a:cubicBezTo>
                  <a:pt x="70" y="127"/>
                  <a:pt x="70" y="127"/>
                  <a:pt x="50" y="127"/>
                </a:cubicBezTo>
                <a:close/>
                <a:moveTo>
                  <a:pt x="105" y="132"/>
                </a:moveTo>
                <a:cubicBezTo>
                  <a:pt x="107" y="132"/>
                  <a:pt x="108" y="131"/>
                  <a:pt x="108" y="129"/>
                </a:cubicBezTo>
                <a:cubicBezTo>
                  <a:pt x="108" y="129"/>
                  <a:pt x="108" y="129"/>
                  <a:pt x="108" y="84"/>
                </a:cubicBezTo>
                <a:cubicBezTo>
                  <a:pt x="108" y="82"/>
                  <a:pt x="107" y="81"/>
                  <a:pt x="105" y="81"/>
                </a:cubicBezTo>
                <a:cubicBezTo>
                  <a:pt x="105" y="81"/>
                  <a:pt x="105" y="81"/>
                  <a:pt x="80" y="81"/>
                </a:cubicBezTo>
                <a:cubicBezTo>
                  <a:pt x="79" y="81"/>
                  <a:pt x="77" y="82"/>
                  <a:pt x="77" y="84"/>
                </a:cubicBezTo>
                <a:cubicBezTo>
                  <a:pt x="77" y="84"/>
                  <a:pt x="77" y="84"/>
                  <a:pt x="77" y="129"/>
                </a:cubicBezTo>
                <a:cubicBezTo>
                  <a:pt x="77" y="131"/>
                  <a:pt x="79" y="132"/>
                  <a:pt x="80" y="132"/>
                </a:cubicBezTo>
                <a:cubicBezTo>
                  <a:pt x="80" y="132"/>
                  <a:pt x="80" y="132"/>
                  <a:pt x="105" y="132"/>
                </a:cubicBezTo>
                <a:close/>
                <a:moveTo>
                  <a:pt x="83" y="127"/>
                </a:moveTo>
                <a:cubicBezTo>
                  <a:pt x="83" y="127"/>
                  <a:pt x="83" y="127"/>
                  <a:pt x="83" y="127"/>
                </a:cubicBezTo>
                <a:cubicBezTo>
                  <a:pt x="83" y="87"/>
                  <a:pt x="83" y="87"/>
                  <a:pt x="83" y="87"/>
                </a:cubicBezTo>
                <a:cubicBezTo>
                  <a:pt x="83" y="87"/>
                  <a:pt x="83" y="87"/>
                  <a:pt x="102" y="87"/>
                </a:cubicBezTo>
                <a:cubicBezTo>
                  <a:pt x="102" y="87"/>
                  <a:pt x="102" y="87"/>
                  <a:pt x="102" y="127"/>
                </a:cubicBezTo>
                <a:cubicBezTo>
                  <a:pt x="102" y="127"/>
                  <a:pt x="102" y="127"/>
                  <a:pt x="83" y="127"/>
                </a:cubicBezTo>
                <a:close/>
                <a:moveTo>
                  <a:pt x="137" y="132"/>
                </a:moveTo>
                <a:cubicBezTo>
                  <a:pt x="138" y="132"/>
                  <a:pt x="140" y="131"/>
                  <a:pt x="140" y="129"/>
                </a:cubicBezTo>
                <a:cubicBezTo>
                  <a:pt x="140" y="129"/>
                  <a:pt x="140" y="129"/>
                  <a:pt x="140" y="57"/>
                </a:cubicBezTo>
                <a:cubicBezTo>
                  <a:pt x="140" y="56"/>
                  <a:pt x="138" y="55"/>
                  <a:pt x="137" y="55"/>
                </a:cubicBezTo>
                <a:cubicBezTo>
                  <a:pt x="137" y="55"/>
                  <a:pt x="137" y="55"/>
                  <a:pt x="112" y="55"/>
                </a:cubicBezTo>
                <a:cubicBezTo>
                  <a:pt x="111" y="55"/>
                  <a:pt x="110" y="56"/>
                  <a:pt x="110" y="57"/>
                </a:cubicBezTo>
                <a:cubicBezTo>
                  <a:pt x="110" y="57"/>
                  <a:pt x="110" y="57"/>
                  <a:pt x="110" y="129"/>
                </a:cubicBezTo>
                <a:cubicBezTo>
                  <a:pt x="110" y="131"/>
                  <a:pt x="111" y="132"/>
                  <a:pt x="112" y="132"/>
                </a:cubicBezTo>
                <a:cubicBezTo>
                  <a:pt x="112" y="132"/>
                  <a:pt x="112" y="132"/>
                  <a:pt x="137" y="132"/>
                </a:cubicBezTo>
                <a:close/>
                <a:moveTo>
                  <a:pt x="115" y="127"/>
                </a:moveTo>
                <a:cubicBezTo>
                  <a:pt x="115" y="127"/>
                  <a:pt x="115" y="127"/>
                  <a:pt x="115" y="127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115" y="60"/>
                  <a:pt x="115" y="60"/>
                  <a:pt x="134" y="60"/>
                </a:cubicBezTo>
                <a:cubicBezTo>
                  <a:pt x="134" y="60"/>
                  <a:pt x="134" y="60"/>
                  <a:pt x="134" y="127"/>
                </a:cubicBezTo>
                <a:cubicBezTo>
                  <a:pt x="134" y="127"/>
                  <a:pt x="134" y="127"/>
                  <a:pt x="115" y="127"/>
                </a:cubicBezTo>
                <a:close/>
                <a:moveTo>
                  <a:pt x="137" y="53"/>
                </a:moveTo>
                <a:cubicBezTo>
                  <a:pt x="139" y="53"/>
                  <a:pt x="140" y="52"/>
                  <a:pt x="140" y="50"/>
                </a:cubicBezTo>
                <a:cubicBezTo>
                  <a:pt x="140" y="50"/>
                  <a:pt x="140" y="50"/>
                  <a:pt x="140" y="27"/>
                </a:cubicBezTo>
                <a:cubicBezTo>
                  <a:pt x="140" y="27"/>
                  <a:pt x="140" y="27"/>
                  <a:pt x="147" y="27"/>
                </a:cubicBezTo>
                <a:cubicBezTo>
                  <a:pt x="148" y="27"/>
                  <a:pt x="149" y="26"/>
                  <a:pt x="149" y="25"/>
                </a:cubicBezTo>
                <a:cubicBezTo>
                  <a:pt x="150" y="24"/>
                  <a:pt x="149" y="22"/>
                  <a:pt x="149" y="22"/>
                </a:cubicBezTo>
                <a:cubicBezTo>
                  <a:pt x="149" y="22"/>
                  <a:pt x="149" y="22"/>
                  <a:pt x="127" y="1"/>
                </a:cubicBezTo>
                <a:cubicBezTo>
                  <a:pt x="126" y="0"/>
                  <a:pt x="124" y="0"/>
                  <a:pt x="123" y="1"/>
                </a:cubicBezTo>
                <a:cubicBezTo>
                  <a:pt x="123" y="1"/>
                  <a:pt x="123" y="1"/>
                  <a:pt x="99" y="22"/>
                </a:cubicBezTo>
                <a:cubicBezTo>
                  <a:pt x="98" y="23"/>
                  <a:pt x="98" y="24"/>
                  <a:pt x="98" y="25"/>
                </a:cubicBezTo>
                <a:cubicBezTo>
                  <a:pt x="99" y="27"/>
                  <a:pt x="100" y="27"/>
                  <a:pt x="101" y="27"/>
                </a:cubicBezTo>
                <a:cubicBezTo>
                  <a:pt x="101" y="27"/>
                  <a:pt x="101" y="27"/>
                  <a:pt x="109" y="27"/>
                </a:cubicBezTo>
                <a:cubicBezTo>
                  <a:pt x="109" y="27"/>
                  <a:pt x="109" y="27"/>
                  <a:pt x="109" y="50"/>
                </a:cubicBezTo>
                <a:cubicBezTo>
                  <a:pt x="109" y="52"/>
                  <a:pt x="111" y="53"/>
                  <a:pt x="112" y="53"/>
                </a:cubicBezTo>
                <a:cubicBezTo>
                  <a:pt x="112" y="53"/>
                  <a:pt x="112" y="53"/>
                  <a:pt x="137" y="53"/>
                </a:cubicBezTo>
                <a:close/>
                <a:moveTo>
                  <a:pt x="115" y="47"/>
                </a:moveTo>
                <a:cubicBezTo>
                  <a:pt x="115" y="47"/>
                  <a:pt x="115" y="47"/>
                  <a:pt x="115" y="47"/>
                </a:cubicBezTo>
                <a:cubicBezTo>
                  <a:pt x="115" y="24"/>
                  <a:pt x="115" y="24"/>
                  <a:pt x="115" y="24"/>
                </a:cubicBezTo>
                <a:cubicBezTo>
                  <a:pt x="115" y="23"/>
                  <a:pt x="114" y="22"/>
                  <a:pt x="112" y="22"/>
                </a:cubicBezTo>
                <a:cubicBezTo>
                  <a:pt x="112" y="22"/>
                  <a:pt x="112" y="22"/>
                  <a:pt x="109" y="22"/>
                </a:cubicBezTo>
                <a:cubicBezTo>
                  <a:pt x="109" y="22"/>
                  <a:pt x="109" y="22"/>
                  <a:pt x="125" y="7"/>
                </a:cubicBezTo>
                <a:cubicBezTo>
                  <a:pt x="125" y="7"/>
                  <a:pt x="125" y="7"/>
                  <a:pt x="140" y="21"/>
                </a:cubicBezTo>
                <a:cubicBezTo>
                  <a:pt x="140" y="21"/>
                  <a:pt x="140" y="21"/>
                  <a:pt x="137" y="21"/>
                </a:cubicBezTo>
                <a:cubicBezTo>
                  <a:pt x="136" y="21"/>
                  <a:pt x="134" y="22"/>
                  <a:pt x="134" y="24"/>
                </a:cubicBezTo>
                <a:cubicBezTo>
                  <a:pt x="134" y="24"/>
                  <a:pt x="134" y="24"/>
                  <a:pt x="134" y="47"/>
                </a:cubicBezTo>
                <a:cubicBezTo>
                  <a:pt x="134" y="47"/>
                  <a:pt x="134" y="47"/>
                  <a:pt x="115" y="47"/>
                </a:cubicBezTo>
                <a:close/>
              </a:path>
            </a:pathLst>
          </a:custGeom>
          <a:solidFill>
            <a:srgbClr val="875C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9" name="Oval 28"/>
          <p:cNvSpPr/>
          <p:nvPr/>
        </p:nvSpPr>
        <p:spPr>
          <a:xfrm>
            <a:off x="9094333" y="3826680"/>
            <a:ext cx="731520" cy="727573"/>
          </a:xfrm>
          <a:prstGeom prst="ellipse">
            <a:avLst/>
          </a:prstGeom>
          <a:solidFill>
            <a:schemeClr val="bg1"/>
          </a:solidFill>
          <a:ln w="9525">
            <a:solidFill>
              <a:srgbClr val="53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37" name="Freeform 22"/>
          <p:cNvSpPr>
            <a:spLocks noEditPoints="1"/>
          </p:cNvSpPr>
          <p:nvPr/>
        </p:nvSpPr>
        <p:spPr bwMode="auto">
          <a:xfrm>
            <a:off x="9244145" y="3978567"/>
            <a:ext cx="429731" cy="394376"/>
          </a:xfrm>
          <a:custGeom>
            <a:avLst/>
            <a:gdLst>
              <a:gd name="T0" fmla="*/ 197 w 386"/>
              <a:gd name="T1" fmla="*/ 234 h 367"/>
              <a:gd name="T2" fmla="*/ 193 w 386"/>
              <a:gd name="T3" fmla="*/ 269 h 367"/>
              <a:gd name="T4" fmla="*/ 221 w 386"/>
              <a:gd name="T5" fmla="*/ 329 h 367"/>
              <a:gd name="T6" fmla="*/ 206 w 386"/>
              <a:gd name="T7" fmla="*/ 324 h 367"/>
              <a:gd name="T8" fmla="*/ 191 w 386"/>
              <a:gd name="T9" fmla="*/ 331 h 367"/>
              <a:gd name="T10" fmla="*/ 185 w 386"/>
              <a:gd name="T11" fmla="*/ 346 h 367"/>
              <a:gd name="T12" fmla="*/ 192 w 386"/>
              <a:gd name="T13" fmla="*/ 361 h 367"/>
              <a:gd name="T14" fmla="*/ 207 w 386"/>
              <a:gd name="T15" fmla="*/ 367 h 367"/>
              <a:gd name="T16" fmla="*/ 221 w 386"/>
              <a:gd name="T17" fmla="*/ 361 h 367"/>
              <a:gd name="T18" fmla="*/ 228 w 386"/>
              <a:gd name="T19" fmla="*/ 346 h 367"/>
              <a:gd name="T20" fmla="*/ 203 w 386"/>
              <a:gd name="T21" fmla="*/ 352 h 367"/>
              <a:gd name="T22" fmla="*/ 208 w 386"/>
              <a:gd name="T23" fmla="*/ 338 h 367"/>
              <a:gd name="T24" fmla="*/ 89 w 386"/>
              <a:gd name="T25" fmla="*/ 336 h 367"/>
              <a:gd name="T26" fmla="*/ 77 w 386"/>
              <a:gd name="T27" fmla="*/ 325 h 367"/>
              <a:gd name="T28" fmla="*/ 60 w 386"/>
              <a:gd name="T29" fmla="*/ 326 h 367"/>
              <a:gd name="T30" fmla="*/ 49 w 386"/>
              <a:gd name="T31" fmla="*/ 339 h 367"/>
              <a:gd name="T32" fmla="*/ 51 w 386"/>
              <a:gd name="T33" fmla="*/ 355 h 367"/>
              <a:gd name="T34" fmla="*/ 63 w 386"/>
              <a:gd name="T35" fmla="*/ 366 h 367"/>
              <a:gd name="T36" fmla="*/ 79 w 386"/>
              <a:gd name="T37" fmla="*/ 365 h 367"/>
              <a:gd name="T38" fmla="*/ 90 w 386"/>
              <a:gd name="T39" fmla="*/ 354 h 367"/>
              <a:gd name="T40" fmla="*/ 76 w 386"/>
              <a:gd name="T41" fmla="*/ 350 h 367"/>
              <a:gd name="T42" fmla="*/ 63 w 386"/>
              <a:gd name="T43" fmla="*/ 342 h 367"/>
              <a:gd name="T44" fmla="*/ 78 w 386"/>
              <a:gd name="T45" fmla="*/ 346 h 367"/>
              <a:gd name="T46" fmla="*/ 269 w 386"/>
              <a:gd name="T47" fmla="*/ 273 h 367"/>
              <a:gd name="T48" fmla="*/ 205 w 386"/>
              <a:gd name="T49" fmla="*/ 215 h 367"/>
              <a:gd name="T50" fmla="*/ 182 w 386"/>
              <a:gd name="T51" fmla="*/ 208 h 367"/>
              <a:gd name="T52" fmla="*/ 168 w 386"/>
              <a:gd name="T53" fmla="*/ 193 h 367"/>
              <a:gd name="T54" fmla="*/ 15 w 386"/>
              <a:gd name="T55" fmla="*/ 194 h 367"/>
              <a:gd name="T56" fmla="*/ 0 w 386"/>
              <a:gd name="T57" fmla="*/ 208 h 367"/>
              <a:gd name="T58" fmla="*/ 0 w 386"/>
              <a:gd name="T59" fmla="*/ 330 h 367"/>
              <a:gd name="T60" fmla="*/ 12 w 386"/>
              <a:gd name="T61" fmla="*/ 345 h 367"/>
              <a:gd name="T62" fmla="*/ 48 w 386"/>
              <a:gd name="T63" fmla="*/ 329 h 367"/>
              <a:gd name="T64" fmla="*/ 80 w 386"/>
              <a:gd name="T65" fmla="*/ 319 h 367"/>
              <a:gd name="T66" fmla="*/ 99 w 386"/>
              <a:gd name="T67" fmla="*/ 346 h 367"/>
              <a:gd name="T68" fmla="*/ 189 w 386"/>
              <a:gd name="T69" fmla="*/ 324 h 367"/>
              <a:gd name="T70" fmla="*/ 222 w 386"/>
              <a:gd name="T71" fmla="*/ 322 h 367"/>
              <a:gd name="T72" fmla="*/ 258 w 386"/>
              <a:gd name="T73" fmla="*/ 346 h 367"/>
              <a:gd name="T74" fmla="*/ 272 w 386"/>
              <a:gd name="T75" fmla="*/ 335 h 367"/>
              <a:gd name="T76" fmla="*/ 274 w 386"/>
              <a:gd name="T77" fmla="*/ 287 h 367"/>
              <a:gd name="T78" fmla="*/ 176 w 386"/>
              <a:gd name="T79" fmla="*/ 229 h 367"/>
              <a:gd name="T80" fmla="*/ 14 w 386"/>
              <a:gd name="T81" fmla="*/ 214 h 367"/>
              <a:gd name="T82" fmla="*/ 40 w 386"/>
              <a:gd name="T83" fmla="*/ 316 h 367"/>
              <a:gd name="T84" fmla="*/ 16 w 386"/>
              <a:gd name="T85" fmla="*/ 331 h 367"/>
              <a:gd name="T86" fmla="*/ 180 w 386"/>
              <a:gd name="T87" fmla="*/ 313 h 367"/>
              <a:gd name="T88" fmla="*/ 110 w 386"/>
              <a:gd name="T89" fmla="*/ 332 h 367"/>
              <a:gd name="T90" fmla="*/ 94 w 386"/>
              <a:gd name="T91" fmla="*/ 311 h 367"/>
              <a:gd name="T92" fmla="*/ 255 w 386"/>
              <a:gd name="T93" fmla="*/ 332 h 367"/>
              <a:gd name="T94" fmla="*/ 234 w 386"/>
              <a:gd name="T95" fmla="*/ 313 h 367"/>
              <a:gd name="T96" fmla="*/ 257 w 386"/>
              <a:gd name="T97" fmla="*/ 332 h 367"/>
              <a:gd name="T98" fmla="*/ 69 w 386"/>
              <a:gd name="T99" fmla="*/ 118 h 367"/>
              <a:gd name="T100" fmla="*/ 215 w 386"/>
              <a:gd name="T101" fmla="*/ 169 h 367"/>
              <a:gd name="T102" fmla="*/ 256 w 386"/>
              <a:gd name="T103" fmla="*/ 239 h 367"/>
              <a:gd name="T104" fmla="*/ 288 w 386"/>
              <a:gd name="T105" fmla="*/ 309 h 367"/>
              <a:gd name="T106" fmla="*/ 356 w 386"/>
              <a:gd name="T107" fmla="*/ 96 h 367"/>
              <a:gd name="T108" fmla="*/ 261 w 386"/>
              <a:gd name="T109" fmla="*/ 85 h 367"/>
              <a:gd name="T110" fmla="*/ 175 w 386"/>
              <a:gd name="T111" fmla="*/ 23 h 367"/>
              <a:gd name="T112" fmla="*/ 131 w 386"/>
              <a:gd name="T113" fmla="*/ 155 h 367"/>
              <a:gd name="T114" fmla="*/ 230 w 386"/>
              <a:gd name="T115" fmla="*/ 101 h 367"/>
              <a:gd name="T116" fmla="*/ 314 w 386"/>
              <a:gd name="T117" fmla="*/ 169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6" h="367">
                <a:moveTo>
                  <a:pt x="183" y="283"/>
                </a:moveTo>
                <a:cubicBezTo>
                  <a:pt x="187" y="283"/>
                  <a:pt x="187" y="283"/>
                  <a:pt x="187" y="283"/>
                </a:cubicBezTo>
                <a:cubicBezTo>
                  <a:pt x="230" y="283"/>
                  <a:pt x="230" y="283"/>
                  <a:pt x="230" y="283"/>
                </a:cubicBezTo>
                <a:cubicBezTo>
                  <a:pt x="233" y="283"/>
                  <a:pt x="233" y="283"/>
                  <a:pt x="233" y="283"/>
                </a:cubicBezTo>
                <a:cubicBezTo>
                  <a:pt x="236" y="280"/>
                  <a:pt x="236" y="280"/>
                  <a:pt x="236" y="280"/>
                </a:cubicBezTo>
                <a:cubicBezTo>
                  <a:pt x="238" y="276"/>
                  <a:pt x="238" y="276"/>
                  <a:pt x="238" y="276"/>
                </a:cubicBezTo>
                <a:cubicBezTo>
                  <a:pt x="237" y="272"/>
                  <a:pt x="237" y="272"/>
                  <a:pt x="237" y="272"/>
                </a:cubicBezTo>
                <a:cubicBezTo>
                  <a:pt x="236" y="269"/>
                  <a:pt x="236" y="269"/>
                  <a:pt x="236" y="269"/>
                </a:cubicBezTo>
                <a:cubicBezTo>
                  <a:pt x="201" y="237"/>
                  <a:pt x="201" y="237"/>
                  <a:pt x="201" y="237"/>
                </a:cubicBezTo>
                <a:cubicBezTo>
                  <a:pt x="200" y="235"/>
                  <a:pt x="200" y="235"/>
                  <a:pt x="200" y="235"/>
                </a:cubicBezTo>
                <a:cubicBezTo>
                  <a:pt x="197" y="234"/>
                  <a:pt x="197" y="234"/>
                  <a:pt x="197" y="234"/>
                </a:cubicBezTo>
                <a:cubicBezTo>
                  <a:pt x="187" y="234"/>
                  <a:pt x="187" y="234"/>
                  <a:pt x="187" y="234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0" y="239"/>
                  <a:pt x="180" y="239"/>
                  <a:pt x="180" y="239"/>
                </a:cubicBezTo>
                <a:cubicBezTo>
                  <a:pt x="179" y="242"/>
                  <a:pt x="179" y="242"/>
                  <a:pt x="179" y="242"/>
                </a:cubicBezTo>
                <a:cubicBezTo>
                  <a:pt x="179" y="276"/>
                  <a:pt x="179" y="276"/>
                  <a:pt x="179" y="276"/>
                </a:cubicBezTo>
                <a:cubicBezTo>
                  <a:pt x="180" y="279"/>
                  <a:pt x="180" y="279"/>
                  <a:pt x="180" y="279"/>
                </a:cubicBezTo>
                <a:lnTo>
                  <a:pt x="183" y="283"/>
                </a:lnTo>
                <a:close/>
                <a:moveTo>
                  <a:pt x="193" y="248"/>
                </a:moveTo>
                <a:cubicBezTo>
                  <a:pt x="193" y="248"/>
                  <a:pt x="193" y="248"/>
                  <a:pt x="193" y="248"/>
                </a:cubicBezTo>
                <a:cubicBezTo>
                  <a:pt x="216" y="269"/>
                  <a:pt x="216" y="269"/>
                  <a:pt x="216" y="269"/>
                </a:cubicBezTo>
                <a:cubicBezTo>
                  <a:pt x="193" y="269"/>
                  <a:pt x="193" y="269"/>
                  <a:pt x="193" y="269"/>
                </a:cubicBezTo>
                <a:lnTo>
                  <a:pt x="193" y="248"/>
                </a:lnTo>
                <a:close/>
                <a:moveTo>
                  <a:pt x="228" y="342"/>
                </a:moveTo>
                <a:cubicBezTo>
                  <a:pt x="228" y="340"/>
                  <a:pt x="228" y="340"/>
                  <a:pt x="228" y="340"/>
                </a:cubicBezTo>
                <a:cubicBezTo>
                  <a:pt x="228" y="339"/>
                  <a:pt x="227" y="339"/>
                  <a:pt x="227" y="339"/>
                </a:cubicBezTo>
                <a:cubicBezTo>
                  <a:pt x="227" y="337"/>
                  <a:pt x="227" y="337"/>
                  <a:pt x="227" y="337"/>
                </a:cubicBezTo>
                <a:cubicBezTo>
                  <a:pt x="227" y="336"/>
                  <a:pt x="226" y="336"/>
                  <a:pt x="226" y="336"/>
                </a:cubicBezTo>
                <a:cubicBezTo>
                  <a:pt x="225" y="334"/>
                  <a:pt x="225" y="334"/>
                  <a:pt x="225" y="334"/>
                </a:cubicBezTo>
                <a:cubicBezTo>
                  <a:pt x="225" y="334"/>
                  <a:pt x="225" y="333"/>
                  <a:pt x="225" y="333"/>
                </a:cubicBezTo>
                <a:cubicBezTo>
                  <a:pt x="223" y="332"/>
                  <a:pt x="223" y="332"/>
                  <a:pt x="223" y="332"/>
                </a:cubicBezTo>
                <a:cubicBezTo>
                  <a:pt x="223" y="331"/>
                  <a:pt x="223" y="331"/>
                  <a:pt x="223" y="331"/>
                </a:cubicBezTo>
                <a:cubicBezTo>
                  <a:pt x="221" y="329"/>
                  <a:pt x="221" y="329"/>
                  <a:pt x="221" y="329"/>
                </a:cubicBezTo>
                <a:cubicBezTo>
                  <a:pt x="221" y="329"/>
                  <a:pt x="221" y="329"/>
                  <a:pt x="221" y="329"/>
                </a:cubicBezTo>
                <a:cubicBezTo>
                  <a:pt x="219" y="327"/>
                  <a:pt x="219" y="327"/>
                  <a:pt x="219" y="327"/>
                </a:cubicBezTo>
                <a:cubicBezTo>
                  <a:pt x="219" y="327"/>
                  <a:pt x="218" y="327"/>
                  <a:pt x="218" y="327"/>
                </a:cubicBezTo>
                <a:cubicBezTo>
                  <a:pt x="216" y="326"/>
                  <a:pt x="216" y="326"/>
                  <a:pt x="216" y="326"/>
                </a:cubicBezTo>
                <a:cubicBezTo>
                  <a:pt x="216" y="326"/>
                  <a:pt x="216" y="326"/>
                  <a:pt x="215" y="325"/>
                </a:cubicBezTo>
                <a:cubicBezTo>
                  <a:pt x="213" y="325"/>
                  <a:pt x="213" y="325"/>
                  <a:pt x="213" y="325"/>
                </a:cubicBezTo>
                <a:cubicBezTo>
                  <a:pt x="213" y="325"/>
                  <a:pt x="213" y="325"/>
                  <a:pt x="212" y="324"/>
                </a:cubicBezTo>
                <a:cubicBezTo>
                  <a:pt x="210" y="324"/>
                  <a:pt x="210" y="324"/>
                  <a:pt x="210" y="324"/>
                </a:cubicBezTo>
                <a:cubicBezTo>
                  <a:pt x="210" y="324"/>
                  <a:pt x="210" y="324"/>
                  <a:pt x="209" y="324"/>
                </a:cubicBezTo>
                <a:cubicBezTo>
                  <a:pt x="207" y="324"/>
                  <a:pt x="207" y="324"/>
                  <a:pt x="207" y="324"/>
                </a:cubicBezTo>
                <a:cubicBezTo>
                  <a:pt x="207" y="324"/>
                  <a:pt x="207" y="324"/>
                  <a:pt x="206" y="324"/>
                </a:cubicBezTo>
                <a:cubicBezTo>
                  <a:pt x="204" y="324"/>
                  <a:pt x="204" y="324"/>
                  <a:pt x="204" y="324"/>
                </a:cubicBezTo>
                <a:cubicBezTo>
                  <a:pt x="204" y="324"/>
                  <a:pt x="203" y="324"/>
                  <a:pt x="203" y="324"/>
                </a:cubicBezTo>
                <a:cubicBezTo>
                  <a:pt x="201" y="324"/>
                  <a:pt x="201" y="324"/>
                  <a:pt x="201" y="324"/>
                </a:cubicBezTo>
                <a:cubicBezTo>
                  <a:pt x="201" y="325"/>
                  <a:pt x="200" y="325"/>
                  <a:pt x="200" y="325"/>
                </a:cubicBezTo>
                <a:cubicBezTo>
                  <a:pt x="198" y="325"/>
                  <a:pt x="198" y="325"/>
                  <a:pt x="198" y="325"/>
                </a:cubicBezTo>
                <a:cubicBezTo>
                  <a:pt x="198" y="326"/>
                  <a:pt x="197" y="326"/>
                  <a:pt x="197" y="326"/>
                </a:cubicBezTo>
                <a:cubicBezTo>
                  <a:pt x="195" y="327"/>
                  <a:pt x="195" y="327"/>
                  <a:pt x="195" y="327"/>
                </a:cubicBezTo>
                <a:cubicBezTo>
                  <a:pt x="195" y="327"/>
                  <a:pt x="195" y="327"/>
                  <a:pt x="194" y="328"/>
                </a:cubicBezTo>
                <a:cubicBezTo>
                  <a:pt x="193" y="329"/>
                  <a:pt x="193" y="329"/>
                  <a:pt x="193" y="329"/>
                </a:cubicBezTo>
                <a:cubicBezTo>
                  <a:pt x="193" y="329"/>
                  <a:pt x="192" y="329"/>
                  <a:pt x="192" y="329"/>
                </a:cubicBezTo>
                <a:cubicBezTo>
                  <a:pt x="191" y="331"/>
                  <a:pt x="191" y="331"/>
                  <a:pt x="191" y="331"/>
                </a:cubicBezTo>
                <a:cubicBezTo>
                  <a:pt x="190" y="331"/>
                  <a:pt x="190" y="331"/>
                  <a:pt x="190" y="332"/>
                </a:cubicBezTo>
                <a:cubicBezTo>
                  <a:pt x="189" y="333"/>
                  <a:pt x="189" y="333"/>
                  <a:pt x="189" y="333"/>
                </a:cubicBezTo>
                <a:cubicBezTo>
                  <a:pt x="189" y="333"/>
                  <a:pt x="188" y="334"/>
                  <a:pt x="188" y="334"/>
                </a:cubicBezTo>
                <a:cubicBezTo>
                  <a:pt x="187" y="336"/>
                  <a:pt x="187" y="336"/>
                  <a:pt x="187" y="336"/>
                </a:cubicBezTo>
                <a:cubicBezTo>
                  <a:pt x="187" y="336"/>
                  <a:pt x="187" y="336"/>
                  <a:pt x="187" y="337"/>
                </a:cubicBezTo>
                <a:cubicBezTo>
                  <a:pt x="186" y="339"/>
                  <a:pt x="186" y="339"/>
                  <a:pt x="186" y="339"/>
                </a:cubicBezTo>
                <a:cubicBezTo>
                  <a:pt x="186" y="339"/>
                  <a:pt x="186" y="339"/>
                  <a:pt x="186" y="340"/>
                </a:cubicBezTo>
                <a:cubicBezTo>
                  <a:pt x="185" y="342"/>
                  <a:pt x="185" y="342"/>
                  <a:pt x="185" y="342"/>
                </a:cubicBezTo>
                <a:cubicBezTo>
                  <a:pt x="185" y="342"/>
                  <a:pt x="185" y="342"/>
                  <a:pt x="185" y="343"/>
                </a:cubicBezTo>
                <a:cubicBezTo>
                  <a:pt x="185" y="345"/>
                  <a:pt x="185" y="345"/>
                  <a:pt x="185" y="345"/>
                </a:cubicBezTo>
                <a:cubicBezTo>
                  <a:pt x="185" y="345"/>
                  <a:pt x="185" y="346"/>
                  <a:pt x="185" y="346"/>
                </a:cubicBezTo>
                <a:cubicBezTo>
                  <a:pt x="185" y="348"/>
                  <a:pt x="185" y="348"/>
                  <a:pt x="185" y="348"/>
                </a:cubicBezTo>
                <a:cubicBezTo>
                  <a:pt x="185" y="348"/>
                  <a:pt x="185" y="349"/>
                  <a:pt x="185" y="349"/>
                </a:cubicBezTo>
                <a:cubicBezTo>
                  <a:pt x="186" y="351"/>
                  <a:pt x="186" y="351"/>
                  <a:pt x="186" y="351"/>
                </a:cubicBezTo>
                <a:cubicBezTo>
                  <a:pt x="186" y="351"/>
                  <a:pt x="186" y="352"/>
                  <a:pt x="186" y="352"/>
                </a:cubicBezTo>
                <a:cubicBezTo>
                  <a:pt x="187" y="354"/>
                  <a:pt x="187" y="354"/>
                  <a:pt x="187" y="354"/>
                </a:cubicBezTo>
                <a:cubicBezTo>
                  <a:pt x="187" y="354"/>
                  <a:pt x="187" y="355"/>
                  <a:pt x="187" y="355"/>
                </a:cubicBezTo>
                <a:cubicBezTo>
                  <a:pt x="188" y="357"/>
                  <a:pt x="188" y="357"/>
                  <a:pt x="188" y="357"/>
                </a:cubicBezTo>
                <a:cubicBezTo>
                  <a:pt x="188" y="357"/>
                  <a:pt x="189" y="357"/>
                  <a:pt x="189" y="357"/>
                </a:cubicBezTo>
                <a:cubicBezTo>
                  <a:pt x="190" y="359"/>
                  <a:pt x="190" y="359"/>
                  <a:pt x="190" y="359"/>
                </a:cubicBezTo>
                <a:cubicBezTo>
                  <a:pt x="190" y="359"/>
                  <a:pt x="190" y="360"/>
                  <a:pt x="191" y="360"/>
                </a:cubicBezTo>
                <a:cubicBezTo>
                  <a:pt x="192" y="361"/>
                  <a:pt x="192" y="361"/>
                  <a:pt x="192" y="361"/>
                </a:cubicBezTo>
                <a:cubicBezTo>
                  <a:pt x="192" y="362"/>
                  <a:pt x="193" y="362"/>
                  <a:pt x="193" y="362"/>
                </a:cubicBezTo>
                <a:cubicBezTo>
                  <a:pt x="194" y="363"/>
                  <a:pt x="194" y="363"/>
                  <a:pt x="194" y="363"/>
                </a:cubicBezTo>
                <a:cubicBezTo>
                  <a:pt x="195" y="363"/>
                  <a:pt x="195" y="364"/>
                  <a:pt x="195" y="364"/>
                </a:cubicBezTo>
                <a:cubicBezTo>
                  <a:pt x="197" y="365"/>
                  <a:pt x="197" y="365"/>
                  <a:pt x="197" y="365"/>
                </a:cubicBezTo>
                <a:cubicBezTo>
                  <a:pt x="197" y="365"/>
                  <a:pt x="198" y="365"/>
                  <a:pt x="198" y="365"/>
                </a:cubicBezTo>
                <a:cubicBezTo>
                  <a:pt x="200" y="366"/>
                  <a:pt x="200" y="366"/>
                  <a:pt x="200" y="366"/>
                </a:cubicBezTo>
                <a:cubicBezTo>
                  <a:pt x="200" y="366"/>
                  <a:pt x="201" y="366"/>
                  <a:pt x="201" y="366"/>
                </a:cubicBezTo>
                <a:cubicBezTo>
                  <a:pt x="203" y="367"/>
                  <a:pt x="203" y="367"/>
                  <a:pt x="203" y="367"/>
                </a:cubicBezTo>
                <a:cubicBezTo>
                  <a:pt x="203" y="367"/>
                  <a:pt x="204" y="367"/>
                  <a:pt x="204" y="367"/>
                </a:cubicBezTo>
                <a:cubicBezTo>
                  <a:pt x="206" y="367"/>
                  <a:pt x="206" y="367"/>
                  <a:pt x="206" y="367"/>
                </a:cubicBezTo>
                <a:cubicBezTo>
                  <a:pt x="206" y="367"/>
                  <a:pt x="206" y="367"/>
                  <a:pt x="207" y="367"/>
                </a:cubicBezTo>
                <a:cubicBezTo>
                  <a:pt x="207" y="367"/>
                  <a:pt x="207" y="367"/>
                  <a:pt x="207" y="367"/>
                </a:cubicBezTo>
                <a:cubicBezTo>
                  <a:pt x="210" y="367"/>
                  <a:pt x="210" y="367"/>
                  <a:pt x="210" y="367"/>
                </a:cubicBezTo>
                <a:cubicBezTo>
                  <a:pt x="210" y="367"/>
                  <a:pt x="210" y="367"/>
                  <a:pt x="210" y="367"/>
                </a:cubicBezTo>
                <a:cubicBezTo>
                  <a:pt x="213" y="366"/>
                  <a:pt x="213" y="366"/>
                  <a:pt x="213" y="366"/>
                </a:cubicBezTo>
                <a:cubicBezTo>
                  <a:pt x="213" y="366"/>
                  <a:pt x="213" y="366"/>
                  <a:pt x="213" y="366"/>
                </a:cubicBezTo>
                <a:cubicBezTo>
                  <a:pt x="215" y="365"/>
                  <a:pt x="215" y="365"/>
                  <a:pt x="215" y="365"/>
                </a:cubicBezTo>
                <a:cubicBezTo>
                  <a:pt x="216" y="365"/>
                  <a:pt x="216" y="365"/>
                  <a:pt x="216" y="365"/>
                </a:cubicBezTo>
                <a:cubicBezTo>
                  <a:pt x="218" y="364"/>
                  <a:pt x="218" y="364"/>
                  <a:pt x="218" y="364"/>
                </a:cubicBezTo>
                <a:cubicBezTo>
                  <a:pt x="218" y="364"/>
                  <a:pt x="219" y="363"/>
                  <a:pt x="219" y="363"/>
                </a:cubicBezTo>
                <a:cubicBezTo>
                  <a:pt x="221" y="362"/>
                  <a:pt x="221" y="362"/>
                  <a:pt x="221" y="362"/>
                </a:cubicBezTo>
                <a:cubicBezTo>
                  <a:pt x="221" y="362"/>
                  <a:pt x="221" y="362"/>
                  <a:pt x="221" y="361"/>
                </a:cubicBezTo>
                <a:cubicBezTo>
                  <a:pt x="223" y="360"/>
                  <a:pt x="223" y="360"/>
                  <a:pt x="223" y="360"/>
                </a:cubicBezTo>
                <a:cubicBezTo>
                  <a:pt x="223" y="360"/>
                  <a:pt x="223" y="359"/>
                  <a:pt x="223" y="359"/>
                </a:cubicBezTo>
                <a:cubicBezTo>
                  <a:pt x="225" y="357"/>
                  <a:pt x="225" y="357"/>
                  <a:pt x="225" y="357"/>
                </a:cubicBezTo>
                <a:cubicBezTo>
                  <a:pt x="225" y="357"/>
                  <a:pt x="225" y="357"/>
                  <a:pt x="225" y="357"/>
                </a:cubicBezTo>
                <a:cubicBezTo>
                  <a:pt x="226" y="355"/>
                  <a:pt x="226" y="355"/>
                  <a:pt x="226" y="355"/>
                </a:cubicBezTo>
                <a:cubicBezTo>
                  <a:pt x="226" y="355"/>
                  <a:pt x="227" y="354"/>
                  <a:pt x="227" y="354"/>
                </a:cubicBezTo>
                <a:cubicBezTo>
                  <a:pt x="227" y="352"/>
                  <a:pt x="227" y="352"/>
                  <a:pt x="227" y="352"/>
                </a:cubicBezTo>
                <a:cubicBezTo>
                  <a:pt x="227" y="352"/>
                  <a:pt x="228" y="351"/>
                  <a:pt x="228" y="351"/>
                </a:cubicBezTo>
                <a:cubicBezTo>
                  <a:pt x="228" y="349"/>
                  <a:pt x="228" y="349"/>
                  <a:pt x="228" y="349"/>
                </a:cubicBezTo>
                <a:cubicBezTo>
                  <a:pt x="228" y="349"/>
                  <a:pt x="228" y="348"/>
                  <a:pt x="228" y="348"/>
                </a:cubicBezTo>
                <a:cubicBezTo>
                  <a:pt x="228" y="346"/>
                  <a:pt x="228" y="346"/>
                  <a:pt x="228" y="346"/>
                </a:cubicBezTo>
                <a:cubicBezTo>
                  <a:pt x="228" y="346"/>
                  <a:pt x="228" y="345"/>
                  <a:pt x="228" y="345"/>
                </a:cubicBezTo>
                <a:cubicBezTo>
                  <a:pt x="228" y="343"/>
                  <a:pt x="228" y="343"/>
                  <a:pt x="228" y="343"/>
                </a:cubicBezTo>
                <a:cubicBezTo>
                  <a:pt x="228" y="342"/>
                  <a:pt x="228" y="342"/>
                  <a:pt x="228" y="342"/>
                </a:cubicBezTo>
                <a:close/>
                <a:moveTo>
                  <a:pt x="214" y="346"/>
                </a:moveTo>
                <a:cubicBezTo>
                  <a:pt x="214" y="349"/>
                  <a:pt x="214" y="349"/>
                  <a:pt x="214" y="349"/>
                </a:cubicBezTo>
                <a:cubicBezTo>
                  <a:pt x="213" y="350"/>
                  <a:pt x="213" y="350"/>
                  <a:pt x="213" y="350"/>
                </a:cubicBezTo>
                <a:cubicBezTo>
                  <a:pt x="211" y="352"/>
                  <a:pt x="211" y="352"/>
                  <a:pt x="211" y="352"/>
                </a:cubicBezTo>
                <a:cubicBezTo>
                  <a:pt x="209" y="353"/>
                  <a:pt x="209" y="353"/>
                  <a:pt x="209" y="353"/>
                </a:cubicBezTo>
                <a:cubicBezTo>
                  <a:pt x="207" y="353"/>
                  <a:pt x="207" y="353"/>
                  <a:pt x="207" y="353"/>
                </a:cubicBezTo>
                <a:cubicBezTo>
                  <a:pt x="206" y="353"/>
                  <a:pt x="206" y="353"/>
                  <a:pt x="206" y="353"/>
                </a:cubicBezTo>
                <a:cubicBezTo>
                  <a:pt x="203" y="352"/>
                  <a:pt x="203" y="352"/>
                  <a:pt x="203" y="352"/>
                </a:cubicBezTo>
                <a:cubicBezTo>
                  <a:pt x="202" y="351"/>
                  <a:pt x="202" y="351"/>
                  <a:pt x="202" y="351"/>
                </a:cubicBezTo>
                <a:cubicBezTo>
                  <a:pt x="200" y="349"/>
                  <a:pt x="200" y="349"/>
                  <a:pt x="200" y="349"/>
                </a:cubicBezTo>
                <a:cubicBezTo>
                  <a:pt x="199" y="348"/>
                  <a:pt x="199" y="348"/>
                  <a:pt x="199" y="348"/>
                </a:cubicBezTo>
                <a:cubicBezTo>
                  <a:pt x="199" y="345"/>
                  <a:pt x="199" y="345"/>
                  <a:pt x="199" y="345"/>
                </a:cubicBezTo>
                <a:cubicBezTo>
                  <a:pt x="199" y="344"/>
                  <a:pt x="199" y="344"/>
                  <a:pt x="199" y="344"/>
                </a:cubicBezTo>
                <a:cubicBezTo>
                  <a:pt x="200" y="342"/>
                  <a:pt x="200" y="342"/>
                  <a:pt x="200" y="342"/>
                </a:cubicBezTo>
                <a:cubicBezTo>
                  <a:pt x="201" y="340"/>
                  <a:pt x="201" y="340"/>
                  <a:pt x="201" y="340"/>
                </a:cubicBezTo>
                <a:cubicBezTo>
                  <a:pt x="203" y="339"/>
                  <a:pt x="203" y="339"/>
                  <a:pt x="203" y="339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7" y="338"/>
                  <a:pt x="207" y="338"/>
                  <a:pt x="207" y="338"/>
                </a:cubicBezTo>
                <a:cubicBezTo>
                  <a:pt x="208" y="338"/>
                  <a:pt x="208" y="338"/>
                  <a:pt x="208" y="338"/>
                </a:cubicBezTo>
                <a:cubicBezTo>
                  <a:pt x="210" y="338"/>
                  <a:pt x="210" y="338"/>
                  <a:pt x="210" y="338"/>
                </a:cubicBezTo>
                <a:cubicBezTo>
                  <a:pt x="212" y="340"/>
                  <a:pt x="212" y="340"/>
                  <a:pt x="212" y="340"/>
                </a:cubicBezTo>
                <a:cubicBezTo>
                  <a:pt x="213" y="341"/>
                  <a:pt x="213" y="341"/>
                  <a:pt x="213" y="341"/>
                </a:cubicBezTo>
                <a:cubicBezTo>
                  <a:pt x="214" y="343"/>
                  <a:pt x="214" y="343"/>
                  <a:pt x="214" y="343"/>
                </a:cubicBezTo>
                <a:cubicBezTo>
                  <a:pt x="214" y="345"/>
                  <a:pt x="214" y="345"/>
                  <a:pt x="214" y="345"/>
                </a:cubicBezTo>
                <a:lnTo>
                  <a:pt x="214" y="346"/>
                </a:lnTo>
                <a:close/>
                <a:moveTo>
                  <a:pt x="91" y="342"/>
                </a:moveTo>
                <a:cubicBezTo>
                  <a:pt x="91" y="340"/>
                  <a:pt x="91" y="340"/>
                  <a:pt x="91" y="340"/>
                </a:cubicBezTo>
                <a:cubicBezTo>
                  <a:pt x="91" y="339"/>
                  <a:pt x="91" y="339"/>
                  <a:pt x="91" y="339"/>
                </a:cubicBezTo>
                <a:cubicBezTo>
                  <a:pt x="90" y="337"/>
                  <a:pt x="90" y="337"/>
                  <a:pt x="90" y="337"/>
                </a:cubicBezTo>
                <a:cubicBezTo>
                  <a:pt x="90" y="336"/>
                  <a:pt x="90" y="336"/>
                  <a:pt x="89" y="336"/>
                </a:cubicBezTo>
                <a:cubicBezTo>
                  <a:pt x="88" y="334"/>
                  <a:pt x="88" y="334"/>
                  <a:pt x="88" y="334"/>
                </a:cubicBezTo>
                <a:cubicBezTo>
                  <a:pt x="88" y="334"/>
                  <a:pt x="88" y="333"/>
                  <a:pt x="88" y="333"/>
                </a:cubicBezTo>
                <a:cubicBezTo>
                  <a:pt x="87" y="332"/>
                  <a:pt x="87" y="332"/>
                  <a:pt x="87" y="332"/>
                </a:cubicBezTo>
                <a:cubicBezTo>
                  <a:pt x="86" y="331"/>
                  <a:pt x="86" y="331"/>
                  <a:pt x="86" y="331"/>
                </a:cubicBezTo>
                <a:cubicBezTo>
                  <a:pt x="85" y="329"/>
                  <a:pt x="85" y="329"/>
                  <a:pt x="85" y="329"/>
                </a:cubicBezTo>
                <a:cubicBezTo>
                  <a:pt x="84" y="329"/>
                  <a:pt x="84" y="329"/>
                  <a:pt x="84" y="329"/>
                </a:cubicBezTo>
                <a:cubicBezTo>
                  <a:pt x="82" y="327"/>
                  <a:pt x="82" y="327"/>
                  <a:pt x="82" y="327"/>
                </a:cubicBezTo>
                <a:cubicBezTo>
                  <a:pt x="82" y="327"/>
                  <a:pt x="82" y="327"/>
                  <a:pt x="81" y="327"/>
                </a:cubicBezTo>
                <a:cubicBezTo>
                  <a:pt x="80" y="326"/>
                  <a:pt x="80" y="326"/>
                  <a:pt x="80" y="326"/>
                </a:cubicBezTo>
                <a:cubicBezTo>
                  <a:pt x="79" y="326"/>
                  <a:pt x="79" y="326"/>
                  <a:pt x="79" y="325"/>
                </a:cubicBezTo>
                <a:cubicBezTo>
                  <a:pt x="77" y="325"/>
                  <a:pt x="77" y="325"/>
                  <a:pt x="77" y="325"/>
                </a:cubicBezTo>
                <a:cubicBezTo>
                  <a:pt x="76" y="325"/>
                  <a:pt x="76" y="325"/>
                  <a:pt x="76" y="324"/>
                </a:cubicBezTo>
                <a:cubicBezTo>
                  <a:pt x="74" y="324"/>
                  <a:pt x="74" y="324"/>
                  <a:pt x="74" y="324"/>
                </a:cubicBezTo>
                <a:cubicBezTo>
                  <a:pt x="73" y="324"/>
                  <a:pt x="73" y="324"/>
                  <a:pt x="73" y="324"/>
                </a:cubicBezTo>
                <a:cubicBezTo>
                  <a:pt x="70" y="324"/>
                  <a:pt x="70" y="324"/>
                  <a:pt x="70" y="324"/>
                </a:cubicBezTo>
                <a:cubicBezTo>
                  <a:pt x="70" y="324"/>
                  <a:pt x="70" y="324"/>
                  <a:pt x="69" y="324"/>
                </a:cubicBezTo>
                <a:cubicBezTo>
                  <a:pt x="67" y="324"/>
                  <a:pt x="67" y="324"/>
                  <a:pt x="67" y="324"/>
                </a:cubicBezTo>
                <a:cubicBezTo>
                  <a:pt x="67" y="324"/>
                  <a:pt x="67" y="324"/>
                  <a:pt x="66" y="324"/>
                </a:cubicBezTo>
                <a:cubicBezTo>
                  <a:pt x="64" y="324"/>
                  <a:pt x="64" y="324"/>
                  <a:pt x="64" y="324"/>
                </a:cubicBezTo>
                <a:cubicBezTo>
                  <a:pt x="64" y="325"/>
                  <a:pt x="64" y="325"/>
                  <a:pt x="63" y="325"/>
                </a:cubicBezTo>
                <a:cubicBezTo>
                  <a:pt x="61" y="325"/>
                  <a:pt x="61" y="325"/>
                  <a:pt x="61" y="325"/>
                </a:cubicBezTo>
                <a:cubicBezTo>
                  <a:pt x="61" y="326"/>
                  <a:pt x="61" y="326"/>
                  <a:pt x="60" y="326"/>
                </a:cubicBezTo>
                <a:cubicBezTo>
                  <a:pt x="58" y="327"/>
                  <a:pt x="58" y="327"/>
                  <a:pt x="58" y="327"/>
                </a:cubicBezTo>
                <a:cubicBezTo>
                  <a:pt x="58" y="327"/>
                  <a:pt x="58" y="327"/>
                  <a:pt x="58" y="328"/>
                </a:cubicBezTo>
                <a:cubicBezTo>
                  <a:pt x="56" y="329"/>
                  <a:pt x="56" y="329"/>
                  <a:pt x="56" y="329"/>
                </a:cubicBezTo>
                <a:cubicBezTo>
                  <a:pt x="56" y="329"/>
                  <a:pt x="56" y="329"/>
                  <a:pt x="55" y="329"/>
                </a:cubicBezTo>
                <a:cubicBezTo>
                  <a:pt x="54" y="331"/>
                  <a:pt x="54" y="331"/>
                  <a:pt x="54" y="331"/>
                </a:cubicBezTo>
                <a:cubicBezTo>
                  <a:pt x="54" y="331"/>
                  <a:pt x="53" y="331"/>
                  <a:pt x="53" y="332"/>
                </a:cubicBezTo>
                <a:cubicBezTo>
                  <a:pt x="52" y="333"/>
                  <a:pt x="52" y="333"/>
                  <a:pt x="52" y="333"/>
                </a:cubicBezTo>
                <a:cubicBezTo>
                  <a:pt x="52" y="333"/>
                  <a:pt x="52" y="334"/>
                  <a:pt x="51" y="334"/>
                </a:cubicBezTo>
                <a:cubicBezTo>
                  <a:pt x="50" y="336"/>
                  <a:pt x="50" y="336"/>
                  <a:pt x="50" y="336"/>
                </a:cubicBezTo>
                <a:cubicBezTo>
                  <a:pt x="50" y="336"/>
                  <a:pt x="50" y="336"/>
                  <a:pt x="50" y="337"/>
                </a:cubicBezTo>
                <a:cubicBezTo>
                  <a:pt x="49" y="339"/>
                  <a:pt x="49" y="339"/>
                  <a:pt x="49" y="339"/>
                </a:cubicBezTo>
                <a:cubicBezTo>
                  <a:pt x="49" y="339"/>
                  <a:pt x="49" y="339"/>
                  <a:pt x="49" y="340"/>
                </a:cubicBezTo>
                <a:cubicBezTo>
                  <a:pt x="49" y="342"/>
                  <a:pt x="49" y="342"/>
                  <a:pt x="49" y="342"/>
                </a:cubicBezTo>
                <a:cubicBezTo>
                  <a:pt x="48" y="342"/>
                  <a:pt x="48" y="342"/>
                  <a:pt x="48" y="343"/>
                </a:cubicBezTo>
                <a:cubicBezTo>
                  <a:pt x="48" y="345"/>
                  <a:pt x="48" y="345"/>
                  <a:pt x="48" y="345"/>
                </a:cubicBezTo>
                <a:cubicBezTo>
                  <a:pt x="48" y="345"/>
                  <a:pt x="48" y="346"/>
                  <a:pt x="48" y="346"/>
                </a:cubicBezTo>
                <a:cubicBezTo>
                  <a:pt x="48" y="348"/>
                  <a:pt x="48" y="348"/>
                  <a:pt x="48" y="348"/>
                </a:cubicBezTo>
                <a:cubicBezTo>
                  <a:pt x="48" y="348"/>
                  <a:pt x="48" y="349"/>
                  <a:pt x="49" y="349"/>
                </a:cubicBezTo>
                <a:cubicBezTo>
                  <a:pt x="49" y="351"/>
                  <a:pt x="49" y="351"/>
                  <a:pt x="49" y="351"/>
                </a:cubicBezTo>
                <a:cubicBezTo>
                  <a:pt x="49" y="351"/>
                  <a:pt x="49" y="352"/>
                  <a:pt x="49" y="352"/>
                </a:cubicBezTo>
                <a:cubicBezTo>
                  <a:pt x="50" y="354"/>
                  <a:pt x="50" y="354"/>
                  <a:pt x="50" y="354"/>
                </a:cubicBezTo>
                <a:cubicBezTo>
                  <a:pt x="50" y="354"/>
                  <a:pt x="50" y="355"/>
                  <a:pt x="51" y="355"/>
                </a:cubicBezTo>
                <a:cubicBezTo>
                  <a:pt x="52" y="357"/>
                  <a:pt x="52" y="357"/>
                  <a:pt x="52" y="357"/>
                </a:cubicBezTo>
                <a:cubicBezTo>
                  <a:pt x="52" y="357"/>
                  <a:pt x="52" y="357"/>
                  <a:pt x="52" y="358"/>
                </a:cubicBezTo>
                <a:cubicBezTo>
                  <a:pt x="53" y="359"/>
                  <a:pt x="53" y="359"/>
                  <a:pt x="53" y="359"/>
                </a:cubicBezTo>
                <a:cubicBezTo>
                  <a:pt x="53" y="359"/>
                  <a:pt x="54" y="360"/>
                  <a:pt x="54" y="360"/>
                </a:cubicBezTo>
                <a:cubicBezTo>
                  <a:pt x="55" y="361"/>
                  <a:pt x="55" y="361"/>
                  <a:pt x="55" y="361"/>
                </a:cubicBezTo>
                <a:cubicBezTo>
                  <a:pt x="56" y="362"/>
                  <a:pt x="56" y="362"/>
                  <a:pt x="56" y="362"/>
                </a:cubicBezTo>
                <a:cubicBezTo>
                  <a:pt x="58" y="363"/>
                  <a:pt x="58" y="363"/>
                  <a:pt x="58" y="363"/>
                </a:cubicBezTo>
                <a:cubicBezTo>
                  <a:pt x="58" y="363"/>
                  <a:pt x="58" y="364"/>
                  <a:pt x="59" y="364"/>
                </a:cubicBezTo>
                <a:cubicBezTo>
                  <a:pt x="60" y="365"/>
                  <a:pt x="60" y="365"/>
                  <a:pt x="60" y="365"/>
                </a:cubicBezTo>
                <a:cubicBezTo>
                  <a:pt x="61" y="365"/>
                  <a:pt x="61" y="365"/>
                  <a:pt x="61" y="365"/>
                </a:cubicBezTo>
                <a:cubicBezTo>
                  <a:pt x="63" y="366"/>
                  <a:pt x="63" y="366"/>
                  <a:pt x="63" y="366"/>
                </a:cubicBezTo>
                <a:cubicBezTo>
                  <a:pt x="64" y="366"/>
                  <a:pt x="64" y="366"/>
                  <a:pt x="64" y="366"/>
                </a:cubicBezTo>
                <a:cubicBezTo>
                  <a:pt x="66" y="367"/>
                  <a:pt x="66" y="367"/>
                  <a:pt x="66" y="367"/>
                </a:cubicBezTo>
                <a:cubicBezTo>
                  <a:pt x="67" y="367"/>
                  <a:pt x="67" y="367"/>
                  <a:pt x="67" y="367"/>
                </a:cubicBezTo>
                <a:cubicBezTo>
                  <a:pt x="69" y="367"/>
                  <a:pt x="69" y="367"/>
                  <a:pt x="69" y="367"/>
                </a:cubicBezTo>
                <a:cubicBezTo>
                  <a:pt x="70" y="367"/>
                  <a:pt x="70" y="367"/>
                  <a:pt x="70" y="367"/>
                </a:cubicBezTo>
                <a:cubicBezTo>
                  <a:pt x="70" y="367"/>
                  <a:pt x="70" y="367"/>
                  <a:pt x="71" y="367"/>
                </a:cubicBezTo>
                <a:cubicBezTo>
                  <a:pt x="73" y="367"/>
                  <a:pt x="73" y="367"/>
                  <a:pt x="73" y="367"/>
                </a:cubicBezTo>
                <a:cubicBezTo>
                  <a:pt x="73" y="367"/>
                  <a:pt x="73" y="367"/>
                  <a:pt x="74" y="367"/>
                </a:cubicBezTo>
                <a:cubicBezTo>
                  <a:pt x="76" y="366"/>
                  <a:pt x="76" y="366"/>
                  <a:pt x="76" y="366"/>
                </a:cubicBezTo>
                <a:cubicBezTo>
                  <a:pt x="76" y="366"/>
                  <a:pt x="76" y="366"/>
                  <a:pt x="77" y="366"/>
                </a:cubicBezTo>
                <a:cubicBezTo>
                  <a:pt x="79" y="365"/>
                  <a:pt x="79" y="365"/>
                  <a:pt x="79" y="365"/>
                </a:cubicBezTo>
                <a:cubicBezTo>
                  <a:pt x="79" y="365"/>
                  <a:pt x="79" y="365"/>
                  <a:pt x="80" y="365"/>
                </a:cubicBezTo>
                <a:cubicBezTo>
                  <a:pt x="81" y="364"/>
                  <a:pt x="81" y="364"/>
                  <a:pt x="81" y="364"/>
                </a:cubicBezTo>
                <a:cubicBezTo>
                  <a:pt x="82" y="364"/>
                  <a:pt x="82" y="363"/>
                  <a:pt x="82" y="363"/>
                </a:cubicBezTo>
                <a:cubicBezTo>
                  <a:pt x="84" y="362"/>
                  <a:pt x="84" y="362"/>
                  <a:pt x="84" y="362"/>
                </a:cubicBezTo>
                <a:cubicBezTo>
                  <a:pt x="84" y="362"/>
                  <a:pt x="84" y="362"/>
                  <a:pt x="85" y="361"/>
                </a:cubicBezTo>
                <a:cubicBezTo>
                  <a:pt x="86" y="360"/>
                  <a:pt x="86" y="360"/>
                  <a:pt x="86" y="360"/>
                </a:cubicBezTo>
                <a:cubicBezTo>
                  <a:pt x="86" y="360"/>
                  <a:pt x="86" y="359"/>
                  <a:pt x="87" y="359"/>
                </a:cubicBezTo>
                <a:cubicBezTo>
                  <a:pt x="88" y="357"/>
                  <a:pt x="88" y="357"/>
                  <a:pt x="88" y="357"/>
                </a:cubicBezTo>
                <a:cubicBezTo>
                  <a:pt x="88" y="357"/>
                  <a:pt x="88" y="357"/>
                  <a:pt x="88" y="357"/>
                </a:cubicBezTo>
                <a:cubicBezTo>
                  <a:pt x="89" y="355"/>
                  <a:pt x="89" y="355"/>
                  <a:pt x="89" y="355"/>
                </a:cubicBezTo>
                <a:cubicBezTo>
                  <a:pt x="90" y="355"/>
                  <a:pt x="90" y="354"/>
                  <a:pt x="90" y="354"/>
                </a:cubicBezTo>
                <a:cubicBezTo>
                  <a:pt x="91" y="352"/>
                  <a:pt x="91" y="352"/>
                  <a:pt x="91" y="352"/>
                </a:cubicBezTo>
                <a:cubicBezTo>
                  <a:pt x="91" y="352"/>
                  <a:pt x="91" y="351"/>
                  <a:pt x="91" y="351"/>
                </a:cubicBezTo>
                <a:cubicBezTo>
                  <a:pt x="91" y="349"/>
                  <a:pt x="91" y="349"/>
                  <a:pt x="91" y="349"/>
                </a:cubicBezTo>
                <a:cubicBezTo>
                  <a:pt x="91" y="349"/>
                  <a:pt x="91" y="348"/>
                  <a:pt x="92" y="348"/>
                </a:cubicBezTo>
                <a:cubicBezTo>
                  <a:pt x="92" y="346"/>
                  <a:pt x="92" y="346"/>
                  <a:pt x="92" y="346"/>
                </a:cubicBezTo>
                <a:cubicBezTo>
                  <a:pt x="92" y="346"/>
                  <a:pt x="92" y="345"/>
                  <a:pt x="92" y="345"/>
                </a:cubicBezTo>
                <a:cubicBezTo>
                  <a:pt x="92" y="343"/>
                  <a:pt x="92" y="343"/>
                  <a:pt x="92" y="343"/>
                </a:cubicBezTo>
                <a:cubicBezTo>
                  <a:pt x="91" y="342"/>
                  <a:pt x="91" y="342"/>
                  <a:pt x="91" y="342"/>
                </a:cubicBezTo>
                <a:close/>
                <a:moveTo>
                  <a:pt x="78" y="346"/>
                </a:moveTo>
                <a:cubicBezTo>
                  <a:pt x="77" y="349"/>
                  <a:pt x="77" y="349"/>
                  <a:pt x="77" y="349"/>
                </a:cubicBezTo>
                <a:cubicBezTo>
                  <a:pt x="76" y="350"/>
                  <a:pt x="76" y="350"/>
                  <a:pt x="76" y="350"/>
                </a:cubicBezTo>
                <a:cubicBezTo>
                  <a:pt x="74" y="352"/>
                  <a:pt x="74" y="352"/>
                  <a:pt x="74" y="352"/>
                </a:cubicBezTo>
                <a:cubicBezTo>
                  <a:pt x="72" y="353"/>
                  <a:pt x="72" y="353"/>
                  <a:pt x="72" y="353"/>
                </a:cubicBezTo>
                <a:cubicBezTo>
                  <a:pt x="70" y="353"/>
                  <a:pt x="70" y="353"/>
                  <a:pt x="70" y="353"/>
                </a:cubicBezTo>
                <a:cubicBezTo>
                  <a:pt x="69" y="353"/>
                  <a:pt x="69" y="353"/>
                  <a:pt x="69" y="353"/>
                </a:cubicBezTo>
                <a:cubicBezTo>
                  <a:pt x="67" y="352"/>
                  <a:pt x="67" y="352"/>
                  <a:pt x="67" y="352"/>
                </a:cubicBezTo>
                <a:cubicBezTo>
                  <a:pt x="65" y="351"/>
                  <a:pt x="65" y="351"/>
                  <a:pt x="65" y="351"/>
                </a:cubicBezTo>
                <a:cubicBezTo>
                  <a:pt x="63" y="349"/>
                  <a:pt x="63" y="349"/>
                  <a:pt x="63" y="349"/>
                </a:cubicBezTo>
                <a:cubicBezTo>
                  <a:pt x="63" y="348"/>
                  <a:pt x="63" y="348"/>
                  <a:pt x="63" y="348"/>
                </a:cubicBezTo>
                <a:cubicBezTo>
                  <a:pt x="62" y="345"/>
                  <a:pt x="62" y="345"/>
                  <a:pt x="62" y="345"/>
                </a:cubicBezTo>
                <a:cubicBezTo>
                  <a:pt x="62" y="344"/>
                  <a:pt x="62" y="344"/>
                  <a:pt x="62" y="344"/>
                </a:cubicBezTo>
                <a:cubicBezTo>
                  <a:pt x="63" y="342"/>
                  <a:pt x="63" y="342"/>
                  <a:pt x="63" y="342"/>
                </a:cubicBezTo>
                <a:cubicBezTo>
                  <a:pt x="64" y="340"/>
                  <a:pt x="64" y="340"/>
                  <a:pt x="64" y="340"/>
                </a:cubicBezTo>
                <a:cubicBezTo>
                  <a:pt x="66" y="339"/>
                  <a:pt x="66" y="339"/>
                  <a:pt x="66" y="339"/>
                </a:cubicBezTo>
                <a:cubicBezTo>
                  <a:pt x="68" y="338"/>
                  <a:pt x="68" y="338"/>
                  <a:pt x="68" y="338"/>
                </a:cubicBezTo>
                <a:cubicBezTo>
                  <a:pt x="70" y="338"/>
                  <a:pt x="70" y="338"/>
                  <a:pt x="70" y="338"/>
                </a:cubicBezTo>
                <a:cubicBezTo>
                  <a:pt x="71" y="338"/>
                  <a:pt x="71" y="338"/>
                  <a:pt x="71" y="338"/>
                </a:cubicBezTo>
                <a:cubicBezTo>
                  <a:pt x="73" y="338"/>
                  <a:pt x="73" y="338"/>
                  <a:pt x="73" y="338"/>
                </a:cubicBezTo>
                <a:cubicBezTo>
                  <a:pt x="75" y="340"/>
                  <a:pt x="75" y="340"/>
                  <a:pt x="75" y="340"/>
                </a:cubicBezTo>
                <a:cubicBezTo>
                  <a:pt x="76" y="341"/>
                  <a:pt x="76" y="341"/>
                  <a:pt x="76" y="341"/>
                </a:cubicBezTo>
                <a:cubicBezTo>
                  <a:pt x="77" y="343"/>
                  <a:pt x="77" y="343"/>
                  <a:pt x="77" y="343"/>
                </a:cubicBezTo>
                <a:cubicBezTo>
                  <a:pt x="78" y="345"/>
                  <a:pt x="78" y="345"/>
                  <a:pt x="78" y="345"/>
                </a:cubicBezTo>
                <a:lnTo>
                  <a:pt x="78" y="346"/>
                </a:lnTo>
                <a:close/>
                <a:moveTo>
                  <a:pt x="274" y="284"/>
                </a:moveTo>
                <a:cubicBezTo>
                  <a:pt x="274" y="283"/>
                  <a:pt x="274" y="283"/>
                  <a:pt x="273" y="283"/>
                </a:cubicBezTo>
                <a:cubicBezTo>
                  <a:pt x="273" y="280"/>
                  <a:pt x="273" y="280"/>
                  <a:pt x="273" y="280"/>
                </a:cubicBezTo>
                <a:cubicBezTo>
                  <a:pt x="273" y="280"/>
                  <a:pt x="273" y="279"/>
                  <a:pt x="272" y="279"/>
                </a:cubicBezTo>
                <a:cubicBezTo>
                  <a:pt x="271" y="277"/>
                  <a:pt x="271" y="277"/>
                  <a:pt x="271" y="277"/>
                </a:cubicBezTo>
                <a:cubicBezTo>
                  <a:pt x="271" y="276"/>
                  <a:pt x="271" y="276"/>
                  <a:pt x="271" y="276"/>
                </a:cubicBezTo>
                <a:cubicBezTo>
                  <a:pt x="270" y="274"/>
                  <a:pt x="270" y="274"/>
                  <a:pt x="270" y="274"/>
                </a:cubicBezTo>
                <a:cubicBezTo>
                  <a:pt x="270" y="274"/>
                  <a:pt x="270" y="274"/>
                  <a:pt x="270" y="274"/>
                </a:cubicBezTo>
                <a:cubicBezTo>
                  <a:pt x="269" y="273"/>
                  <a:pt x="269" y="273"/>
                  <a:pt x="269" y="273"/>
                </a:cubicBezTo>
                <a:cubicBezTo>
                  <a:pt x="269" y="273"/>
                  <a:pt x="269" y="273"/>
                  <a:pt x="269" y="273"/>
                </a:cubicBezTo>
                <a:cubicBezTo>
                  <a:pt x="269" y="273"/>
                  <a:pt x="269" y="273"/>
                  <a:pt x="269" y="273"/>
                </a:cubicBezTo>
                <a:cubicBezTo>
                  <a:pt x="267" y="271"/>
                  <a:pt x="267" y="271"/>
                  <a:pt x="267" y="271"/>
                </a:cubicBezTo>
                <a:cubicBezTo>
                  <a:pt x="267" y="270"/>
                  <a:pt x="267" y="270"/>
                  <a:pt x="267" y="270"/>
                </a:cubicBezTo>
                <a:cubicBezTo>
                  <a:pt x="217" y="222"/>
                  <a:pt x="217" y="222"/>
                  <a:pt x="217" y="222"/>
                </a:cubicBezTo>
                <a:cubicBezTo>
                  <a:pt x="217" y="221"/>
                  <a:pt x="217" y="221"/>
                  <a:pt x="217" y="221"/>
                </a:cubicBezTo>
                <a:cubicBezTo>
                  <a:pt x="215" y="219"/>
                  <a:pt x="215" y="219"/>
                  <a:pt x="215" y="219"/>
                </a:cubicBezTo>
                <a:cubicBezTo>
                  <a:pt x="215" y="219"/>
                  <a:pt x="214" y="219"/>
                  <a:pt x="214" y="219"/>
                </a:cubicBezTo>
                <a:cubicBezTo>
                  <a:pt x="212" y="218"/>
                  <a:pt x="212" y="218"/>
                  <a:pt x="212" y="218"/>
                </a:cubicBezTo>
                <a:cubicBezTo>
                  <a:pt x="212" y="217"/>
                  <a:pt x="211" y="217"/>
                  <a:pt x="211" y="217"/>
                </a:cubicBezTo>
                <a:cubicBezTo>
                  <a:pt x="208" y="216"/>
                  <a:pt x="208" y="216"/>
                  <a:pt x="208" y="216"/>
                </a:cubicBezTo>
                <a:cubicBezTo>
                  <a:pt x="208" y="216"/>
                  <a:pt x="208" y="216"/>
                  <a:pt x="208" y="216"/>
                </a:cubicBezTo>
                <a:cubicBezTo>
                  <a:pt x="205" y="215"/>
                  <a:pt x="205" y="215"/>
                  <a:pt x="205" y="215"/>
                </a:cubicBezTo>
                <a:cubicBezTo>
                  <a:pt x="205" y="215"/>
                  <a:pt x="205" y="215"/>
                  <a:pt x="205" y="215"/>
                </a:cubicBezTo>
                <a:cubicBezTo>
                  <a:pt x="205" y="215"/>
                  <a:pt x="205" y="215"/>
                  <a:pt x="205" y="215"/>
                </a:cubicBezTo>
                <a:cubicBezTo>
                  <a:pt x="204" y="215"/>
                  <a:pt x="204" y="215"/>
                  <a:pt x="204" y="215"/>
                </a:cubicBezTo>
                <a:cubicBezTo>
                  <a:pt x="204" y="215"/>
                  <a:pt x="204" y="215"/>
                  <a:pt x="204" y="215"/>
                </a:cubicBezTo>
                <a:cubicBezTo>
                  <a:pt x="201" y="215"/>
                  <a:pt x="201" y="215"/>
                  <a:pt x="201" y="215"/>
                </a:cubicBezTo>
                <a:cubicBezTo>
                  <a:pt x="201" y="215"/>
                  <a:pt x="201" y="215"/>
                  <a:pt x="201" y="215"/>
                </a:cubicBezTo>
                <a:cubicBezTo>
                  <a:pt x="183" y="215"/>
                  <a:pt x="183" y="215"/>
                  <a:pt x="183" y="215"/>
                </a:cubicBezTo>
                <a:cubicBezTo>
                  <a:pt x="183" y="212"/>
                  <a:pt x="183" y="212"/>
                  <a:pt x="183" y="212"/>
                </a:cubicBezTo>
                <a:cubicBezTo>
                  <a:pt x="183" y="212"/>
                  <a:pt x="183" y="212"/>
                  <a:pt x="183" y="211"/>
                </a:cubicBezTo>
                <a:cubicBezTo>
                  <a:pt x="182" y="209"/>
                  <a:pt x="182" y="209"/>
                  <a:pt x="182" y="209"/>
                </a:cubicBezTo>
                <a:cubicBezTo>
                  <a:pt x="182" y="209"/>
                  <a:pt x="182" y="208"/>
                  <a:pt x="182" y="208"/>
                </a:cubicBezTo>
                <a:cubicBezTo>
                  <a:pt x="182" y="206"/>
                  <a:pt x="182" y="206"/>
                  <a:pt x="182" y="206"/>
                </a:cubicBezTo>
                <a:cubicBezTo>
                  <a:pt x="181" y="205"/>
                  <a:pt x="181" y="205"/>
                  <a:pt x="181" y="204"/>
                </a:cubicBezTo>
                <a:cubicBezTo>
                  <a:pt x="180" y="202"/>
                  <a:pt x="180" y="202"/>
                  <a:pt x="180" y="202"/>
                </a:cubicBezTo>
                <a:cubicBezTo>
                  <a:pt x="180" y="202"/>
                  <a:pt x="179" y="201"/>
                  <a:pt x="179" y="201"/>
                </a:cubicBezTo>
                <a:cubicBezTo>
                  <a:pt x="178" y="199"/>
                  <a:pt x="178" y="199"/>
                  <a:pt x="178" y="199"/>
                </a:cubicBezTo>
                <a:cubicBezTo>
                  <a:pt x="177" y="199"/>
                  <a:pt x="177" y="198"/>
                  <a:pt x="177" y="198"/>
                </a:cubicBezTo>
                <a:cubicBezTo>
                  <a:pt x="175" y="197"/>
                  <a:pt x="175" y="197"/>
                  <a:pt x="175" y="197"/>
                </a:cubicBezTo>
                <a:cubicBezTo>
                  <a:pt x="174" y="196"/>
                  <a:pt x="174" y="196"/>
                  <a:pt x="174" y="196"/>
                </a:cubicBezTo>
                <a:cubicBezTo>
                  <a:pt x="172" y="195"/>
                  <a:pt x="172" y="195"/>
                  <a:pt x="172" y="195"/>
                </a:cubicBezTo>
                <a:cubicBezTo>
                  <a:pt x="171" y="195"/>
                  <a:pt x="171" y="194"/>
                  <a:pt x="170" y="194"/>
                </a:cubicBezTo>
                <a:cubicBezTo>
                  <a:pt x="168" y="193"/>
                  <a:pt x="168" y="193"/>
                  <a:pt x="168" y="193"/>
                </a:cubicBezTo>
                <a:cubicBezTo>
                  <a:pt x="168" y="193"/>
                  <a:pt x="168" y="193"/>
                  <a:pt x="168" y="193"/>
                </a:cubicBezTo>
                <a:cubicBezTo>
                  <a:pt x="167" y="193"/>
                  <a:pt x="167" y="193"/>
                  <a:pt x="167" y="193"/>
                </a:cubicBezTo>
                <a:cubicBezTo>
                  <a:pt x="164" y="193"/>
                  <a:pt x="164" y="193"/>
                  <a:pt x="164" y="193"/>
                </a:cubicBezTo>
                <a:cubicBezTo>
                  <a:pt x="164" y="193"/>
                  <a:pt x="163" y="193"/>
                  <a:pt x="163" y="193"/>
                </a:cubicBezTo>
                <a:cubicBezTo>
                  <a:pt x="19" y="193"/>
                  <a:pt x="19" y="193"/>
                  <a:pt x="19" y="193"/>
                </a:cubicBezTo>
                <a:cubicBezTo>
                  <a:pt x="19" y="193"/>
                  <a:pt x="19" y="193"/>
                  <a:pt x="19" y="193"/>
                </a:cubicBezTo>
                <a:cubicBezTo>
                  <a:pt x="16" y="193"/>
                  <a:pt x="16" y="193"/>
                  <a:pt x="16" y="193"/>
                </a:cubicBezTo>
                <a:cubicBezTo>
                  <a:pt x="16" y="193"/>
                  <a:pt x="16" y="193"/>
                  <a:pt x="16" y="193"/>
                </a:cubicBezTo>
                <a:cubicBezTo>
                  <a:pt x="15" y="193"/>
                  <a:pt x="15" y="193"/>
                  <a:pt x="15" y="193"/>
                </a:cubicBezTo>
                <a:cubicBezTo>
                  <a:pt x="15" y="194"/>
                  <a:pt x="15" y="194"/>
                  <a:pt x="15" y="194"/>
                </a:cubicBezTo>
                <a:cubicBezTo>
                  <a:pt x="15" y="194"/>
                  <a:pt x="15" y="194"/>
                  <a:pt x="15" y="194"/>
                </a:cubicBezTo>
                <a:cubicBezTo>
                  <a:pt x="12" y="194"/>
                  <a:pt x="12" y="194"/>
                  <a:pt x="12" y="194"/>
                </a:cubicBezTo>
                <a:cubicBezTo>
                  <a:pt x="12" y="194"/>
                  <a:pt x="12" y="195"/>
                  <a:pt x="11" y="195"/>
                </a:cubicBezTo>
                <a:cubicBezTo>
                  <a:pt x="9" y="196"/>
                  <a:pt x="9" y="196"/>
                  <a:pt x="9" y="196"/>
                </a:cubicBezTo>
                <a:cubicBezTo>
                  <a:pt x="9" y="196"/>
                  <a:pt x="8" y="196"/>
                  <a:pt x="8" y="197"/>
                </a:cubicBezTo>
                <a:cubicBezTo>
                  <a:pt x="6" y="198"/>
                  <a:pt x="6" y="198"/>
                  <a:pt x="6" y="198"/>
                </a:cubicBezTo>
                <a:cubicBezTo>
                  <a:pt x="6" y="198"/>
                  <a:pt x="5" y="199"/>
                  <a:pt x="5" y="199"/>
                </a:cubicBezTo>
                <a:cubicBezTo>
                  <a:pt x="3" y="201"/>
                  <a:pt x="3" y="201"/>
                  <a:pt x="3" y="201"/>
                </a:cubicBezTo>
                <a:cubicBezTo>
                  <a:pt x="3" y="202"/>
                  <a:pt x="3" y="202"/>
                  <a:pt x="3" y="202"/>
                </a:cubicBezTo>
                <a:cubicBezTo>
                  <a:pt x="2" y="204"/>
                  <a:pt x="2" y="204"/>
                  <a:pt x="2" y="204"/>
                </a:cubicBezTo>
                <a:cubicBezTo>
                  <a:pt x="1" y="205"/>
                  <a:pt x="1" y="205"/>
                  <a:pt x="1" y="205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208"/>
                  <a:pt x="0" y="209"/>
                  <a:pt x="0" y="209"/>
                </a:cubicBezTo>
                <a:cubicBezTo>
                  <a:pt x="0" y="212"/>
                  <a:pt x="0" y="212"/>
                  <a:pt x="0" y="212"/>
                </a:cubicBezTo>
                <a:cubicBezTo>
                  <a:pt x="0" y="212"/>
                  <a:pt x="0" y="212"/>
                  <a:pt x="0" y="212"/>
                </a:cubicBezTo>
                <a:cubicBezTo>
                  <a:pt x="0" y="296"/>
                  <a:pt x="0" y="296"/>
                  <a:pt x="0" y="296"/>
                </a:cubicBezTo>
                <a:cubicBezTo>
                  <a:pt x="0" y="296"/>
                  <a:pt x="0" y="296"/>
                  <a:pt x="0" y="296"/>
                </a:cubicBezTo>
                <a:cubicBezTo>
                  <a:pt x="0" y="303"/>
                  <a:pt x="0" y="303"/>
                  <a:pt x="0" y="303"/>
                </a:cubicBezTo>
                <a:cubicBezTo>
                  <a:pt x="0" y="303"/>
                  <a:pt x="0" y="303"/>
                  <a:pt x="0" y="303"/>
                </a:cubicBezTo>
                <a:cubicBezTo>
                  <a:pt x="0" y="327"/>
                  <a:pt x="0" y="327"/>
                  <a:pt x="0" y="327"/>
                </a:cubicBezTo>
                <a:cubicBezTo>
                  <a:pt x="0" y="327"/>
                  <a:pt x="0" y="327"/>
                  <a:pt x="0" y="327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331"/>
                  <a:pt x="0" y="331"/>
                  <a:pt x="0" y="331"/>
                </a:cubicBezTo>
                <a:cubicBezTo>
                  <a:pt x="1" y="334"/>
                  <a:pt x="1" y="334"/>
                  <a:pt x="1" y="334"/>
                </a:cubicBezTo>
                <a:cubicBezTo>
                  <a:pt x="1" y="334"/>
                  <a:pt x="1" y="335"/>
                  <a:pt x="2" y="335"/>
                </a:cubicBezTo>
                <a:cubicBezTo>
                  <a:pt x="3" y="337"/>
                  <a:pt x="3" y="337"/>
                  <a:pt x="3" y="337"/>
                </a:cubicBezTo>
                <a:cubicBezTo>
                  <a:pt x="3" y="338"/>
                  <a:pt x="3" y="338"/>
                  <a:pt x="3" y="338"/>
                </a:cubicBezTo>
                <a:cubicBezTo>
                  <a:pt x="5" y="340"/>
                  <a:pt x="5" y="340"/>
                  <a:pt x="5" y="340"/>
                </a:cubicBezTo>
                <a:cubicBezTo>
                  <a:pt x="5" y="341"/>
                  <a:pt x="6" y="341"/>
                  <a:pt x="6" y="341"/>
                </a:cubicBezTo>
                <a:cubicBezTo>
                  <a:pt x="8" y="343"/>
                  <a:pt x="8" y="343"/>
                  <a:pt x="8" y="343"/>
                </a:cubicBezTo>
                <a:cubicBezTo>
                  <a:pt x="8" y="343"/>
                  <a:pt x="9" y="343"/>
                  <a:pt x="9" y="344"/>
                </a:cubicBezTo>
                <a:cubicBezTo>
                  <a:pt x="11" y="345"/>
                  <a:pt x="11" y="345"/>
                  <a:pt x="11" y="345"/>
                </a:cubicBezTo>
                <a:cubicBezTo>
                  <a:pt x="12" y="345"/>
                  <a:pt x="12" y="345"/>
                  <a:pt x="12" y="345"/>
                </a:cubicBezTo>
                <a:cubicBezTo>
                  <a:pt x="15" y="346"/>
                  <a:pt x="15" y="346"/>
                  <a:pt x="15" y="346"/>
                </a:cubicBezTo>
                <a:cubicBezTo>
                  <a:pt x="15" y="346"/>
                  <a:pt x="16" y="346"/>
                  <a:pt x="16" y="346"/>
                </a:cubicBezTo>
                <a:cubicBezTo>
                  <a:pt x="19" y="346"/>
                  <a:pt x="19" y="346"/>
                  <a:pt x="19" y="346"/>
                </a:cubicBezTo>
                <a:cubicBezTo>
                  <a:pt x="19" y="346"/>
                  <a:pt x="19" y="346"/>
                  <a:pt x="19" y="346"/>
                </a:cubicBezTo>
                <a:cubicBezTo>
                  <a:pt x="36" y="346"/>
                  <a:pt x="36" y="346"/>
                  <a:pt x="36" y="346"/>
                </a:cubicBezTo>
                <a:cubicBezTo>
                  <a:pt x="36" y="346"/>
                  <a:pt x="36" y="346"/>
                  <a:pt x="36" y="346"/>
                </a:cubicBezTo>
                <a:cubicBezTo>
                  <a:pt x="42" y="346"/>
                  <a:pt x="42" y="346"/>
                  <a:pt x="42" y="346"/>
                </a:cubicBezTo>
                <a:cubicBezTo>
                  <a:pt x="44" y="337"/>
                  <a:pt x="44" y="337"/>
                  <a:pt x="44" y="337"/>
                </a:cubicBezTo>
                <a:cubicBezTo>
                  <a:pt x="45" y="334"/>
                  <a:pt x="45" y="334"/>
                  <a:pt x="45" y="334"/>
                </a:cubicBezTo>
                <a:cubicBezTo>
                  <a:pt x="46" y="331"/>
                  <a:pt x="46" y="331"/>
                  <a:pt x="46" y="331"/>
                </a:cubicBezTo>
                <a:cubicBezTo>
                  <a:pt x="48" y="329"/>
                  <a:pt x="48" y="329"/>
                  <a:pt x="48" y="329"/>
                </a:cubicBezTo>
                <a:cubicBezTo>
                  <a:pt x="50" y="326"/>
                  <a:pt x="50" y="326"/>
                  <a:pt x="50" y="326"/>
                </a:cubicBezTo>
                <a:cubicBezTo>
                  <a:pt x="52" y="324"/>
                  <a:pt x="52" y="324"/>
                  <a:pt x="52" y="324"/>
                </a:cubicBezTo>
                <a:cubicBezTo>
                  <a:pt x="55" y="322"/>
                  <a:pt x="55" y="322"/>
                  <a:pt x="55" y="322"/>
                </a:cubicBezTo>
                <a:cubicBezTo>
                  <a:pt x="58" y="320"/>
                  <a:pt x="58" y="320"/>
                  <a:pt x="58" y="320"/>
                </a:cubicBezTo>
                <a:cubicBezTo>
                  <a:pt x="61" y="319"/>
                  <a:pt x="61" y="319"/>
                  <a:pt x="61" y="319"/>
                </a:cubicBezTo>
                <a:cubicBezTo>
                  <a:pt x="64" y="318"/>
                  <a:pt x="64" y="318"/>
                  <a:pt x="64" y="318"/>
                </a:cubicBezTo>
                <a:cubicBezTo>
                  <a:pt x="67" y="317"/>
                  <a:pt x="67" y="317"/>
                  <a:pt x="67" y="317"/>
                </a:cubicBezTo>
                <a:cubicBezTo>
                  <a:pt x="70" y="317"/>
                  <a:pt x="70" y="317"/>
                  <a:pt x="70" y="317"/>
                </a:cubicBezTo>
                <a:cubicBezTo>
                  <a:pt x="74" y="317"/>
                  <a:pt x="74" y="317"/>
                  <a:pt x="74" y="317"/>
                </a:cubicBezTo>
                <a:cubicBezTo>
                  <a:pt x="77" y="318"/>
                  <a:pt x="77" y="318"/>
                  <a:pt x="77" y="318"/>
                </a:cubicBezTo>
                <a:cubicBezTo>
                  <a:pt x="80" y="319"/>
                  <a:pt x="80" y="319"/>
                  <a:pt x="80" y="319"/>
                </a:cubicBezTo>
                <a:cubicBezTo>
                  <a:pt x="83" y="320"/>
                  <a:pt x="83" y="320"/>
                  <a:pt x="83" y="320"/>
                </a:cubicBezTo>
                <a:cubicBezTo>
                  <a:pt x="86" y="322"/>
                  <a:pt x="86" y="322"/>
                  <a:pt x="86" y="322"/>
                </a:cubicBezTo>
                <a:cubicBezTo>
                  <a:pt x="88" y="324"/>
                  <a:pt x="88" y="324"/>
                  <a:pt x="88" y="324"/>
                </a:cubicBezTo>
                <a:cubicBezTo>
                  <a:pt x="91" y="326"/>
                  <a:pt x="91" y="326"/>
                  <a:pt x="91" y="326"/>
                </a:cubicBezTo>
                <a:cubicBezTo>
                  <a:pt x="93" y="329"/>
                  <a:pt x="93" y="329"/>
                  <a:pt x="93" y="329"/>
                </a:cubicBezTo>
                <a:cubicBezTo>
                  <a:pt x="94" y="331"/>
                  <a:pt x="94" y="331"/>
                  <a:pt x="94" y="331"/>
                </a:cubicBezTo>
                <a:cubicBezTo>
                  <a:pt x="96" y="334"/>
                  <a:pt x="96" y="334"/>
                  <a:pt x="96" y="334"/>
                </a:cubicBezTo>
                <a:cubicBezTo>
                  <a:pt x="97" y="337"/>
                  <a:pt x="97" y="337"/>
                  <a:pt x="97" y="337"/>
                </a:cubicBezTo>
                <a:cubicBezTo>
                  <a:pt x="98" y="341"/>
                  <a:pt x="98" y="341"/>
                  <a:pt x="98" y="341"/>
                </a:cubicBezTo>
                <a:cubicBezTo>
                  <a:pt x="98" y="341"/>
                  <a:pt x="98" y="341"/>
                  <a:pt x="98" y="341"/>
                </a:cubicBezTo>
                <a:cubicBezTo>
                  <a:pt x="99" y="346"/>
                  <a:pt x="99" y="346"/>
                  <a:pt x="99" y="346"/>
                </a:cubicBezTo>
                <a:cubicBezTo>
                  <a:pt x="104" y="346"/>
                  <a:pt x="104" y="346"/>
                  <a:pt x="104" y="346"/>
                </a:cubicBezTo>
                <a:cubicBezTo>
                  <a:pt x="173" y="346"/>
                  <a:pt x="173" y="346"/>
                  <a:pt x="173" y="346"/>
                </a:cubicBezTo>
                <a:cubicBezTo>
                  <a:pt x="178" y="346"/>
                  <a:pt x="178" y="346"/>
                  <a:pt x="178" y="346"/>
                </a:cubicBezTo>
                <a:cubicBezTo>
                  <a:pt x="179" y="341"/>
                  <a:pt x="179" y="341"/>
                  <a:pt x="179" y="341"/>
                </a:cubicBezTo>
                <a:cubicBezTo>
                  <a:pt x="179" y="341"/>
                  <a:pt x="179" y="341"/>
                  <a:pt x="179" y="341"/>
                </a:cubicBezTo>
                <a:cubicBezTo>
                  <a:pt x="180" y="337"/>
                  <a:pt x="180" y="337"/>
                  <a:pt x="180" y="337"/>
                </a:cubicBezTo>
                <a:cubicBezTo>
                  <a:pt x="181" y="334"/>
                  <a:pt x="181" y="334"/>
                  <a:pt x="181" y="334"/>
                </a:cubicBezTo>
                <a:cubicBezTo>
                  <a:pt x="183" y="331"/>
                  <a:pt x="183" y="331"/>
                  <a:pt x="183" y="331"/>
                </a:cubicBezTo>
                <a:cubicBezTo>
                  <a:pt x="184" y="329"/>
                  <a:pt x="184" y="329"/>
                  <a:pt x="184" y="329"/>
                </a:cubicBezTo>
                <a:cubicBezTo>
                  <a:pt x="186" y="326"/>
                  <a:pt x="186" y="326"/>
                  <a:pt x="186" y="326"/>
                </a:cubicBezTo>
                <a:cubicBezTo>
                  <a:pt x="189" y="324"/>
                  <a:pt x="189" y="324"/>
                  <a:pt x="189" y="324"/>
                </a:cubicBezTo>
                <a:cubicBezTo>
                  <a:pt x="191" y="322"/>
                  <a:pt x="191" y="322"/>
                  <a:pt x="191" y="322"/>
                </a:cubicBezTo>
                <a:cubicBezTo>
                  <a:pt x="194" y="320"/>
                  <a:pt x="194" y="320"/>
                  <a:pt x="194" y="320"/>
                </a:cubicBezTo>
                <a:cubicBezTo>
                  <a:pt x="197" y="319"/>
                  <a:pt x="197" y="319"/>
                  <a:pt x="197" y="319"/>
                </a:cubicBezTo>
                <a:cubicBezTo>
                  <a:pt x="200" y="318"/>
                  <a:pt x="200" y="318"/>
                  <a:pt x="200" y="318"/>
                </a:cubicBezTo>
                <a:cubicBezTo>
                  <a:pt x="203" y="317"/>
                  <a:pt x="203" y="317"/>
                  <a:pt x="203" y="317"/>
                </a:cubicBezTo>
                <a:cubicBezTo>
                  <a:pt x="207" y="317"/>
                  <a:pt x="207" y="317"/>
                  <a:pt x="207" y="317"/>
                </a:cubicBezTo>
                <a:cubicBezTo>
                  <a:pt x="210" y="317"/>
                  <a:pt x="210" y="317"/>
                  <a:pt x="210" y="317"/>
                </a:cubicBezTo>
                <a:cubicBezTo>
                  <a:pt x="213" y="318"/>
                  <a:pt x="213" y="318"/>
                  <a:pt x="213" y="318"/>
                </a:cubicBezTo>
                <a:cubicBezTo>
                  <a:pt x="216" y="319"/>
                  <a:pt x="216" y="319"/>
                  <a:pt x="216" y="319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22" y="322"/>
                  <a:pt x="222" y="322"/>
                  <a:pt x="222" y="322"/>
                </a:cubicBezTo>
                <a:cubicBezTo>
                  <a:pt x="225" y="324"/>
                  <a:pt x="225" y="324"/>
                  <a:pt x="225" y="324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9" y="329"/>
                  <a:pt x="229" y="329"/>
                  <a:pt x="229" y="329"/>
                </a:cubicBezTo>
                <a:cubicBezTo>
                  <a:pt x="231" y="331"/>
                  <a:pt x="231" y="331"/>
                  <a:pt x="231" y="331"/>
                </a:cubicBezTo>
                <a:cubicBezTo>
                  <a:pt x="232" y="334"/>
                  <a:pt x="232" y="334"/>
                  <a:pt x="232" y="334"/>
                </a:cubicBezTo>
                <a:cubicBezTo>
                  <a:pt x="233" y="337"/>
                  <a:pt x="233" y="337"/>
                  <a:pt x="233" y="337"/>
                </a:cubicBezTo>
                <a:cubicBezTo>
                  <a:pt x="235" y="346"/>
                  <a:pt x="235" y="346"/>
                  <a:pt x="235" y="346"/>
                </a:cubicBezTo>
                <a:cubicBezTo>
                  <a:pt x="241" y="346"/>
                  <a:pt x="241" y="346"/>
                  <a:pt x="241" y="346"/>
                </a:cubicBezTo>
                <a:cubicBezTo>
                  <a:pt x="254" y="346"/>
                  <a:pt x="254" y="346"/>
                  <a:pt x="254" y="346"/>
                </a:cubicBezTo>
                <a:cubicBezTo>
                  <a:pt x="255" y="346"/>
                  <a:pt x="255" y="346"/>
                  <a:pt x="255" y="346"/>
                </a:cubicBezTo>
                <a:cubicBezTo>
                  <a:pt x="258" y="346"/>
                  <a:pt x="258" y="346"/>
                  <a:pt x="258" y="346"/>
                </a:cubicBezTo>
                <a:cubicBezTo>
                  <a:pt x="258" y="346"/>
                  <a:pt x="258" y="346"/>
                  <a:pt x="259" y="346"/>
                </a:cubicBezTo>
                <a:cubicBezTo>
                  <a:pt x="261" y="345"/>
                  <a:pt x="261" y="345"/>
                  <a:pt x="261" y="345"/>
                </a:cubicBezTo>
                <a:cubicBezTo>
                  <a:pt x="262" y="345"/>
                  <a:pt x="262" y="345"/>
                  <a:pt x="263" y="345"/>
                </a:cubicBezTo>
                <a:cubicBezTo>
                  <a:pt x="265" y="344"/>
                  <a:pt x="265" y="344"/>
                  <a:pt x="265" y="344"/>
                </a:cubicBezTo>
                <a:cubicBezTo>
                  <a:pt x="265" y="343"/>
                  <a:pt x="265" y="343"/>
                  <a:pt x="266" y="343"/>
                </a:cubicBezTo>
                <a:cubicBezTo>
                  <a:pt x="268" y="341"/>
                  <a:pt x="268" y="341"/>
                  <a:pt x="268" y="341"/>
                </a:cubicBezTo>
                <a:cubicBezTo>
                  <a:pt x="268" y="341"/>
                  <a:pt x="268" y="341"/>
                  <a:pt x="269" y="340"/>
                </a:cubicBezTo>
                <a:cubicBezTo>
                  <a:pt x="270" y="338"/>
                  <a:pt x="270" y="338"/>
                  <a:pt x="270" y="338"/>
                </a:cubicBezTo>
                <a:cubicBezTo>
                  <a:pt x="270" y="338"/>
                  <a:pt x="271" y="338"/>
                  <a:pt x="271" y="337"/>
                </a:cubicBezTo>
                <a:cubicBezTo>
                  <a:pt x="272" y="335"/>
                  <a:pt x="272" y="335"/>
                  <a:pt x="272" y="335"/>
                </a:cubicBezTo>
                <a:cubicBezTo>
                  <a:pt x="272" y="335"/>
                  <a:pt x="272" y="335"/>
                  <a:pt x="272" y="335"/>
                </a:cubicBezTo>
                <a:cubicBezTo>
                  <a:pt x="272" y="335"/>
                  <a:pt x="272" y="335"/>
                  <a:pt x="272" y="335"/>
                </a:cubicBezTo>
                <a:cubicBezTo>
                  <a:pt x="273" y="334"/>
                  <a:pt x="273" y="334"/>
                  <a:pt x="273" y="334"/>
                </a:cubicBezTo>
                <a:cubicBezTo>
                  <a:pt x="273" y="334"/>
                  <a:pt x="273" y="334"/>
                  <a:pt x="273" y="334"/>
                </a:cubicBezTo>
                <a:cubicBezTo>
                  <a:pt x="273" y="331"/>
                  <a:pt x="273" y="331"/>
                  <a:pt x="273" y="331"/>
                </a:cubicBezTo>
                <a:cubicBezTo>
                  <a:pt x="273" y="331"/>
                  <a:pt x="274" y="331"/>
                  <a:pt x="274" y="330"/>
                </a:cubicBezTo>
                <a:cubicBezTo>
                  <a:pt x="274" y="328"/>
                  <a:pt x="274" y="328"/>
                  <a:pt x="274" y="328"/>
                </a:cubicBezTo>
                <a:cubicBezTo>
                  <a:pt x="274" y="327"/>
                  <a:pt x="274" y="327"/>
                  <a:pt x="274" y="327"/>
                </a:cubicBezTo>
                <a:cubicBezTo>
                  <a:pt x="274" y="303"/>
                  <a:pt x="274" y="303"/>
                  <a:pt x="274" y="303"/>
                </a:cubicBezTo>
                <a:cubicBezTo>
                  <a:pt x="274" y="296"/>
                  <a:pt x="274" y="296"/>
                  <a:pt x="274" y="296"/>
                </a:cubicBezTo>
                <a:cubicBezTo>
                  <a:pt x="274" y="296"/>
                  <a:pt x="274" y="296"/>
                  <a:pt x="274" y="296"/>
                </a:cubicBezTo>
                <a:cubicBezTo>
                  <a:pt x="274" y="287"/>
                  <a:pt x="274" y="287"/>
                  <a:pt x="274" y="287"/>
                </a:cubicBezTo>
                <a:cubicBezTo>
                  <a:pt x="274" y="287"/>
                  <a:pt x="274" y="287"/>
                  <a:pt x="274" y="287"/>
                </a:cubicBezTo>
                <a:lnTo>
                  <a:pt x="274" y="284"/>
                </a:lnTo>
                <a:close/>
                <a:moveTo>
                  <a:pt x="163" y="207"/>
                </a:moveTo>
                <a:cubicBezTo>
                  <a:pt x="164" y="207"/>
                  <a:pt x="164" y="207"/>
                  <a:pt x="164" y="207"/>
                </a:cubicBezTo>
                <a:cubicBezTo>
                  <a:pt x="165" y="207"/>
                  <a:pt x="165" y="207"/>
                  <a:pt x="165" y="207"/>
                </a:cubicBezTo>
                <a:cubicBezTo>
                  <a:pt x="167" y="209"/>
                  <a:pt x="167" y="209"/>
                  <a:pt x="167" y="209"/>
                </a:cubicBezTo>
                <a:cubicBezTo>
                  <a:pt x="168" y="210"/>
                  <a:pt x="168" y="210"/>
                  <a:pt x="168" y="210"/>
                </a:cubicBezTo>
                <a:cubicBezTo>
                  <a:pt x="169" y="213"/>
                  <a:pt x="169" y="213"/>
                  <a:pt x="169" y="213"/>
                </a:cubicBezTo>
                <a:cubicBezTo>
                  <a:pt x="169" y="222"/>
                  <a:pt x="169" y="222"/>
                  <a:pt x="169" y="222"/>
                </a:cubicBezTo>
                <a:cubicBezTo>
                  <a:pt x="169" y="229"/>
                  <a:pt x="169" y="229"/>
                  <a:pt x="169" y="229"/>
                </a:cubicBezTo>
                <a:cubicBezTo>
                  <a:pt x="176" y="229"/>
                  <a:pt x="176" y="229"/>
                  <a:pt x="176" y="229"/>
                </a:cubicBezTo>
                <a:cubicBezTo>
                  <a:pt x="201" y="229"/>
                  <a:pt x="201" y="229"/>
                  <a:pt x="201" y="229"/>
                </a:cubicBezTo>
                <a:cubicBezTo>
                  <a:pt x="202" y="229"/>
                  <a:pt x="202" y="229"/>
                  <a:pt x="202" y="229"/>
                </a:cubicBezTo>
                <a:cubicBezTo>
                  <a:pt x="205" y="230"/>
                  <a:pt x="205" y="230"/>
                  <a:pt x="205" y="230"/>
                </a:cubicBezTo>
                <a:cubicBezTo>
                  <a:pt x="208" y="232"/>
                  <a:pt x="208" y="232"/>
                  <a:pt x="208" y="232"/>
                </a:cubicBezTo>
                <a:cubicBezTo>
                  <a:pt x="257" y="280"/>
                  <a:pt x="257" y="280"/>
                  <a:pt x="257" y="280"/>
                </a:cubicBezTo>
                <a:cubicBezTo>
                  <a:pt x="258" y="281"/>
                  <a:pt x="258" y="281"/>
                  <a:pt x="258" y="281"/>
                </a:cubicBezTo>
                <a:cubicBezTo>
                  <a:pt x="259" y="284"/>
                  <a:pt x="259" y="284"/>
                  <a:pt x="259" y="284"/>
                </a:cubicBezTo>
                <a:cubicBezTo>
                  <a:pt x="260" y="286"/>
                  <a:pt x="260" y="286"/>
                  <a:pt x="260" y="286"/>
                </a:cubicBezTo>
                <a:cubicBezTo>
                  <a:pt x="260" y="289"/>
                  <a:pt x="260" y="289"/>
                  <a:pt x="260" y="289"/>
                </a:cubicBezTo>
                <a:cubicBezTo>
                  <a:pt x="14" y="289"/>
                  <a:pt x="14" y="289"/>
                  <a:pt x="14" y="289"/>
                </a:cubicBezTo>
                <a:cubicBezTo>
                  <a:pt x="14" y="214"/>
                  <a:pt x="14" y="214"/>
                  <a:pt x="14" y="214"/>
                </a:cubicBezTo>
                <a:cubicBezTo>
                  <a:pt x="14" y="211"/>
                  <a:pt x="14" y="211"/>
                  <a:pt x="14" y="21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5" y="209"/>
                  <a:pt x="15" y="209"/>
                  <a:pt x="15" y="209"/>
                </a:cubicBezTo>
                <a:cubicBezTo>
                  <a:pt x="15" y="209"/>
                  <a:pt x="15" y="209"/>
                  <a:pt x="15" y="209"/>
                </a:cubicBezTo>
                <a:cubicBezTo>
                  <a:pt x="16" y="208"/>
                  <a:pt x="16" y="208"/>
                  <a:pt x="16" y="208"/>
                </a:cubicBezTo>
                <a:cubicBezTo>
                  <a:pt x="18" y="207"/>
                  <a:pt x="18" y="207"/>
                  <a:pt x="18" y="207"/>
                </a:cubicBezTo>
                <a:lnTo>
                  <a:pt x="163" y="207"/>
                </a:lnTo>
                <a:close/>
                <a:moveTo>
                  <a:pt x="46" y="311"/>
                </a:moveTo>
                <a:cubicBezTo>
                  <a:pt x="43" y="313"/>
                  <a:pt x="43" y="313"/>
                  <a:pt x="43" y="313"/>
                </a:cubicBezTo>
                <a:cubicBezTo>
                  <a:pt x="43" y="313"/>
                  <a:pt x="43" y="313"/>
                  <a:pt x="43" y="313"/>
                </a:cubicBezTo>
                <a:cubicBezTo>
                  <a:pt x="40" y="316"/>
                  <a:pt x="40" y="316"/>
                  <a:pt x="40" y="316"/>
                </a:cubicBezTo>
                <a:cubicBezTo>
                  <a:pt x="40" y="317"/>
                  <a:pt x="39" y="317"/>
                  <a:pt x="39" y="317"/>
                </a:cubicBezTo>
                <a:cubicBezTo>
                  <a:pt x="37" y="320"/>
                  <a:pt x="37" y="320"/>
                  <a:pt x="37" y="320"/>
                </a:cubicBezTo>
                <a:cubicBezTo>
                  <a:pt x="37" y="320"/>
                  <a:pt x="37" y="321"/>
                  <a:pt x="36" y="321"/>
                </a:cubicBezTo>
                <a:cubicBezTo>
                  <a:pt x="34" y="324"/>
                  <a:pt x="34" y="324"/>
                  <a:pt x="34" y="324"/>
                </a:cubicBezTo>
                <a:cubicBezTo>
                  <a:pt x="34" y="324"/>
                  <a:pt x="34" y="325"/>
                  <a:pt x="34" y="325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1" y="332"/>
                  <a:pt x="31" y="332"/>
                  <a:pt x="31" y="332"/>
                </a:cubicBezTo>
                <a:cubicBezTo>
                  <a:pt x="20" y="332"/>
                  <a:pt x="20" y="332"/>
                  <a:pt x="20" y="332"/>
                </a:cubicBezTo>
                <a:cubicBezTo>
                  <a:pt x="18" y="332"/>
                  <a:pt x="18" y="332"/>
                  <a:pt x="18" y="332"/>
                </a:cubicBezTo>
                <a:cubicBezTo>
                  <a:pt x="16" y="331"/>
                  <a:pt x="16" y="331"/>
                  <a:pt x="16" y="331"/>
                </a:cubicBezTo>
                <a:cubicBezTo>
                  <a:pt x="15" y="331"/>
                  <a:pt x="15" y="331"/>
                  <a:pt x="15" y="331"/>
                </a:cubicBezTo>
                <a:cubicBezTo>
                  <a:pt x="14" y="329"/>
                  <a:pt x="14" y="329"/>
                  <a:pt x="14" y="329"/>
                </a:cubicBezTo>
                <a:cubicBezTo>
                  <a:pt x="14" y="328"/>
                  <a:pt x="14" y="328"/>
                  <a:pt x="14" y="328"/>
                </a:cubicBezTo>
                <a:cubicBezTo>
                  <a:pt x="14" y="306"/>
                  <a:pt x="14" y="306"/>
                  <a:pt x="14" y="306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51" y="308"/>
                  <a:pt x="51" y="308"/>
                  <a:pt x="51" y="308"/>
                </a:cubicBezTo>
                <a:cubicBezTo>
                  <a:pt x="51" y="308"/>
                  <a:pt x="51" y="308"/>
                  <a:pt x="51" y="308"/>
                </a:cubicBezTo>
                <a:cubicBezTo>
                  <a:pt x="47" y="310"/>
                  <a:pt x="47" y="310"/>
                  <a:pt x="47" y="310"/>
                </a:cubicBezTo>
                <a:cubicBezTo>
                  <a:pt x="47" y="310"/>
                  <a:pt x="47" y="310"/>
                  <a:pt x="46" y="311"/>
                </a:cubicBezTo>
                <a:close/>
                <a:moveTo>
                  <a:pt x="183" y="311"/>
                </a:moveTo>
                <a:cubicBezTo>
                  <a:pt x="180" y="313"/>
                  <a:pt x="180" y="313"/>
                  <a:pt x="180" y="313"/>
                </a:cubicBezTo>
                <a:cubicBezTo>
                  <a:pt x="180" y="313"/>
                  <a:pt x="179" y="313"/>
                  <a:pt x="179" y="314"/>
                </a:cubicBezTo>
                <a:cubicBezTo>
                  <a:pt x="176" y="316"/>
                  <a:pt x="176" y="316"/>
                  <a:pt x="176" y="316"/>
                </a:cubicBezTo>
                <a:cubicBezTo>
                  <a:pt x="176" y="317"/>
                  <a:pt x="176" y="317"/>
                  <a:pt x="176" y="317"/>
                </a:cubicBezTo>
                <a:cubicBezTo>
                  <a:pt x="173" y="320"/>
                  <a:pt x="173" y="320"/>
                  <a:pt x="173" y="320"/>
                </a:cubicBezTo>
                <a:cubicBezTo>
                  <a:pt x="173" y="320"/>
                  <a:pt x="173" y="320"/>
                  <a:pt x="173" y="321"/>
                </a:cubicBezTo>
                <a:cubicBezTo>
                  <a:pt x="171" y="324"/>
                  <a:pt x="171" y="324"/>
                  <a:pt x="171" y="324"/>
                </a:cubicBezTo>
                <a:cubicBezTo>
                  <a:pt x="170" y="324"/>
                  <a:pt x="170" y="325"/>
                  <a:pt x="170" y="325"/>
                </a:cubicBezTo>
                <a:cubicBezTo>
                  <a:pt x="168" y="329"/>
                  <a:pt x="168" y="329"/>
                  <a:pt x="168" y="329"/>
                </a:cubicBezTo>
                <a:cubicBezTo>
                  <a:pt x="168" y="329"/>
                  <a:pt x="168" y="329"/>
                  <a:pt x="168" y="329"/>
                </a:cubicBezTo>
                <a:cubicBezTo>
                  <a:pt x="167" y="332"/>
                  <a:pt x="167" y="332"/>
                  <a:pt x="167" y="332"/>
                </a:cubicBezTo>
                <a:cubicBezTo>
                  <a:pt x="110" y="332"/>
                  <a:pt x="110" y="332"/>
                  <a:pt x="110" y="332"/>
                </a:cubicBezTo>
                <a:cubicBezTo>
                  <a:pt x="109" y="329"/>
                  <a:pt x="109" y="329"/>
                  <a:pt x="109" y="329"/>
                </a:cubicBezTo>
                <a:cubicBezTo>
                  <a:pt x="109" y="329"/>
                  <a:pt x="109" y="329"/>
                  <a:pt x="109" y="329"/>
                </a:cubicBezTo>
                <a:cubicBezTo>
                  <a:pt x="107" y="325"/>
                  <a:pt x="107" y="325"/>
                  <a:pt x="107" y="325"/>
                </a:cubicBezTo>
                <a:cubicBezTo>
                  <a:pt x="107" y="325"/>
                  <a:pt x="107" y="324"/>
                  <a:pt x="106" y="324"/>
                </a:cubicBezTo>
                <a:cubicBezTo>
                  <a:pt x="104" y="321"/>
                  <a:pt x="104" y="321"/>
                  <a:pt x="104" y="321"/>
                </a:cubicBezTo>
                <a:cubicBezTo>
                  <a:pt x="104" y="321"/>
                  <a:pt x="104" y="320"/>
                  <a:pt x="104" y="320"/>
                </a:cubicBezTo>
                <a:cubicBezTo>
                  <a:pt x="101" y="317"/>
                  <a:pt x="101" y="317"/>
                  <a:pt x="101" y="317"/>
                </a:cubicBezTo>
                <a:cubicBezTo>
                  <a:pt x="101" y="317"/>
                  <a:pt x="101" y="317"/>
                  <a:pt x="101" y="316"/>
                </a:cubicBezTo>
                <a:cubicBezTo>
                  <a:pt x="98" y="314"/>
                  <a:pt x="98" y="314"/>
                  <a:pt x="98" y="314"/>
                </a:cubicBezTo>
                <a:cubicBezTo>
                  <a:pt x="98" y="313"/>
                  <a:pt x="97" y="313"/>
                  <a:pt x="97" y="313"/>
                </a:cubicBezTo>
                <a:cubicBezTo>
                  <a:pt x="94" y="311"/>
                  <a:pt x="94" y="311"/>
                  <a:pt x="94" y="311"/>
                </a:cubicBezTo>
                <a:cubicBezTo>
                  <a:pt x="94" y="310"/>
                  <a:pt x="94" y="310"/>
                  <a:pt x="93" y="310"/>
                </a:cubicBezTo>
                <a:cubicBezTo>
                  <a:pt x="90" y="308"/>
                  <a:pt x="90" y="308"/>
                  <a:pt x="90" y="308"/>
                </a:cubicBezTo>
                <a:cubicBezTo>
                  <a:pt x="90" y="308"/>
                  <a:pt x="89" y="308"/>
                  <a:pt x="89" y="308"/>
                </a:cubicBezTo>
                <a:cubicBezTo>
                  <a:pt x="86" y="306"/>
                  <a:pt x="86" y="306"/>
                  <a:pt x="86" y="306"/>
                </a:cubicBezTo>
                <a:cubicBezTo>
                  <a:pt x="191" y="306"/>
                  <a:pt x="191" y="306"/>
                  <a:pt x="191" y="306"/>
                </a:cubicBezTo>
                <a:cubicBezTo>
                  <a:pt x="188" y="308"/>
                  <a:pt x="188" y="308"/>
                  <a:pt x="188" y="308"/>
                </a:cubicBezTo>
                <a:cubicBezTo>
                  <a:pt x="187" y="308"/>
                  <a:pt x="187" y="308"/>
                  <a:pt x="187" y="308"/>
                </a:cubicBezTo>
                <a:cubicBezTo>
                  <a:pt x="184" y="310"/>
                  <a:pt x="184" y="310"/>
                  <a:pt x="184" y="310"/>
                </a:cubicBezTo>
                <a:cubicBezTo>
                  <a:pt x="183" y="310"/>
                  <a:pt x="183" y="310"/>
                  <a:pt x="183" y="311"/>
                </a:cubicBezTo>
                <a:close/>
                <a:moveTo>
                  <a:pt x="257" y="332"/>
                </a:moveTo>
                <a:cubicBezTo>
                  <a:pt x="255" y="332"/>
                  <a:pt x="255" y="332"/>
                  <a:pt x="255" y="332"/>
                </a:cubicBezTo>
                <a:cubicBezTo>
                  <a:pt x="246" y="332"/>
                  <a:pt x="246" y="332"/>
                  <a:pt x="246" y="332"/>
                </a:cubicBezTo>
                <a:cubicBezTo>
                  <a:pt x="245" y="329"/>
                  <a:pt x="245" y="329"/>
                  <a:pt x="245" y="329"/>
                </a:cubicBezTo>
                <a:cubicBezTo>
                  <a:pt x="245" y="329"/>
                  <a:pt x="245" y="329"/>
                  <a:pt x="245" y="329"/>
                </a:cubicBezTo>
                <a:cubicBezTo>
                  <a:pt x="243" y="325"/>
                  <a:pt x="243" y="325"/>
                  <a:pt x="243" y="325"/>
                </a:cubicBezTo>
                <a:cubicBezTo>
                  <a:pt x="243" y="325"/>
                  <a:pt x="243" y="324"/>
                  <a:pt x="243" y="324"/>
                </a:cubicBezTo>
                <a:cubicBezTo>
                  <a:pt x="241" y="321"/>
                  <a:pt x="241" y="321"/>
                  <a:pt x="241" y="321"/>
                </a:cubicBezTo>
                <a:cubicBezTo>
                  <a:pt x="240" y="320"/>
                  <a:pt x="240" y="320"/>
                  <a:pt x="240" y="320"/>
                </a:cubicBezTo>
                <a:cubicBezTo>
                  <a:pt x="238" y="317"/>
                  <a:pt x="238" y="317"/>
                  <a:pt x="238" y="317"/>
                </a:cubicBezTo>
                <a:cubicBezTo>
                  <a:pt x="238" y="317"/>
                  <a:pt x="237" y="317"/>
                  <a:pt x="237" y="316"/>
                </a:cubicBezTo>
                <a:cubicBezTo>
                  <a:pt x="234" y="314"/>
                  <a:pt x="234" y="314"/>
                  <a:pt x="234" y="314"/>
                </a:cubicBezTo>
                <a:cubicBezTo>
                  <a:pt x="234" y="313"/>
                  <a:pt x="234" y="313"/>
                  <a:pt x="234" y="313"/>
                </a:cubicBezTo>
                <a:cubicBezTo>
                  <a:pt x="230" y="311"/>
                  <a:pt x="230" y="311"/>
                  <a:pt x="230" y="311"/>
                </a:cubicBezTo>
                <a:cubicBezTo>
                  <a:pt x="230" y="310"/>
                  <a:pt x="230" y="310"/>
                  <a:pt x="230" y="310"/>
                </a:cubicBezTo>
                <a:cubicBezTo>
                  <a:pt x="226" y="308"/>
                  <a:pt x="226" y="308"/>
                  <a:pt x="226" y="308"/>
                </a:cubicBezTo>
                <a:cubicBezTo>
                  <a:pt x="226" y="308"/>
                  <a:pt x="226" y="308"/>
                  <a:pt x="226" y="308"/>
                </a:cubicBezTo>
                <a:cubicBezTo>
                  <a:pt x="223" y="306"/>
                  <a:pt x="223" y="306"/>
                  <a:pt x="223" y="306"/>
                </a:cubicBezTo>
                <a:cubicBezTo>
                  <a:pt x="260" y="306"/>
                  <a:pt x="260" y="306"/>
                  <a:pt x="260" y="306"/>
                </a:cubicBezTo>
                <a:cubicBezTo>
                  <a:pt x="260" y="327"/>
                  <a:pt x="260" y="327"/>
                  <a:pt x="260" y="327"/>
                </a:cubicBezTo>
                <a:cubicBezTo>
                  <a:pt x="260" y="328"/>
                  <a:pt x="260" y="328"/>
                  <a:pt x="260" y="328"/>
                </a:cubicBezTo>
                <a:cubicBezTo>
                  <a:pt x="259" y="329"/>
                  <a:pt x="259" y="329"/>
                  <a:pt x="259" y="329"/>
                </a:cubicBezTo>
                <a:cubicBezTo>
                  <a:pt x="258" y="331"/>
                  <a:pt x="258" y="331"/>
                  <a:pt x="258" y="331"/>
                </a:cubicBezTo>
                <a:lnTo>
                  <a:pt x="257" y="332"/>
                </a:lnTo>
                <a:close/>
                <a:moveTo>
                  <a:pt x="369" y="90"/>
                </a:moveTo>
                <a:cubicBezTo>
                  <a:pt x="357" y="67"/>
                  <a:pt x="340" y="46"/>
                  <a:pt x="319" y="31"/>
                </a:cubicBezTo>
                <a:cubicBezTo>
                  <a:pt x="304" y="20"/>
                  <a:pt x="287" y="12"/>
                  <a:pt x="269" y="7"/>
                </a:cubicBezTo>
                <a:cubicBezTo>
                  <a:pt x="268" y="6"/>
                  <a:pt x="267" y="6"/>
                  <a:pt x="266" y="6"/>
                </a:cubicBezTo>
                <a:cubicBezTo>
                  <a:pt x="260" y="4"/>
                  <a:pt x="253" y="3"/>
                  <a:pt x="247" y="2"/>
                </a:cubicBezTo>
                <a:cubicBezTo>
                  <a:pt x="239" y="1"/>
                  <a:pt x="231" y="1"/>
                  <a:pt x="224" y="1"/>
                </a:cubicBezTo>
                <a:cubicBezTo>
                  <a:pt x="223" y="1"/>
                  <a:pt x="223" y="0"/>
                  <a:pt x="222" y="0"/>
                </a:cubicBezTo>
                <a:cubicBezTo>
                  <a:pt x="222" y="0"/>
                  <a:pt x="222" y="1"/>
                  <a:pt x="221" y="1"/>
                </a:cubicBezTo>
                <a:cubicBezTo>
                  <a:pt x="204" y="1"/>
                  <a:pt x="187" y="4"/>
                  <a:pt x="171" y="9"/>
                </a:cubicBezTo>
                <a:cubicBezTo>
                  <a:pt x="146" y="18"/>
                  <a:pt x="124" y="32"/>
                  <a:pt x="108" y="50"/>
                </a:cubicBezTo>
                <a:cubicBezTo>
                  <a:pt x="89" y="71"/>
                  <a:pt x="76" y="94"/>
                  <a:pt x="69" y="118"/>
                </a:cubicBezTo>
                <a:cubicBezTo>
                  <a:pt x="62" y="143"/>
                  <a:pt x="60" y="158"/>
                  <a:pt x="65" y="184"/>
                </a:cubicBezTo>
                <a:cubicBezTo>
                  <a:pt x="65" y="187"/>
                  <a:pt x="69" y="190"/>
                  <a:pt x="73" y="189"/>
                </a:cubicBezTo>
                <a:cubicBezTo>
                  <a:pt x="77" y="188"/>
                  <a:pt x="79" y="185"/>
                  <a:pt x="78" y="181"/>
                </a:cubicBezTo>
                <a:cubicBezTo>
                  <a:pt x="77" y="177"/>
                  <a:pt x="77" y="173"/>
                  <a:pt x="76" y="169"/>
                </a:cubicBezTo>
                <a:cubicBezTo>
                  <a:pt x="131" y="169"/>
                  <a:pt x="131" y="169"/>
                  <a:pt x="131" y="169"/>
                </a:cubicBezTo>
                <a:cubicBezTo>
                  <a:pt x="131" y="174"/>
                  <a:pt x="131" y="178"/>
                  <a:pt x="131" y="182"/>
                </a:cubicBezTo>
                <a:cubicBezTo>
                  <a:pt x="131" y="186"/>
                  <a:pt x="135" y="189"/>
                  <a:pt x="138" y="189"/>
                </a:cubicBezTo>
                <a:cubicBezTo>
                  <a:pt x="138" y="189"/>
                  <a:pt x="138" y="189"/>
                  <a:pt x="139" y="189"/>
                </a:cubicBezTo>
                <a:cubicBezTo>
                  <a:pt x="142" y="189"/>
                  <a:pt x="145" y="185"/>
                  <a:pt x="145" y="181"/>
                </a:cubicBezTo>
                <a:cubicBezTo>
                  <a:pt x="145" y="178"/>
                  <a:pt x="145" y="173"/>
                  <a:pt x="145" y="169"/>
                </a:cubicBezTo>
                <a:cubicBezTo>
                  <a:pt x="215" y="169"/>
                  <a:pt x="215" y="169"/>
                  <a:pt x="215" y="169"/>
                </a:cubicBezTo>
                <a:cubicBezTo>
                  <a:pt x="215" y="210"/>
                  <a:pt x="215" y="210"/>
                  <a:pt x="215" y="210"/>
                </a:cubicBezTo>
                <a:cubicBezTo>
                  <a:pt x="215" y="214"/>
                  <a:pt x="219" y="217"/>
                  <a:pt x="222" y="217"/>
                </a:cubicBezTo>
                <a:cubicBezTo>
                  <a:pt x="226" y="217"/>
                  <a:pt x="229" y="214"/>
                  <a:pt x="229" y="210"/>
                </a:cubicBezTo>
                <a:cubicBezTo>
                  <a:pt x="229" y="169"/>
                  <a:pt x="229" y="169"/>
                  <a:pt x="229" y="169"/>
                </a:cubicBezTo>
                <a:cubicBezTo>
                  <a:pt x="300" y="169"/>
                  <a:pt x="300" y="169"/>
                  <a:pt x="300" y="169"/>
                </a:cubicBezTo>
                <a:cubicBezTo>
                  <a:pt x="299" y="175"/>
                  <a:pt x="299" y="182"/>
                  <a:pt x="298" y="189"/>
                </a:cubicBezTo>
                <a:cubicBezTo>
                  <a:pt x="297" y="202"/>
                  <a:pt x="294" y="216"/>
                  <a:pt x="291" y="230"/>
                </a:cubicBezTo>
                <a:cubicBezTo>
                  <a:pt x="290" y="230"/>
                  <a:pt x="290" y="230"/>
                  <a:pt x="290" y="230"/>
                </a:cubicBezTo>
                <a:cubicBezTo>
                  <a:pt x="278" y="228"/>
                  <a:pt x="267" y="226"/>
                  <a:pt x="257" y="225"/>
                </a:cubicBezTo>
                <a:cubicBezTo>
                  <a:pt x="253" y="225"/>
                  <a:pt x="250" y="228"/>
                  <a:pt x="250" y="232"/>
                </a:cubicBezTo>
                <a:cubicBezTo>
                  <a:pt x="249" y="236"/>
                  <a:pt x="252" y="239"/>
                  <a:pt x="256" y="239"/>
                </a:cubicBezTo>
                <a:cubicBezTo>
                  <a:pt x="265" y="240"/>
                  <a:pt x="276" y="242"/>
                  <a:pt x="287" y="244"/>
                </a:cubicBezTo>
                <a:cubicBezTo>
                  <a:pt x="285" y="252"/>
                  <a:pt x="282" y="261"/>
                  <a:pt x="279" y="270"/>
                </a:cubicBezTo>
                <a:cubicBezTo>
                  <a:pt x="278" y="273"/>
                  <a:pt x="280" y="277"/>
                  <a:pt x="283" y="279"/>
                </a:cubicBezTo>
                <a:cubicBezTo>
                  <a:pt x="284" y="279"/>
                  <a:pt x="285" y="279"/>
                  <a:pt x="286" y="279"/>
                </a:cubicBezTo>
                <a:cubicBezTo>
                  <a:pt x="288" y="279"/>
                  <a:pt x="291" y="277"/>
                  <a:pt x="292" y="274"/>
                </a:cubicBezTo>
                <a:cubicBezTo>
                  <a:pt x="295" y="265"/>
                  <a:pt x="298" y="255"/>
                  <a:pt x="301" y="246"/>
                </a:cubicBezTo>
                <a:cubicBezTo>
                  <a:pt x="314" y="249"/>
                  <a:pt x="327" y="251"/>
                  <a:pt x="338" y="255"/>
                </a:cubicBezTo>
                <a:cubicBezTo>
                  <a:pt x="329" y="266"/>
                  <a:pt x="319" y="276"/>
                  <a:pt x="307" y="284"/>
                </a:cubicBezTo>
                <a:cubicBezTo>
                  <a:pt x="300" y="288"/>
                  <a:pt x="292" y="292"/>
                  <a:pt x="285" y="296"/>
                </a:cubicBezTo>
                <a:cubicBezTo>
                  <a:pt x="281" y="298"/>
                  <a:pt x="280" y="302"/>
                  <a:pt x="282" y="305"/>
                </a:cubicBezTo>
                <a:cubicBezTo>
                  <a:pt x="283" y="308"/>
                  <a:pt x="285" y="309"/>
                  <a:pt x="288" y="309"/>
                </a:cubicBezTo>
                <a:cubicBezTo>
                  <a:pt x="289" y="309"/>
                  <a:pt x="290" y="309"/>
                  <a:pt x="291" y="309"/>
                </a:cubicBezTo>
                <a:cubicBezTo>
                  <a:pt x="299" y="305"/>
                  <a:pt x="307" y="300"/>
                  <a:pt x="314" y="295"/>
                </a:cubicBezTo>
                <a:cubicBezTo>
                  <a:pt x="336" y="281"/>
                  <a:pt x="354" y="261"/>
                  <a:pt x="366" y="238"/>
                </a:cubicBezTo>
                <a:cubicBezTo>
                  <a:pt x="378" y="216"/>
                  <a:pt x="385" y="191"/>
                  <a:pt x="386" y="164"/>
                </a:cubicBezTo>
                <a:cubicBezTo>
                  <a:pt x="386" y="139"/>
                  <a:pt x="380" y="113"/>
                  <a:pt x="369" y="90"/>
                </a:cubicBezTo>
                <a:close/>
                <a:moveTo>
                  <a:pt x="372" y="155"/>
                </a:moveTo>
                <a:cubicBezTo>
                  <a:pt x="314" y="155"/>
                  <a:pt x="314" y="155"/>
                  <a:pt x="314" y="155"/>
                </a:cubicBezTo>
                <a:cubicBezTo>
                  <a:pt x="313" y="136"/>
                  <a:pt x="311" y="117"/>
                  <a:pt x="307" y="98"/>
                </a:cubicBezTo>
                <a:cubicBezTo>
                  <a:pt x="307" y="96"/>
                  <a:pt x="306" y="95"/>
                  <a:pt x="306" y="93"/>
                </a:cubicBezTo>
                <a:cubicBezTo>
                  <a:pt x="321" y="90"/>
                  <a:pt x="335" y="87"/>
                  <a:pt x="349" y="83"/>
                </a:cubicBezTo>
                <a:cubicBezTo>
                  <a:pt x="351" y="87"/>
                  <a:pt x="354" y="92"/>
                  <a:pt x="356" y="96"/>
                </a:cubicBezTo>
                <a:cubicBezTo>
                  <a:pt x="366" y="115"/>
                  <a:pt x="371" y="135"/>
                  <a:pt x="372" y="155"/>
                </a:cubicBezTo>
                <a:close/>
                <a:moveTo>
                  <a:pt x="340" y="71"/>
                </a:moveTo>
                <a:cubicBezTo>
                  <a:pt x="328" y="74"/>
                  <a:pt x="316" y="77"/>
                  <a:pt x="303" y="80"/>
                </a:cubicBezTo>
                <a:cubicBezTo>
                  <a:pt x="298" y="63"/>
                  <a:pt x="293" y="48"/>
                  <a:pt x="286" y="34"/>
                </a:cubicBezTo>
                <a:cubicBezTo>
                  <a:pt x="285" y="32"/>
                  <a:pt x="283" y="29"/>
                  <a:pt x="282" y="26"/>
                </a:cubicBezTo>
                <a:cubicBezTo>
                  <a:pt x="292" y="31"/>
                  <a:pt x="302" y="36"/>
                  <a:pt x="311" y="43"/>
                </a:cubicBezTo>
                <a:cubicBezTo>
                  <a:pt x="322" y="51"/>
                  <a:pt x="332" y="60"/>
                  <a:pt x="340" y="71"/>
                </a:cubicBezTo>
                <a:close/>
                <a:moveTo>
                  <a:pt x="261" y="19"/>
                </a:moveTo>
                <a:cubicBezTo>
                  <a:pt x="266" y="26"/>
                  <a:pt x="270" y="34"/>
                  <a:pt x="274" y="41"/>
                </a:cubicBezTo>
                <a:cubicBezTo>
                  <a:pt x="280" y="53"/>
                  <a:pt x="285" y="67"/>
                  <a:pt x="289" y="82"/>
                </a:cubicBezTo>
                <a:cubicBezTo>
                  <a:pt x="280" y="83"/>
                  <a:pt x="271" y="84"/>
                  <a:pt x="261" y="85"/>
                </a:cubicBezTo>
                <a:cubicBezTo>
                  <a:pt x="251" y="86"/>
                  <a:pt x="240" y="87"/>
                  <a:pt x="229" y="87"/>
                </a:cubicBezTo>
                <a:cubicBezTo>
                  <a:pt x="229" y="15"/>
                  <a:pt x="229" y="15"/>
                  <a:pt x="229" y="15"/>
                </a:cubicBezTo>
                <a:cubicBezTo>
                  <a:pt x="235" y="15"/>
                  <a:pt x="240" y="15"/>
                  <a:pt x="245" y="16"/>
                </a:cubicBezTo>
                <a:cubicBezTo>
                  <a:pt x="251" y="17"/>
                  <a:pt x="256" y="18"/>
                  <a:pt x="261" y="19"/>
                </a:cubicBezTo>
                <a:close/>
                <a:moveTo>
                  <a:pt x="175" y="23"/>
                </a:moveTo>
                <a:cubicBezTo>
                  <a:pt x="175" y="23"/>
                  <a:pt x="176" y="23"/>
                  <a:pt x="176" y="23"/>
                </a:cubicBezTo>
                <a:cubicBezTo>
                  <a:pt x="189" y="18"/>
                  <a:pt x="202" y="16"/>
                  <a:pt x="215" y="15"/>
                </a:cubicBezTo>
                <a:cubicBezTo>
                  <a:pt x="215" y="87"/>
                  <a:pt x="215" y="87"/>
                  <a:pt x="215" y="87"/>
                </a:cubicBezTo>
                <a:cubicBezTo>
                  <a:pt x="196" y="86"/>
                  <a:pt x="176" y="84"/>
                  <a:pt x="154" y="80"/>
                </a:cubicBezTo>
                <a:cubicBezTo>
                  <a:pt x="158" y="65"/>
                  <a:pt x="164" y="50"/>
                  <a:pt x="170" y="35"/>
                </a:cubicBezTo>
                <a:cubicBezTo>
                  <a:pt x="171" y="31"/>
                  <a:pt x="173" y="27"/>
                  <a:pt x="175" y="23"/>
                </a:cubicBezTo>
                <a:close/>
                <a:moveTo>
                  <a:pt x="118" y="60"/>
                </a:moveTo>
                <a:cubicBezTo>
                  <a:pt x="128" y="49"/>
                  <a:pt x="142" y="39"/>
                  <a:pt x="156" y="31"/>
                </a:cubicBezTo>
                <a:cubicBezTo>
                  <a:pt x="150" y="46"/>
                  <a:pt x="144" y="62"/>
                  <a:pt x="140" y="78"/>
                </a:cubicBezTo>
                <a:cubicBezTo>
                  <a:pt x="137" y="77"/>
                  <a:pt x="134" y="77"/>
                  <a:pt x="132" y="76"/>
                </a:cubicBezTo>
                <a:cubicBezTo>
                  <a:pt x="123" y="74"/>
                  <a:pt x="115" y="73"/>
                  <a:pt x="108" y="71"/>
                </a:cubicBezTo>
                <a:cubicBezTo>
                  <a:pt x="111" y="67"/>
                  <a:pt x="114" y="64"/>
                  <a:pt x="118" y="60"/>
                </a:cubicBezTo>
                <a:close/>
                <a:moveTo>
                  <a:pt x="100" y="84"/>
                </a:moveTo>
                <a:cubicBezTo>
                  <a:pt x="108" y="86"/>
                  <a:pt x="117" y="88"/>
                  <a:pt x="129" y="90"/>
                </a:cubicBezTo>
                <a:cubicBezTo>
                  <a:pt x="132" y="90"/>
                  <a:pt x="134" y="91"/>
                  <a:pt x="136" y="91"/>
                </a:cubicBezTo>
                <a:cubicBezTo>
                  <a:pt x="136" y="92"/>
                  <a:pt x="136" y="93"/>
                  <a:pt x="136" y="93"/>
                </a:cubicBezTo>
                <a:cubicBezTo>
                  <a:pt x="133" y="108"/>
                  <a:pt x="132" y="133"/>
                  <a:pt x="131" y="155"/>
                </a:cubicBezTo>
                <a:cubicBezTo>
                  <a:pt x="76" y="155"/>
                  <a:pt x="76" y="155"/>
                  <a:pt x="76" y="155"/>
                </a:cubicBezTo>
                <a:cubicBezTo>
                  <a:pt x="76" y="145"/>
                  <a:pt x="79" y="135"/>
                  <a:pt x="82" y="122"/>
                </a:cubicBezTo>
                <a:cubicBezTo>
                  <a:pt x="86" y="109"/>
                  <a:pt x="92" y="96"/>
                  <a:pt x="100" y="84"/>
                </a:cubicBezTo>
                <a:close/>
                <a:moveTo>
                  <a:pt x="145" y="155"/>
                </a:moveTo>
                <a:cubicBezTo>
                  <a:pt x="146" y="134"/>
                  <a:pt x="147" y="109"/>
                  <a:pt x="150" y="96"/>
                </a:cubicBezTo>
                <a:cubicBezTo>
                  <a:pt x="150" y="95"/>
                  <a:pt x="150" y="95"/>
                  <a:pt x="150" y="94"/>
                </a:cubicBezTo>
                <a:cubicBezTo>
                  <a:pt x="174" y="98"/>
                  <a:pt x="195" y="100"/>
                  <a:pt x="215" y="101"/>
                </a:cubicBezTo>
                <a:cubicBezTo>
                  <a:pt x="215" y="155"/>
                  <a:pt x="215" y="155"/>
                  <a:pt x="215" y="155"/>
                </a:cubicBezTo>
                <a:lnTo>
                  <a:pt x="145" y="155"/>
                </a:lnTo>
                <a:close/>
                <a:moveTo>
                  <a:pt x="229" y="101"/>
                </a:moveTo>
                <a:cubicBezTo>
                  <a:pt x="229" y="101"/>
                  <a:pt x="230" y="101"/>
                  <a:pt x="230" y="101"/>
                </a:cubicBezTo>
                <a:cubicBezTo>
                  <a:pt x="241" y="101"/>
                  <a:pt x="252" y="100"/>
                  <a:pt x="262" y="99"/>
                </a:cubicBezTo>
                <a:cubicBezTo>
                  <a:pt x="273" y="98"/>
                  <a:pt x="282" y="97"/>
                  <a:pt x="292" y="96"/>
                </a:cubicBezTo>
                <a:cubicBezTo>
                  <a:pt x="293" y="97"/>
                  <a:pt x="293" y="99"/>
                  <a:pt x="293" y="100"/>
                </a:cubicBezTo>
                <a:cubicBezTo>
                  <a:pt x="297" y="119"/>
                  <a:pt x="299" y="137"/>
                  <a:pt x="300" y="155"/>
                </a:cubicBezTo>
                <a:cubicBezTo>
                  <a:pt x="229" y="155"/>
                  <a:pt x="229" y="155"/>
                  <a:pt x="229" y="155"/>
                </a:cubicBezTo>
                <a:lnTo>
                  <a:pt x="229" y="101"/>
                </a:lnTo>
                <a:close/>
                <a:moveTo>
                  <a:pt x="354" y="231"/>
                </a:moveTo>
                <a:cubicBezTo>
                  <a:pt x="352" y="235"/>
                  <a:pt x="350" y="239"/>
                  <a:pt x="347" y="242"/>
                </a:cubicBezTo>
                <a:cubicBezTo>
                  <a:pt x="334" y="239"/>
                  <a:pt x="320" y="235"/>
                  <a:pt x="304" y="232"/>
                </a:cubicBezTo>
                <a:cubicBezTo>
                  <a:pt x="308" y="218"/>
                  <a:pt x="310" y="204"/>
                  <a:pt x="312" y="190"/>
                </a:cubicBezTo>
                <a:cubicBezTo>
                  <a:pt x="313" y="183"/>
                  <a:pt x="313" y="176"/>
                  <a:pt x="314" y="169"/>
                </a:cubicBezTo>
                <a:cubicBezTo>
                  <a:pt x="371" y="169"/>
                  <a:pt x="371" y="169"/>
                  <a:pt x="371" y="169"/>
                </a:cubicBezTo>
                <a:cubicBezTo>
                  <a:pt x="370" y="192"/>
                  <a:pt x="364" y="213"/>
                  <a:pt x="354" y="231"/>
                </a:cubicBezTo>
                <a:close/>
              </a:path>
            </a:pathLst>
          </a:custGeom>
          <a:solidFill>
            <a:srgbClr val="53333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2" name="Oval 51"/>
          <p:cNvSpPr/>
          <p:nvPr/>
        </p:nvSpPr>
        <p:spPr>
          <a:xfrm>
            <a:off x="9094333" y="2239340"/>
            <a:ext cx="731520" cy="727573"/>
          </a:xfrm>
          <a:prstGeom prst="ellipse">
            <a:avLst/>
          </a:prstGeom>
          <a:solidFill>
            <a:schemeClr val="bg1"/>
          </a:solidFill>
          <a:ln w="9525">
            <a:solidFill>
              <a:srgbClr val="67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53" name="Freeform 20"/>
          <p:cNvSpPr>
            <a:spLocks noChangeAspect="1" noEditPoints="1"/>
          </p:cNvSpPr>
          <p:nvPr/>
        </p:nvSpPr>
        <p:spPr bwMode="auto">
          <a:xfrm>
            <a:off x="9207809" y="2396768"/>
            <a:ext cx="504569" cy="412716"/>
          </a:xfrm>
          <a:custGeom>
            <a:avLst/>
            <a:gdLst>
              <a:gd name="T0" fmla="*/ 84 w 124"/>
              <a:gd name="T1" fmla="*/ 7 h 101"/>
              <a:gd name="T2" fmla="*/ 98 w 124"/>
              <a:gd name="T3" fmla="*/ 9 h 101"/>
              <a:gd name="T4" fmla="*/ 98 w 124"/>
              <a:gd name="T5" fmla="*/ 58 h 101"/>
              <a:gd name="T6" fmla="*/ 95 w 124"/>
              <a:gd name="T7" fmla="*/ 61 h 101"/>
              <a:gd name="T8" fmla="*/ 4 w 124"/>
              <a:gd name="T9" fmla="*/ 61 h 101"/>
              <a:gd name="T10" fmla="*/ 0 w 124"/>
              <a:gd name="T11" fmla="*/ 58 h 101"/>
              <a:gd name="T12" fmla="*/ 0 w 124"/>
              <a:gd name="T13" fmla="*/ 9 h 101"/>
              <a:gd name="T14" fmla="*/ 113 w 124"/>
              <a:gd name="T15" fmla="*/ 32 h 101"/>
              <a:gd name="T16" fmla="*/ 109 w 124"/>
              <a:gd name="T17" fmla="*/ 75 h 101"/>
              <a:gd name="T18" fmla="*/ 106 w 124"/>
              <a:gd name="T19" fmla="*/ 78 h 101"/>
              <a:gd name="T20" fmla="*/ 42 w 124"/>
              <a:gd name="T21" fmla="*/ 89 h 101"/>
              <a:gd name="T22" fmla="*/ 31 w 124"/>
              <a:gd name="T23" fmla="*/ 80 h 101"/>
              <a:gd name="T24" fmla="*/ 27 w 124"/>
              <a:gd name="T25" fmla="*/ 98 h 101"/>
              <a:gd name="T26" fmla="*/ 31 w 124"/>
              <a:gd name="T27" fmla="*/ 100 h 101"/>
              <a:gd name="T28" fmla="*/ 121 w 124"/>
              <a:gd name="T29" fmla="*/ 84 h 101"/>
              <a:gd name="T30" fmla="*/ 124 w 124"/>
              <a:gd name="T31" fmla="*/ 80 h 101"/>
              <a:gd name="T32" fmla="*/ 115 w 124"/>
              <a:gd name="T33" fmla="*/ 32 h 101"/>
              <a:gd name="T34" fmla="*/ 102 w 124"/>
              <a:gd name="T35" fmla="*/ 19 h 101"/>
              <a:gd name="T36" fmla="*/ 103 w 124"/>
              <a:gd name="T37" fmla="*/ 35 h 101"/>
              <a:gd name="T38" fmla="*/ 104 w 124"/>
              <a:gd name="T39" fmla="*/ 53 h 101"/>
              <a:gd name="T40" fmla="*/ 102 w 124"/>
              <a:gd name="T41" fmla="*/ 66 h 101"/>
              <a:gd name="T42" fmla="*/ 91 w 124"/>
              <a:gd name="T43" fmla="*/ 65 h 101"/>
              <a:gd name="T44" fmla="*/ 30 w 124"/>
              <a:gd name="T45" fmla="*/ 70 h 101"/>
              <a:gd name="T46" fmla="*/ 13 w 124"/>
              <a:gd name="T47" fmla="*/ 63 h 101"/>
              <a:gd name="T48" fmla="*/ 15 w 124"/>
              <a:gd name="T49" fmla="*/ 81 h 101"/>
              <a:gd name="T50" fmla="*/ 105 w 124"/>
              <a:gd name="T51" fmla="*/ 71 h 101"/>
              <a:gd name="T52" fmla="*/ 113 w 124"/>
              <a:gd name="T53" fmla="*/ 71 h 101"/>
              <a:gd name="T54" fmla="*/ 108 w 124"/>
              <a:gd name="T55" fmla="*/ 22 h 101"/>
              <a:gd name="T56" fmla="*/ 105 w 124"/>
              <a:gd name="T57" fmla="*/ 19 h 101"/>
              <a:gd name="T58" fmla="*/ 59 w 124"/>
              <a:gd name="T59" fmla="*/ 10 h 101"/>
              <a:gd name="T60" fmla="*/ 58 w 124"/>
              <a:gd name="T61" fmla="*/ 51 h 101"/>
              <a:gd name="T62" fmla="*/ 81 w 124"/>
              <a:gd name="T63" fmla="*/ 53 h 101"/>
              <a:gd name="T64" fmla="*/ 92 w 124"/>
              <a:gd name="T65" fmla="*/ 43 h 101"/>
              <a:gd name="T66" fmla="*/ 82 w 124"/>
              <a:gd name="T67" fmla="*/ 14 h 101"/>
              <a:gd name="T68" fmla="*/ 59 w 124"/>
              <a:gd name="T69" fmla="*/ 10 h 101"/>
              <a:gd name="T70" fmla="*/ 31 w 124"/>
              <a:gd name="T71" fmla="*/ 30 h 101"/>
              <a:gd name="T72" fmla="*/ 15 w 124"/>
              <a:gd name="T73" fmla="*/ 12 h 101"/>
              <a:gd name="T74" fmla="*/ 6 w 124"/>
              <a:gd name="T75" fmla="*/ 23 h 101"/>
              <a:gd name="T76" fmla="*/ 16 w 124"/>
              <a:gd name="T77" fmla="*/ 52 h 101"/>
              <a:gd name="T78" fmla="*/ 39 w 124"/>
              <a:gd name="T79" fmla="*/ 50 h 101"/>
              <a:gd name="T80" fmla="*/ 56 w 124"/>
              <a:gd name="T81" fmla="*/ 24 h 101"/>
              <a:gd name="T82" fmla="*/ 50 w 124"/>
              <a:gd name="T83" fmla="*/ 18 h 101"/>
              <a:gd name="T84" fmla="*/ 48 w 124"/>
              <a:gd name="T85" fmla="*/ 16 h 101"/>
              <a:gd name="T86" fmla="*/ 43 w 124"/>
              <a:gd name="T87" fmla="*/ 20 h 101"/>
              <a:gd name="T88" fmla="*/ 42 w 124"/>
              <a:gd name="T89" fmla="*/ 27 h 101"/>
              <a:gd name="T90" fmla="*/ 48 w 124"/>
              <a:gd name="T91" fmla="*/ 32 h 101"/>
              <a:gd name="T92" fmla="*/ 50 w 124"/>
              <a:gd name="T93" fmla="*/ 37 h 101"/>
              <a:gd name="T94" fmla="*/ 49 w 124"/>
              <a:gd name="T95" fmla="*/ 38 h 101"/>
              <a:gd name="T96" fmla="*/ 48 w 124"/>
              <a:gd name="T97" fmla="*/ 35 h 101"/>
              <a:gd name="T98" fmla="*/ 42 w 124"/>
              <a:gd name="T99" fmla="*/ 33 h 101"/>
              <a:gd name="T100" fmla="*/ 43 w 124"/>
              <a:gd name="T101" fmla="*/ 40 h 101"/>
              <a:gd name="T102" fmla="*/ 48 w 124"/>
              <a:gd name="T103" fmla="*/ 44 h 101"/>
              <a:gd name="T104" fmla="*/ 50 w 124"/>
              <a:gd name="T105" fmla="*/ 42 h 101"/>
              <a:gd name="T106" fmla="*/ 56 w 124"/>
              <a:gd name="T107" fmla="*/ 35 h 101"/>
              <a:gd name="T108" fmla="*/ 54 w 124"/>
              <a:gd name="T109" fmla="*/ 30 h 101"/>
              <a:gd name="T110" fmla="*/ 48 w 124"/>
              <a:gd name="T111" fmla="*/ 25 h 101"/>
              <a:gd name="T112" fmla="*/ 48 w 124"/>
              <a:gd name="T113" fmla="*/ 22 h 101"/>
              <a:gd name="T114" fmla="*/ 50 w 124"/>
              <a:gd name="T115" fmla="*/ 22 h 101"/>
              <a:gd name="T116" fmla="*/ 50 w 124"/>
              <a:gd name="T117" fmla="*/ 25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24" h="101">
                <a:moveTo>
                  <a:pt x="2" y="9"/>
                </a:moveTo>
                <a:cubicBezTo>
                  <a:pt x="29" y="0"/>
                  <a:pt x="56" y="4"/>
                  <a:pt x="84" y="7"/>
                </a:cubicBezTo>
                <a:cubicBezTo>
                  <a:pt x="87" y="8"/>
                  <a:pt x="91" y="8"/>
                  <a:pt x="96" y="9"/>
                </a:cubicBezTo>
                <a:cubicBezTo>
                  <a:pt x="98" y="9"/>
                  <a:pt x="98" y="9"/>
                  <a:pt x="98" y="9"/>
                </a:cubicBezTo>
                <a:cubicBezTo>
                  <a:pt x="98" y="12"/>
                  <a:pt x="98" y="12"/>
                  <a:pt x="98" y="12"/>
                </a:cubicBezTo>
                <a:cubicBezTo>
                  <a:pt x="98" y="58"/>
                  <a:pt x="98" y="58"/>
                  <a:pt x="98" y="58"/>
                </a:cubicBezTo>
                <a:cubicBezTo>
                  <a:pt x="98" y="61"/>
                  <a:pt x="98" y="61"/>
                  <a:pt x="98" y="61"/>
                </a:cubicBezTo>
                <a:cubicBezTo>
                  <a:pt x="95" y="61"/>
                  <a:pt x="95" y="61"/>
                  <a:pt x="95" y="61"/>
                </a:cubicBezTo>
                <a:cubicBezTo>
                  <a:pt x="93" y="61"/>
                  <a:pt x="92" y="61"/>
                  <a:pt x="90" y="60"/>
                </a:cubicBezTo>
                <a:cubicBezTo>
                  <a:pt x="61" y="57"/>
                  <a:pt x="33" y="53"/>
                  <a:pt x="4" y="61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8"/>
                  <a:pt x="0" y="58"/>
                  <a:pt x="0" y="58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9"/>
                  <a:pt x="0" y="9"/>
                  <a:pt x="0" y="9"/>
                </a:cubicBezTo>
                <a:cubicBezTo>
                  <a:pt x="2" y="9"/>
                  <a:pt x="2" y="9"/>
                  <a:pt x="2" y="9"/>
                </a:cubicBezTo>
                <a:close/>
                <a:moveTo>
                  <a:pt x="113" y="32"/>
                </a:moveTo>
                <a:cubicBezTo>
                  <a:pt x="117" y="76"/>
                  <a:pt x="117" y="76"/>
                  <a:pt x="117" y="76"/>
                </a:cubicBezTo>
                <a:cubicBezTo>
                  <a:pt x="109" y="75"/>
                  <a:pt x="109" y="75"/>
                  <a:pt x="109" y="75"/>
                </a:cubicBezTo>
                <a:cubicBezTo>
                  <a:pt x="108" y="75"/>
                  <a:pt x="107" y="75"/>
                  <a:pt x="106" y="75"/>
                </a:cubicBezTo>
                <a:cubicBezTo>
                  <a:pt x="106" y="76"/>
                  <a:pt x="106" y="77"/>
                  <a:pt x="106" y="78"/>
                </a:cubicBezTo>
                <a:cubicBezTo>
                  <a:pt x="106" y="78"/>
                  <a:pt x="106" y="78"/>
                  <a:pt x="106" y="78"/>
                </a:cubicBezTo>
                <a:cubicBezTo>
                  <a:pt x="84" y="80"/>
                  <a:pt x="63" y="82"/>
                  <a:pt x="42" y="89"/>
                </a:cubicBezTo>
                <a:cubicBezTo>
                  <a:pt x="41" y="89"/>
                  <a:pt x="41" y="89"/>
                  <a:pt x="41" y="89"/>
                </a:cubicBezTo>
                <a:cubicBezTo>
                  <a:pt x="40" y="84"/>
                  <a:pt x="36" y="80"/>
                  <a:pt x="31" y="80"/>
                </a:cubicBezTo>
                <a:cubicBezTo>
                  <a:pt x="29" y="81"/>
                  <a:pt x="27" y="81"/>
                  <a:pt x="24" y="82"/>
                </a:cubicBezTo>
                <a:cubicBezTo>
                  <a:pt x="27" y="98"/>
                  <a:pt x="27" y="98"/>
                  <a:pt x="27" y="98"/>
                </a:cubicBezTo>
                <a:cubicBezTo>
                  <a:pt x="28" y="101"/>
                  <a:pt x="28" y="101"/>
                  <a:pt x="28" y="101"/>
                </a:cubicBezTo>
                <a:cubicBezTo>
                  <a:pt x="31" y="100"/>
                  <a:pt x="31" y="100"/>
                  <a:pt x="31" y="100"/>
                </a:cubicBezTo>
                <a:cubicBezTo>
                  <a:pt x="59" y="87"/>
                  <a:pt x="88" y="86"/>
                  <a:pt x="116" y="84"/>
                </a:cubicBezTo>
                <a:cubicBezTo>
                  <a:pt x="118" y="84"/>
                  <a:pt x="119" y="84"/>
                  <a:pt x="121" y="84"/>
                </a:cubicBezTo>
                <a:cubicBezTo>
                  <a:pt x="124" y="83"/>
                  <a:pt x="124" y="83"/>
                  <a:pt x="124" y="83"/>
                </a:cubicBezTo>
                <a:cubicBezTo>
                  <a:pt x="124" y="80"/>
                  <a:pt x="124" y="80"/>
                  <a:pt x="124" y="80"/>
                </a:cubicBezTo>
                <a:cubicBezTo>
                  <a:pt x="116" y="34"/>
                  <a:pt x="116" y="34"/>
                  <a:pt x="116" y="34"/>
                </a:cubicBezTo>
                <a:cubicBezTo>
                  <a:pt x="115" y="32"/>
                  <a:pt x="115" y="32"/>
                  <a:pt x="115" y="32"/>
                </a:cubicBezTo>
                <a:cubicBezTo>
                  <a:pt x="113" y="32"/>
                  <a:pt x="113" y="32"/>
                  <a:pt x="113" y="32"/>
                </a:cubicBezTo>
                <a:close/>
                <a:moveTo>
                  <a:pt x="102" y="19"/>
                </a:moveTo>
                <a:cubicBezTo>
                  <a:pt x="102" y="35"/>
                  <a:pt x="102" y="35"/>
                  <a:pt x="102" y="35"/>
                </a:cubicBezTo>
                <a:cubicBezTo>
                  <a:pt x="103" y="35"/>
                  <a:pt x="103" y="35"/>
                  <a:pt x="103" y="35"/>
                </a:cubicBezTo>
                <a:cubicBezTo>
                  <a:pt x="105" y="53"/>
                  <a:pt x="105" y="53"/>
                  <a:pt x="105" y="53"/>
                </a:cubicBezTo>
                <a:cubicBezTo>
                  <a:pt x="105" y="53"/>
                  <a:pt x="104" y="53"/>
                  <a:pt x="104" y="53"/>
                </a:cubicBezTo>
                <a:cubicBezTo>
                  <a:pt x="103" y="53"/>
                  <a:pt x="103" y="53"/>
                  <a:pt x="102" y="53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94" y="65"/>
                  <a:pt x="94" y="65"/>
                  <a:pt x="94" y="65"/>
                </a:cubicBezTo>
                <a:cubicBezTo>
                  <a:pt x="93" y="65"/>
                  <a:pt x="92" y="65"/>
                  <a:pt x="91" y="65"/>
                </a:cubicBezTo>
                <a:cubicBezTo>
                  <a:pt x="71" y="64"/>
                  <a:pt x="50" y="65"/>
                  <a:pt x="30" y="70"/>
                </a:cubicBezTo>
                <a:cubicBezTo>
                  <a:pt x="30" y="70"/>
                  <a:pt x="30" y="70"/>
                  <a:pt x="30" y="70"/>
                </a:cubicBezTo>
                <a:cubicBezTo>
                  <a:pt x="29" y="66"/>
                  <a:pt x="27" y="63"/>
                  <a:pt x="24" y="61"/>
                </a:cubicBezTo>
                <a:cubicBezTo>
                  <a:pt x="21" y="62"/>
                  <a:pt x="17" y="62"/>
                  <a:pt x="13" y="63"/>
                </a:cubicBezTo>
                <a:cubicBezTo>
                  <a:pt x="15" y="77"/>
                  <a:pt x="15" y="77"/>
                  <a:pt x="15" y="77"/>
                </a:cubicBezTo>
                <a:cubicBezTo>
                  <a:pt x="15" y="81"/>
                  <a:pt x="15" y="81"/>
                  <a:pt x="15" y="81"/>
                </a:cubicBezTo>
                <a:cubicBezTo>
                  <a:pt x="19" y="80"/>
                  <a:pt x="19" y="80"/>
                  <a:pt x="19" y="80"/>
                </a:cubicBezTo>
                <a:cubicBezTo>
                  <a:pt x="47" y="70"/>
                  <a:pt x="76" y="70"/>
                  <a:pt x="105" y="71"/>
                </a:cubicBezTo>
                <a:cubicBezTo>
                  <a:pt x="106" y="71"/>
                  <a:pt x="108" y="71"/>
                  <a:pt x="109" y="71"/>
                </a:cubicBezTo>
                <a:cubicBezTo>
                  <a:pt x="113" y="71"/>
                  <a:pt x="113" y="71"/>
                  <a:pt x="113" y="71"/>
                </a:cubicBezTo>
                <a:cubicBezTo>
                  <a:pt x="112" y="68"/>
                  <a:pt x="112" y="68"/>
                  <a:pt x="112" y="68"/>
                </a:cubicBezTo>
                <a:cubicBezTo>
                  <a:pt x="108" y="22"/>
                  <a:pt x="108" y="22"/>
                  <a:pt x="108" y="22"/>
                </a:cubicBezTo>
                <a:cubicBezTo>
                  <a:pt x="108" y="19"/>
                  <a:pt x="108" y="19"/>
                  <a:pt x="108" y="19"/>
                </a:cubicBezTo>
                <a:cubicBezTo>
                  <a:pt x="105" y="19"/>
                  <a:pt x="105" y="19"/>
                  <a:pt x="105" y="19"/>
                </a:cubicBezTo>
                <a:cubicBezTo>
                  <a:pt x="104" y="19"/>
                  <a:pt x="103" y="19"/>
                  <a:pt x="102" y="19"/>
                </a:cubicBezTo>
                <a:close/>
                <a:moveTo>
                  <a:pt x="59" y="10"/>
                </a:moveTo>
                <a:cubicBezTo>
                  <a:pt x="64" y="15"/>
                  <a:pt x="67" y="22"/>
                  <a:pt x="67" y="30"/>
                </a:cubicBezTo>
                <a:cubicBezTo>
                  <a:pt x="67" y="39"/>
                  <a:pt x="63" y="47"/>
                  <a:pt x="58" y="51"/>
                </a:cubicBezTo>
                <a:cubicBezTo>
                  <a:pt x="66" y="52"/>
                  <a:pt x="73" y="52"/>
                  <a:pt x="81" y="53"/>
                </a:cubicBezTo>
                <a:cubicBezTo>
                  <a:pt x="81" y="53"/>
                  <a:pt x="81" y="53"/>
                  <a:pt x="81" y="53"/>
                </a:cubicBezTo>
                <a:cubicBezTo>
                  <a:pt x="81" y="47"/>
                  <a:pt x="85" y="42"/>
                  <a:pt x="91" y="42"/>
                </a:cubicBezTo>
                <a:cubicBezTo>
                  <a:pt x="92" y="42"/>
                  <a:pt x="92" y="42"/>
                  <a:pt x="92" y="43"/>
                </a:cubicBezTo>
                <a:cubicBezTo>
                  <a:pt x="92" y="25"/>
                  <a:pt x="92" y="25"/>
                  <a:pt x="92" y="25"/>
                </a:cubicBezTo>
                <a:cubicBezTo>
                  <a:pt x="86" y="25"/>
                  <a:pt x="82" y="20"/>
                  <a:pt x="82" y="14"/>
                </a:cubicBezTo>
                <a:cubicBezTo>
                  <a:pt x="82" y="14"/>
                  <a:pt x="82" y="13"/>
                  <a:pt x="82" y="13"/>
                </a:cubicBezTo>
                <a:cubicBezTo>
                  <a:pt x="74" y="12"/>
                  <a:pt x="66" y="11"/>
                  <a:pt x="59" y="10"/>
                </a:cubicBezTo>
                <a:close/>
                <a:moveTo>
                  <a:pt x="39" y="50"/>
                </a:moveTo>
                <a:cubicBezTo>
                  <a:pt x="34" y="46"/>
                  <a:pt x="31" y="39"/>
                  <a:pt x="31" y="30"/>
                </a:cubicBezTo>
                <a:cubicBezTo>
                  <a:pt x="31" y="21"/>
                  <a:pt x="34" y="13"/>
                  <a:pt x="40" y="9"/>
                </a:cubicBezTo>
                <a:cubicBezTo>
                  <a:pt x="32" y="9"/>
                  <a:pt x="23" y="10"/>
                  <a:pt x="15" y="12"/>
                </a:cubicBezTo>
                <a:cubicBezTo>
                  <a:pt x="15" y="12"/>
                  <a:pt x="15" y="13"/>
                  <a:pt x="15" y="13"/>
                </a:cubicBezTo>
                <a:cubicBezTo>
                  <a:pt x="15" y="18"/>
                  <a:pt x="11" y="22"/>
                  <a:pt x="6" y="23"/>
                </a:cubicBezTo>
                <a:cubicBezTo>
                  <a:pt x="6" y="42"/>
                  <a:pt x="6" y="42"/>
                  <a:pt x="6" y="42"/>
                </a:cubicBezTo>
                <a:cubicBezTo>
                  <a:pt x="11" y="42"/>
                  <a:pt x="16" y="47"/>
                  <a:pt x="16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23" y="51"/>
                  <a:pt x="31" y="51"/>
                  <a:pt x="39" y="50"/>
                </a:cubicBezTo>
                <a:close/>
                <a:moveTo>
                  <a:pt x="56" y="25"/>
                </a:moveTo>
                <a:cubicBezTo>
                  <a:pt x="56" y="25"/>
                  <a:pt x="56" y="24"/>
                  <a:pt x="56" y="24"/>
                </a:cubicBezTo>
                <a:cubicBezTo>
                  <a:pt x="56" y="22"/>
                  <a:pt x="55" y="21"/>
                  <a:pt x="54" y="20"/>
                </a:cubicBezTo>
                <a:cubicBezTo>
                  <a:pt x="53" y="19"/>
                  <a:pt x="52" y="19"/>
                  <a:pt x="50" y="18"/>
                </a:cubicBezTo>
                <a:cubicBezTo>
                  <a:pt x="50" y="16"/>
                  <a:pt x="50" y="16"/>
                  <a:pt x="50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8"/>
                  <a:pt x="48" y="18"/>
                  <a:pt x="48" y="18"/>
                </a:cubicBezTo>
                <a:cubicBezTo>
                  <a:pt x="46" y="19"/>
                  <a:pt x="44" y="19"/>
                  <a:pt x="43" y="20"/>
                </a:cubicBezTo>
                <a:cubicBezTo>
                  <a:pt x="42" y="21"/>
                  <a:pt x="42" y="22"/>
                  <a:pt x="42" y="24"/>
                </a:cubicBezTo>
                <a:cubicBezTo>
                  <a:pt x="42" y="25"/>
                  <a:pt x="42" y="27"/>
                  <a:pt x="42" y="27"/>
                </a:cubicBezTo>
                <a:cubicBezTo>
                  <a:pt x="43" y="28"/>
                  <a:pt x="43" y="29"/>
                  <a:pt x="44" y="30"/>
                </a:cubicBezTo>
                <a:cubicBezTo>
                  <a:pt x="45" y="30"/>
                  <a:pt x="46" y="31"/>
                  <a:pt x="48" y="32"/>
                </a:cubicBezTo>
                <a:cubicBezTo>
                  <a:pt x="49" y="33"/>
                  <a:pt x="49" y="33"/>
                  <a:pt x="50" y="34"/>
                </a:cubicBezTo>
                <a:cubicBezTo>
                  <a:pt x="50" y="35"/>
                  <a:pt x="50" y="36"/>
                  <a:pt x="50" y="37"/>
                </a:cubicBezTo>
                <a:cubicBezTo>
                  <a:pt x="50" y="37"/>
                  <a:pt x="50" y="38"/>
                  <a:pt x="49" y="38"/>
                </a:cubicBezTo>
                <a:cubicBezTo>
                  <a:pt x="49" y="38"/>
                  <a:pt x="49" y="38"/>
                  <a:pt x="49" y="38"/>
                </a:cubicBezTo>
                <a:cubicBezTo>
                  <a:pt x="48" y="38"/>
                  <a:pt x="48" y="38"/>
                  <a:pt x="48" y="38"/>
                </a:cubicBezTo>
                <a:cubicBezTo>
                  <a:pt x="48" y="37"/>
                  <a:pt x="48" y="36"/>
                  <a:pt x="48" y="35"/>
                </a:cubicBezTo>
                <a:cubicBezTo>
                  <a:pt x="48" y="33"/>
                  <a:pt x="48" y="33"/>
                  <a:pt x="48" y="33"/>
                </a:cubicBezTo>
                <a:cubicBezTo>
                  <a:pt x="42" y="33"/>
                  <a:pt x="42" y="33"/>
                  <a:pt x="42" y="33"/>
                </a:cubicBezTo>
                <a:cubicBezTo>
                  <a:pt x="42" y="35"/>
                  <a:pt x="42" y="35"/>
                  <a:pt x="42" y="35"/>
                </a:cubicBezTo>
                <a:cubicBezTo>
                  <a:pt x="42" y="37"/>
                  <a:pt x="42" y="39"/>
                  <a:pt x="43" y="40"/>
                </a:cubicBezTo>
                <a:cubicBezTo>
                  <a:pt x="45" y="41"/>
                  <a:pt x="46" y="42"/>
                  <a:pt x="48" y="42"/>
                </a:cubicBezTo>
                <a:cubicBezTo>
                  <a:pt x="48" y="44"/>
                  <a:pt x="48" y="44"/>
                  <a:pt x="48" y="44"/>
                </a:cubicBezTo>
                <a:cubicBezTo>
                  <a:pt x="50" y="44"/>
                  <a:pt x="50" y="44"/>
                  <a:pt x="50" y="44"/>
                </a:cubicBezTo>
                <a:cubicBezTo>
                  <a:pt x="50" y="42"/>
                  <a:pt x="50" y="42"/>
                  <a:pt x="50" y="42"/>
                </a:cubicBezTo>
                <a:cubicBezTo>
                  <a:pt x="52" y="42"/>
                  <a:pt x="54" y="41"/>
                  <a:pt x="55" y="40"/>
                </a:cubicBezTo>
                <a:cubicBezTo>
                  <a:pt x="56" y="39"/>
                  <a:pt x="56" y="37"/>
                  <a:pt x="56" y="35"/>
                </a:cubicBezTo>
                <a:cubicBezTo>
                  <a:pt x="56" y="34"/>
                  <a:pt x="56" y="32"/>
                  <a:pt x="56" y="32"/>
                </a:cubicBezTo>
                <a:cubicBezTo>
                  <a:pt x="55" y="31"/>
                  <a:pt x="55" y="30"/>
                  <a:pt x="54" y="30"/>
                </a:cubicBezTo>
                <a:cubicBezTo>
                  <a:pt x="54" y="29"/>
                  <a:pt x="53" y="28"/>
                  <a:pt x="51" y="28"/>
                </a:cubicBezTo>
                <a:cubicBezTo>
                  <a:pt x="50" y="26"/>
                  <a:pt x="49" y="26"/>
                  <a:pt x="48" y="25"/>
                </a:cubicBezTo>
                <a:cubicBezTo>
                  <a:pt x="48" y="25"/>
                  <a:pt x="48" y="24"/>
                  <a:pt x="48" y="23"/>
                </a:cubicBezTo>
                <a:cubicBezTo>
                  <a:pt x="48" y="23"/>
                  <a:pt x="48" y="22"/>
                  <a:pt x="48" y="22"/>
                </a:cubicBezTo>
                <a:cubicBezTo>
                  <a:pt x="48" y="22"/>
                  <a:pt x="48" y="22"/>
                  <a:pt x="49" y="22"/>
                </a:cubicBezTo>
                <a:cubicBezTo>
                  <a:pt x="49" y="22"/>
                  <a:pt x="49" y="22"/>
                  <a:pt x="50" y="22"/>
                </a:cubicBezTo>
                <a:cubicBezTo>
                  <a:pt x="50" y="23"/>
                  <a:pt x="50" y="23"/>
                  <a:pt x="50" y="24"/>
                </a:cubicBezTo>
                <a:cubicBezTo>
                  <a:pt x="50" y="25"/>
                  <a:pt x="50" y="25"/>
                  <a:pt x="50" y="25"/>
                </a:cubicBezTo>
                <a:lnTo>
                  <a:pt x="56" y="25"/>
                </a:lnTo>
                <a:close/>
              </a:path>
            </a:pathLst>
          </a:custGeom>
          <a:noFill/>
          <a:ln w="12700">
            <a:solidFill>
              <a:srgbClr val="676767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0155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Podsumowanie najważniejszych informacji dotyczących sytuacji kredytowej Inter Cars 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1783699" y="1164967"/>
            <a:ext cx="1260000" cy="82800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900" b="1">
                <a:solidFill>
                  <a:schemeClr val="accent1"/>
                </a:solidFill>
              </a:rPr>
              <a:t>Największy niezależny dystrybutor w UE  </a:t>
            </a:r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1783699" y="2074534"/>
            <a:ext cx="1260000" cy="1001250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900" b="1">
                <a:solidFill>
                  <a:schemeClr val="accent3">
                    <a:lumMod val="50000"/>
                  </a:schemeClr>
                </a:solidFill>
              </a:rPr>
              <a:t>Prężny sektor poddawany działaniu pozytywnych, długoterminowych trendów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783699" y="3157353"/>
            <a:ext cx="1260000" cy="828000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900" b="1">
                <a:solidFill>
                  <a:schemeClr val="accent2"/>
                </a:solidFill>
              </a:rPr>
              <a:t>Chroniony model biznesowy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1783699" y="4066922"/>
            <a:ext cx="1260000" cy="82800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900" b="1">
                <a:solidFill>
                  <a:schemeClr val="accent4"/>
                </a:solidFill>
              </a:rPr>
              <a:t>Sieć naczyń połączonych obsługiwana przez unikalne możliwości realizacji dostaw „last mile”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1783699" y="4976489"/>
            <a:ext cx="1260000" cy="82800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900" b="1">
                <a:solidFill>
                  <a:schemeClr val="accent5"/>
                </a:solidFill>
              </a:rPr>
              <a:t>Duża stabilność finansowa z pozytywnymi perspektywami</a:t>
            </a:r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1783699" y="5886056"/>
            <a:ext cx="1260000" cy="818376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pl-PL" sz="900" b="1">
                <a:solidFill>
                  <a:schemeClr val="accent6"/>
                </a:solidFill>
              </a:rPr>
              <a:t>Zaangażowany zarząd z dużym doświadczeniem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795528" y="1164967"/>
            <a:ext cx="900000" cy="828000"/>
          </a:xfrm>
          <a:prstGeom prst="rect">
            <a:avLst/>
          </a:prstGeom>
          <a:solidFill>
            <a:srgbClr val="9B030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1000" b="1">
                <a:solidFill>
                  <a:schemeClr val="bg1"/>
                </a:solidFill>
              </a:rPr>
              <a:t>Lider</a:t>
            </a:r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795528" y="2074534"/>
            <a:ext cx="900000" cy="100125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1000" b="1">
                <a:solidFill>
                  <a:schemeClr val="bg1"/>
                </a:solidFill>
              </a:rPr>
              <a:t>Branża</a:t>
            </a:r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795528" y="3157353"/>
            <a:ext cx="900000" cy="8280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1000" b="1">
                <a:solidFill>
                  <a:schemeClr val="bg1"/>
                </a:solidFill>
              </a:rPr>
              <a:t>Bariery wejścia</a:t>
            </a:r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795528" y="4066922"/>
            <a:ext cx="900000" cy="828000"/>
          </a:xfrm>
          <a:prstGeom prst="rect">
            <a:avLst/>
          </a:prstGeom>
          <a:solidFill>
            <a:srgbClr val="533334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1000" b="1">
                <a:solidFill>
                  <a:schemeClr val="bg1"/>
                </a:solidFill>
              </a:rPr>
              <a:t>Sieć</a:t>
            </a:r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795528" y="4976489"/>
            <a:ext cx="900000" cy="828000"/>
          </a:xfrm>
          <a:prstGeom prst="rect">
            <a:avLst/>
          </a:prstGeom>
          <a:solidFill>
            <a:srgbClr val="875C66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1000" b="1">
                <a:solidFill>
                  <a:schemeClr val="bg1"/>
                </a:solidFill>
              </a:rPr>
              <a:t>Finanse</a:t>
            </a: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795528" y="5886056"/>
            <a:ext cx="900000" cy="818376"/>
          </a:xfrm>
          <a:prstGeom prst="rect">
            <a:avLst/>
          </a:prstGeom>
          <a:solidFill>
            <a:srgbClr val="BD9FA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1000" b="1">
                <a:solidFill>
                  <a:schemeClr val="bg1"/>
                </a:solidFill>
              </a:rPr>
              <a:t>Zarząd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16709" y="1164967"/>
            <a:ext cx="41564" cy="82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12554" y="2064910"/>
            <a:ext cx="45719" cy="101087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116709" y="3157353"/>
            <a:ext cx="41564" cy="82800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16709" y="4066922"/>
            <a:ext cx="41564" cy="828000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16709" y="4976489"/>
            <a:ext cx="41564" cy="828000"/>
          </a:xfrm>
          <a:prstGeom prst="rect">
            <a:avLst/>
          </a:prstGeom>
          <a:solidFill>
            <a:schemeClr val="accent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116709" y="5876432"/>
            <a:ext cx="41564" cy="828000"/>
          </a:xfrm>
          <a:prstGeom prst="rect">
            <a:avLst/>
          </a:prstGeom>
          <a:solidFill>
            <a:schemeClr val="accent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30" name="Rectangle 29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3134952" y="5876432"/>
            <a:ext cx="6768000" cy="828000"/>
          </a:xfrm>
          <a:prstGeom prst="rect">
            <a:avLst/>
          </a:prstGeom>
          <a:noFill/>
          <a:ln w="12700"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rIns="36000" bIns="36000" rtlCol="0" anchor="ctr" anchorCtr="0"/>
          <a:lstStyle/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ct val="92000"/>
              <a:buFont typeface="Wingdings"/>
              <a:buChar char="n"/>
            </a:pPr>
            <a:r>
              <a:rPr lang="pl-PL" sz="900" dirty="0">
                <a:solidFill>
                  <a:schemeClr val="tx2"/>
                </a:solidFill>
              </a:rPr>
              <a:t>Kontynuacja </a:t>
            </a:r>
            <a:r>
              <a:rPr lang="pl-PL" sz="900" b="1" dirty="0">
                <a:solidFill>
                  <a:schemeClr val="tx2"/>
                </a:solidFill>
              </a:rPr>
              <a:t>organicznego </a:t>
            </a:r>
            <a:r>
              <a:rPr lang="pl-PL" sz="900" dirty="0">
                <a:solidFill>
                  <a:schemeClr val="tx2"/>
                </a:solidFill>
              </a:rPr>
              <a:t>wzrostu w Polsce i na rynkach zagranicznych  </a:t>
            </a:r>
          </a:p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ct val="92000"/>
              <a:buFont typeface="Wingdings"/>
              <a:buChar char="n"/>
            </a:pPr>
            <a:r>
              <a:rPr lang="pl-PL" sz="900" dirty="0">
                <a:solidFill>
                  <a:schemeClr val="tx2"/>
                </a:solidFill>
              </a:rPr>
              <a:t>Doświadczony i zaangażowany zarząd </a:t>
            </a:r>
            <a:r>
              <a:rPr lang="pl-PL" sz="900" b="1" dirty="0">
                <a:solidFill>
                  <a:schemeClr val="tx2"/>
                </a:solidFill>
              </a:rPr>
              <a:t>kontrolujący Spółkę w ~35% </a:t>
            </a:r>
          </a:p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ct val="92000"/>
              <a:buFont typeface="Wingdings"/>
              <a:buChar char="n"/>
            </a:pPr>
            <a:r>
              <a:rPr lang="pl-PL" sz="900" b="1" dirty="0">
                <a:solidFill>
                  <a:schemeClr val="tx2"/>
                </a:solidFill>
              </a:rPr>
              <a:t>Zdecentralizowana </a:t>
            </a:r>
            <a:r>
              <a:rPr lang="pl-PL" sz="900" dirty="0">
                <a:solidFill>
                  <a:schemeClr val="tx2"/>
                </a:solidFill>
              </a:rPr>
              <a:t>i </a:t>
            </a:r>
            <a:r>
              <a:rPr lang="pl-PL" sz="900" b="1" dirty="0">
                <a:solidFill>
                  <a:schemeClr val="tx2"/>
                </a:solidFill>
              </a:rPr>
              <a:t>przedsiębiorcza </a:t>
            </a:r>
            <a:r>
              <a:rPr lang="pl-PL" sz="900" dirty="0">
                <a:solidFill>
                  <a:schemeClr val="tx2"/>
                </a:solidFill>
              </a:rPr>
              <a:t>organizacja wykorzystująca pozycję lidera rynku </a:t>
            </a:r>
          </a:p>
        </p:txBody>
      </p:sp>
      <p:sp>
        <p:nvSpPr>
          <p:cNvPr id="31" name="Rectangle 30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3116709" y="5020046"/>
            <a:ext cx="7132356" cy="828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rIns="36000" bIns="36000" rtlCol="0" anchor="ctr" anchorCtr="0"/>
          <a:lstStyle/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5"/>
              </a:buClr>
              <a:buSzPct val="92000"/>
              <a:buFont typeface="Wingdings"/>
              <a:buChar char="n"/>
            </a:pPr>
            <a:r>
              <a:rPr lang="pl-PL" sz="900" b="1" dirty="0">
                <a:solidFill>
                  <a:schemeClr val="tx2"/>
                </a:solidFill>
              </a:rPr>
              <a:t>Stały, dwucyfrowy wzrost sprzedaży </a:t>
            </a:r>
            <a:r>
              <a:rPr lang="pl-PL" sz="900" dirty="0">
                <a:solidFill>
                  <a:schemeClr val="tx2"/>
                </a:solidFill>
              </a:rPr>
              <a:t>(+17.7% CAGR 2007-18) dzięki zwiększaniu udziału w rynku</a:t>
            </a:r>
          </a:p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5"/>
              </a:buClr>
              <a:buSzPct val="92000"/>
              <a:buFont typeface="Wingdings"/>
              <a:buChar char="n"/>
            </a:pPr>
            <a:r>
              <a:rPr lang="pl-PL" sz="900" dirty="0">
                <a:solidFill>
                  <a:schemeClr val="tx2"/>
                </a:solidFill>
              </a:rPr>
              <a:t>Zwiększenie </a:t>
            </a:r>
            <a:r>
              <a:rPr lang="pl-PL" sz="900" b="1" dirty="0">
                <a:solidFill>
                  <a:schemeClr val="tx2"/>
                </a:solidFill>
              </a:rPr>
              <a:t>rentowności </a:t>
            </a:r>
            <a:r>
              <a:rPr lang="pl-PL" sz="900" dirty="0">
                <a:solidFill>
                  <a:schemeClr val="tx2"/>
                </a:solidFill>
              </a:rPr>
              <a:t>i </a:t>
            </a:r>
            <a:r>
              <a:rPr lang="pl-PL" sz="900" b="1" dirty="0">
                <a:solidFill>
                  <a:schemeClr val="tx2"/>
                </a:solidFill>
              </a:rPr>
              <a:t>kapitału obrotowego netto </a:t>
            </a:r>
            <a:r>
              <a:rPr lang="pl-PL" sz="900" dirty="0">
                <a:solidFill>
                  <a:schemeClr val="tx2"/>
                </a:solidFill>
              </a:rPr>
              <a:t>jako </a:t>
            </a:r>
            <a:r>
              <a:rPr lang="pl-PL" sz="900" b="1" dirty="0">
                <a:solidFill>
                  <a:schemeClr val="tx2"/>
                </a:solidFill>
              </a:rPr>
              <a:t>główne priorytety zarządu </a:t>
            </a:r>
            <a:r>
              <a:rPr lang="pl-PL" sz="900" dirty="0">
                <a:solidFill>
                  <a:schemeClr val="tx2"/>
                </a:solidFill>
              </a:rPr>
              <a:t>w zakresie logistyki i marketingu </a:t>
            </a:r>
          </a:p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5"/>
              </a:buClr>
              <a:buSzPct val="92000"/>
              <a:buFont typeface="Wingdings"/>
              <a:buChar char="n"/>
            </a:pPr>
            <a:r>
              <a:rPr lang="pl-PL" sz="900" b="1" dirty="0">
                <a:solidFill>
                  <a:schemeClr val="tx2"/>
                </a:solidFill>
              </a:rPr>
              <a:t>Obniżenie wymagań w zakresie CAPEX </a:t>
            </a:r>
            <a:r>
              <a:rPr lang="pl-PL" sz="900" dirty="0">
                <a:solidFill>
                  <a:schemeClr val="tx2"/>
                </a:solidFill>
              </a:rPr>
              <a:t>w celu zwiększenia wolnych przepływów gotówki i dalszego </a:t>
            </a:r>
            <a:r>
              <a:rPr lang="pl-PL" sz="900" dirty="0" err="1">
                <a:solidFill>
                  <a:schemeClr val="tx2"/>
                </a:solidFill>
              </a:rPr>
              <a:t>delewarowania</a:t>
            </a:r>
            <a:r>
              <a:rPr lang="pl-PL" sz="9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2" name="Rectangle 3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3134951" y="4066922"/>
            <a:ext cx="7358877" cy="8280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rIns="36000" bIns="36000" rtlCol="0" anchor="ctr" anchorCtr="0"/>
          <a:lstStyle/>
          <a:p>
            <a:pPr marL="128016" lvl="1" indent="-128016">
              <a:spcBef>
                <a:spcPts val="600"/>
              </a:spcBef>
              <a:spcAft>
                <a:spcPct val="0"/>
              </a:spcAft>
              <a:buClr>
                <a:schemeClr val="accent4"/>
              </a:buClr>
              <a:buSzPct val="92000"/>
              <a:buFont typeface="Wingdings"/>
              <a:buChar char="n"/>
            </a:pPr>
            <a:r>
              <a:rPr lang="pl-PL" sz="900" b="1" dirty="0">
                <a:solidFill>
                  <a:schemeClr val="tx2"/>
                </a:solidFill>
              </a:rPr>
              <a:t>Ponad 100 000 klientów </a:t>
            </a:r>
            <a:r>
              <a:rPr lang="pl-PL" sz="900" dirty="0">
                <a:solidFill>
                  <a:schemeClr val="tx2"/>
                </a:solidFill>
              </a:rPr>
              <a:t>obsługiwanych przez </a:t>
            </a:r>
            <a:r>
              <a:rPr lang="pl-PL" sz="900" b="1" dirty="0">
                <a:solidFill>
                  <a:schemeClr val="tx2"/>
                </a:solidFill>
              </a:rPr>
              <a:t>560 oddziałów </a:t>
            </a:r>
            <a:r>
              <a:rPr lang="pl-PL" sz="900" dirty="0">
                <a:solidFill>
                  <a:schemeClr val="tx2"/>
                </a:solidFill>
              </a:rPr>
              <a:t>(z czego 249 w Polsce)</a:t>
            </a:r>
          </a:p>
          <a:p>
            <a:pPr marL="128016" lvl="1" indent="-128016">
              <a:spcBef>
                <a:spcPts val="600"/>
              </a:spcBef>
              <a:spcAft>
                <a:spcPct val="0"/>
              </a:spcAft>
              <a:buClr>
                <a:schemeClr val="accent4"/>
              </a:buClr>
              <a:buSzPct val="92000"/>
              <a:buFont typeface="Wingdings"/>
              <a:buChar char="n"/>
            </a:pPr>
            <a:r>
              <a:rPr lang="pl-PL" sz="900" dirty="0">
                <a:solidFill>
                  <a:schemeClr val="tx2"/>
                </a:solidFill>
              </a:rPr>
              <a:t>Najlepsza w swojej klasie, doinwestowana i </a:t>
            </a:r>
            <a:r>
              <a:rPr lang="pl-PL" sz="900" b="1" dirty="0">
                <a:solidFill>
                  <a:schemeClr val="tx2"/>
                </a:solidFill>
              </a:rPr>
              <a:t>nowoczesna </a:t>
            </a:r>
            <a:r>
              <a:rPr lang="pl-PL" sz="900" dirty="0">
                <a:solidFill>
                  <a:schemeClr val="tx2"/>
                </a:solidFill>
              </a:rPr>
              <a:t>sieć </a:t>
            </a:r>
            <a:r>
              <a:rPr lang="pl-PL" sz="900" b="1" dirty="0">
                <a:solidFill>
                  <a:schemeClr val="tx2"/>
                </a:solidFill>
              </a:rPr>
              <a:t>17 centrów logistycznych </a:t>
            </a:r>
            <a:r>
              <a:rPr lang="pl-PL" sz="900" dirty="0">
                <a:solidFill>
                  <a:schemeClr val="tx2"/>
                </a:solidFill>
              </a:rPr>
              <a:t>- wielkie magazyny zlokalizowane w pobliżu Warszawy</a:t>
            </a:r>
          </a:p>
          <a:p>
            <a:pPr marL="128016" lvl="1" indent="-128016">
              <a:spcBef>
                <a:spcPts val="600"/>
              </a:spcBef>
              <a:spcAft>
                <a:spcPct val="0"/>
              </a:spcAft>
              <a:buClr>
                <a:schemeClr val="accent4"/>
              </a:buClr>
              <a:buSzPct val="92000"/>
              <a:buFont typeface="Wingdings"/>
              <a:buChar char="n"/>
            </a:pPr>
            <a:r>
              <a:rPr lang="pl-PL" sz="900" dirty="0">
                <a:solidFill>
                  <a:schemeClr val="tx2"/>
                </a:solidFill>
              </a:rPr>
              <a:t>Lokalizacja magazynów </a:t>
            </a:r>
            <a:r>
              <a:rPr lang="pl-PL" sz="900" b="1" dirty="0">
                <a:solidFill>
                  <a:schemeClr val="tx2"/>
                </a:solidFill>
              </a:rPr>
              <a:t>w pobliżu </a:t>
            </a:r>
            <a:r>
              <a:rPr lang="pl-PL" sz="900" dirty="0">
                <a:solidFill>
                  <a:schemeClr val="tx2"/>
                </a:solidFill>
              </a:rPr>
              <a:t>oddziałów umożliwia elastyczną i terminową i </a:t>
            </a:r>
            <a:r>
              <a:rPr lang="pl-PL" sz="900" dirty="0" err="1">
                <a:solidFill>
                  <a:schemeClr val="tx2"/>
                </a:solidFill>
              </a:rPr>
              <a:t>niskokosztową</a:t>
            </a:r>
            <a:r>
              <a:rPr lang="pl-PL" sz="900" dirty="0">
                <a:solidFill>
                  <a:schemeClr val="tx2"/>
                </a:solidFill>
              </a:rPr>
              <a:t> realizację dostaw do 5 razy dziennie</a:t>
            </a:r>
          </a:p>
          <a:p>
            <a:pPr marL="128016" lvl="1" indent="-128016">
              <a:spcBef>
                <a:spcPts val="600"/>
              </a:spcBef>
              <a:spcAft>
                <a:spcPct val="0"/>
              </a:spcAft>
              <a:buClr>
                <a:schemeClr val="accent4"/>
              </a:buClr>
              <a:buSzPct val="92000"/>
              <a:buFont typeface="Wingdings"/>
              <a:buChar char="n"/>
            </a:pPr>
            <a:r>
              <a:rPr lang="pl-PL" sz="900" dirty="0">
                <a:solidFill>
                  <a:schemeClr val="tx2"/>
                </a:solidFill>
              </a:rPr>
              <a:t>Unikalny model dystrybucji (</a:t>
            </a:r>
            <a:r>
              <a:rPr lang="pl-PL" sz="900" b="1" dirty="0">
                <a:solidFill>
                  <a:schemeClr val="tx2"/>
                </a:solidFill>
              </a:rPr>
              <a:t>franczyza)</a:t>
            </a:r>
            <a:r>
              <a:rPr lang="pl-PL" sz="9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3" name="Rectangle 32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3134951" y="3104170"/>
            <a:ext cx="7313157" cy="88118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rIns="36000" bIns="36000" rtlCol="0" anchor="ctr" anchorCtr="0"/>
          <a:lstStyle/>
          <a:p>
            <a:pPr marL="128016" lvl="1" indent="-128016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2000"/>
              <a:buFont typeface="Wingdings"/>
              <a:buChar char="n"/>
            </a:pPr>
            <a:r>
              <a:rPr lang="pl-PL" sz="900" b="1" dirty="0">
                <a:solidFill>
                  <a:schemeClr val="tx2"/>
                </a:solidFill>
              </a:rPr>
              <a:t>Wysokie bariery wejścia </a:t>
            </a:r>
            <a:r>
              <a:rPr lang="pl-PL" sz="900" dirty="0">
                <a:solidFill>
                  <a:schemeClr val="tx2"/>
                </a:solidFill>
              </a:rPr>
              <a:t>– wiodąca rola na mocno rozproszonym rynku charakteryzującym się wysokimi wymaganiami w zakresie standardów usług </a:t>
            </a:r>
          </a:p>
          <a:p>
            <a:pPr marL="128016" lvl="1" indent="-128016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2000"/>
              <a:buFont typeface="Wingdings"/>
              <a:buChar char="n"/>
            </a:pPr>
            <a:r>
              <a:rPr lang="pl-PL" sz="900" dirty="0">
                <a:solidFill>
                  <a:schemeClr val="tx2"/>
                </a:solidFill>
              </a:rPr>
              <a:t>Prawdziwy </a:t>
            </a:r>
            <a:r>
              <a:rPr lang="pl-PL" sz="900" b="1" dirty="0">
                <a:solidFill>
                  <a:schemeClr val="tx2"/>
                </a:solidFill>
              </a:rPr>
              <a:t>“one-stop-shop”</a:t>
            </a:r>
            <a:r>
              <a:rPr lang="pl-PL" sz="900" dirty="0">
                <a:solidFill>
                  <a:schemeClr val="tx2"/>
                </a:solidFill>
              </a:rPr>
              <a:t> (punk kompleksowej usługi) – bezkonkurencyjna oferta produktowa w porównaniu do innych dystrybutorów na rynku europejskim z ponad 350 000 jednostek magazynowych </a:t>
            </a:r>
          </a:p>
          <a:p>
            <a:pPr marL="128016" lvl="1" indent="-128016"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2000"/>
              <a:buFont typeface="Wingdings"/>
              <a:buChar char="n"/>
            </a:pPr>
            <a:r>
              <a:rPr lang="pl-PL" sz="900" b="1" dirty="0">
                <a:solidFill>
                  <a:schemeClr val="tx2"/>
                </a:solidFill>
              </a:rPr>
              <a:t>Bliska współpraca </a:t>
            </a:r>
            <a:r>
              <a:rPr lang="pl-PL" sz="900" dirty="0">
                <a:solidFill>
                  <a:schemeClr val="tx2"/>
                </a:solidFill>
              </a:rPr>
              <a:t>z niezależnymi dystrybutorami (</a:t>
            </a:r>
            <a:r>
              <a:rPr lang="pl-PL" sz="900" b="1" dirty="0">
                <a:solidFill>
                  <a:schemeClr val="tx2"/>
                </a:solidFill>
              </a:rPr>
              <a:t>około 60% łącznie</a:t>
            </a:r>
            <a:r>
              <a:rPr lang="pl-PL" sz="900" dirty="0">
                <a:solidFill>
                  <a:schemeClr val="tx2"/>
                </a:solidFill>
              </a:rPr>
              <a:t>) przekładająca się </a:t>
            </a:r>
            <a:r>
              <a:rPr lang="pl-PL" sz="900" b="1" dirty="0">
                <a:solidFill>
                  <a:schemeClr val="tx2"/>
                </a:solidFill>
              </a:rPr>
              <a:t>na najlepszą ofertę</a:t>
            </a:r>
          </a:p>
        </p:txBody>
      </p:sp>
      <p:sp>
        <p:nvSpPr>
          <p:cNvPr id="34" name="Rectangle 33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3146612" y="2004941"/>
            <a:ext cx="7313157" cy="115241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rIns="36000" bIns="36000" rtlCol="0" anchor="ctr" anchorCtr="0"/>
          <a:lstStyle/>
          <a:p>
            <a:pPr marL="128016" lvl="1" indent="-128016">
              <a:spcBef>
                <a:spcPts val="6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SzPct val="92000"/>
              <a:buFont typeface="Wingdings"/>
              <a:buChar char="n"/>
            </a:pPr>
            <a:r>
              <a:rPr lang="pl-PL" sz="900" dirty="0">
                <a:solidFill>
                  <a:schemeClr val="tx2"/>
                </a:solidFill>
              </a:rPr>
              <a:t>Prężny i charakteryzujący się stabilnym wzrostem rynek, wsparty </a:t>
            </a:r>
            <a:r>
              <a:rPr lang="pl-PL" sz="900" b="1" dirty="0">
                <a:solidFill>
                  <a:schemeClr val="tx2"/>
                </a:solidFill>
              </a:rPr>
              <a:t>długookresowymi współczynnikami rozwoju </a:t>
            </a:r>
          </a:p>
          <a:p>
            <a:pPr marL="256032" lvl="2" indent="-128016">
              <a:spcBef>
                <a:spcPts val="150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Wingdings"/>
              <a:buChar char="n"/>
            </a:pPr>
            <a:r>
              <a:rPr lang="pl-PL" sz="900" dirty="0">
                <a:solidFill>
                  <a:schemeClr val="tx2"/>
                </a:solidFill>
              </a:rPr>
              <a:t>Stałe powiększanie się </a:t>
            </a:r>
            <a:r>
              <a:rPr lang="pl-PL" sz="900" b="1" dirty="0">
                <a:solidFill>
                  <a:schemeClr val="tx2"/>
                </a:solidFill>
              </a:rPr>
              <a:t>parku samochodowego </a:t>
            </a:r>
            <a:r>
              <a:rPr lang="pl-PL" sz="900" dirty="0">
                <a:solidFill>
                  <a:schemeClr val="tx2"/>
                </a:solidFill>
              </a:rPr>
              <a:t>oraz </a:t>
            </a:r>
            <a:r>
              <a:rPr lang="pl-PL" sz="900" b="1" dirty="0">
                <a:solidFill>
                  <a:schemeClr val="tx2"/>
                </a:solidFill>
              </a:rPr>
              <a:t>wysoki średni wiek / wysokie zużycie</a:t>
            </a:r>
          </a:p>
          <a:p>
            <a:pPr marL="256032" lvl="2" indent="-128016">
              <a:spcBef>
                <a:spcPts val="150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Wingdings"/>
              <a:buChar char="n"/>
            </a:pPr>
            <a:r>
              <a:rPr lang="pl-PL" sz="900" dirty="0">
                <a:solidFill>
                  <a:schemeClr val="tx2"/>
                </a:solidFill>
              </a:rPr>
              <a:t>Wzrost złożoności i zaawansowania części powodujący wzrost </a:t>
            </a:r>
            <a:r>
              <a:rPr lang="pl-PL" sz="900" b="1" dirty="0">
                <a:solidFill>
                  <a:schemeClr val="tx2"/>
                </a:solidFill>
              </a:rPr>
              <a:t>ich cen</a:t>
            </a:r>
          </a:p>
          <a:p>
            <a:pPr marL="256032" lvl="2" indent="-128016">
              <a:spcBef>
                <a:spcPts val="150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Wingdings"/>
              <a:buChar char="n"/>
            </a:pPr>
            <a:r>
              <a:rPr lang="pl-PL" sz="900" b="1" dirty="0">
                <a:solidFill>
                  <a:schemeClr val="tx2"/>
                </a:solidFill>
              </a:rPr>
              <a:t>Samochody elektryczne, autonomiczna jazda </a:t>
            </a:r>
            <a:r>
              <a:rPr lang="pl-PL" sz="900" dirty="0">
                <a:solidFill>
                  <a:schemeClr val="tx2"/>
                </a:solidFill>
              </a:rPr>
              <a:t>oraz </a:t>
            </a:r>
            <a:r>
              <a:rPr lang="pl-PL" sz="900" b="1" dirty="0">
                <a:solidFill>
                  <a:schemeClr val="tx2"/>
                </a:solidFill>
              </a:rPr>
              <a:t>mobilność </a:t>
            </a:r>
            <a:r>
              <a:rPr lang="pl-PL" sz="900" dirty="0">
                <a:solidFill>
                  <a:schemeClr val="tx2"/>
                </a:solidFill>
              </a:rPr>
              <a:t>wpływające na zwiększenie możliwości w zakresie oferty w ciągu kolejnych 20 lat </a:t>
            </a:r>
          </a:p>
          <a:p>
            <a:pPr marL="256032" lvl="2" indent="-128016">
              <a:spcBef>
                <a:spcPts val="150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Wingdings"/>
              <a:buChar char="n"/>
            </a:pPr>
            <a:r>
              <a:rPr lang="pl-PL" sz="900" b="1" dirty="0">
                <a:solidFill>
                  <a:schemeClr val="tx2"/>
                </a:solidFill>
              </a:rPr>
              <a:t>Rozdrobniony </a:t>
            </a:r>
            <a:r>
              <a:rPr lang="pl-PL" sz="900" dirty="0">
                <a:solidFill>
                  <a:schemeClr val="tx2"/>
                </a:solidFill>
              </a:rPr>
              <a:t>rynek </a:t>
            </a:r>
          </a:p>
          <a:p>
            <a:pPr marL="256032" lvl="2" indent="-128016">
              <a:spcBef>
                <a:spcPts val="150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Wingdings"/>
              <a:buChar char="n"/>
            </a:pPr>
            <a:r>
              <a:rPr lang="pl-PL" sz="900" dirty="0">
                <a:solidFill>
                  <a:schemeClr val="tx2"/>
                </a:solidFill>
              </a:rPr>
              <a:t>Przewaga modelu </a:t>
            </a:r>
            <a:r>
              <a:rPr lang="pl-PL" sz="900" b="1" dirty="0">
                <a:solidFill>
                  <a:schemeClr val="tx2"/>
                </a:solidFill>
              </a:rPr>
              <a:t>DIFM </a:t>
            </a:r>
            <a:r>
              <a:rPr lang="pl-PL" sz="900" dirty="0">
                <a:solidFill>
                  <a:schemeClr val="tx2"/>
                </a:solidFill>
              </a:rPr>
              <a:t>(zrób to dla mnie) nad modelem </a:t>
            </a:r>
            <a:r>
              <a:rPr lang="pl-PL" sz="900" b="1" dirty="0">
                <a:solidFill>
                  <a:schemeClr val="tx2"/>
                </a:solidFill>
              </a:rPr>
              <a:t>DIY </a:t>
            </a:r>
            <a:r>
              <a:rPr lang="pl-PL" sz="900" dirty="0">
                <a:solidFill>
                  <a:schemeClr val="tx2"/>
                </a:solidFill>
              </a:rPr>
              <a:t>(zrób to sam) na niezależnym rynku wtórnym w Europie </a:t>
            </a:r>
          </a:p>
        </p:txBody>
      </p:sp>
      <p:sp>
        <p:nvSpPr>
          <p:cNvPr id="35" name="Rectangle 34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3134952" y="1164967"/>
            <a:ext cx="7313156" cy="82800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36000" rIns="36000" bIns="36000" rtlCol="0" anchor="ctr" anchorCtr="0"/>
          <a:lstStyle/>
          <a:p>
            <a:pPr marL="171450" lvl="1" indent="-17145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4000"/>
              <a:buFont typeface="Wingdings" panose="05000000000000000000" pitchFamily="2" charset="2"/>
              <a:buChar char="n"/>
            </a:pPr>
            <a:r>
              <a:rPr lang="pl-PL" sz="900" dirty="0">
                <a:solidFill>
                  <a:schemeClr val="tx2"/>
                </a:solidFill>
              </a:rPr>
              <a:t>Największy notowany na giełdzie dystrybutor części samochodowych w Europie pod względem sprzedaży (€ 2.0 mld LTM wrzesień 2019) obecny w 17</a:t>
            </a:r>
            <a:r>
              <a:rPr lang="pl-PL" sz="900" baseline="30000" dirty="0">
                <a:solidFill>
                  <a:schemeClr val="tx2"/>
                </a:solidFill>
              </a:rPr>
              <a:t>1</a:t>
            </a:r>
            <a:r>
              <a:rPr lang="pl-PL" sz="900" dirty="0">
                <a:solidFill>
                  <a:schemeClr val="tx2"/>
                </a:solidFill>
              </a:rPr>
              <a:t> krajach</a:t>
            </a:r>
          </a:p>
          <a:p>
            <a:pPr marL="171450" lvl="1" indent="-17145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4000"/>
              <a:buFont typeface="Wingdings" panose="05000000000000000000" pitchFamily="2" charset="2"/>
              <a:buChar char="n"/>
            </a:pPr>
            <a:r>
              <a:rPr lang="pl-PL" sz="900" b="1" dirty="0">
                <a:solidFill>
                  <a:schemeClr val="tx2"/>
                </a:solidFill>
              </a:rPr>
              <a:t>wiodąca pozycja </a:t>
            </a:r>
            <a:r>
              <a:rPr lang="pl-PL" sz="900" dirty="0">
                <a:solidFill>
                  <a:schemeClr val="tx2"/>
                </a:solidFill>
              </a:rPr>
              <a:t>na </a:t>
            </a:r>
            <a:r>
              <a:rPr lang="pl-PL" sz="900" b="1" dirty="0">
                <a:solidFill>
                  <a:schemeClr val="tx2"/>
                </a:solidFill>
              </a:rPr>
              <a:t>szybko rozwijającym się rynku </a:t>
            </a:r>
            <a:r>
              <a:rPr lang="pl-PL" sz="900" dirty="0">
                <a:solidFill>
                  <a:schemeClr val="tx2"/>
                </a:solidFill>
              </a:rPr>
              <a:t>dystrybucji części do samochodów osobowych i ciężarówek </a:t>
            </a:r>
            <a:r>
              <a:rPr lang="pl-PL" sz="900" b="1" dirty="0">
                <a:solidFill>
                  <a:schemeClr val="tx2"/>
                </a:solidFill>
              </a:rPr>
              <a:t>w EŚW</a:t>
            </a:r>
          </a:p>
          <a:p>
            <a:pPr marL="171450" lvl="1" indent="-17145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4000"/>
              <a:buFont typeface="Wingdings" panose="05000000000000000000" pitchFamily="2" charset="2"/>
              <a:buChar char="n"/>
            </a:pPr>
            <a:r>
              <a:rPr lang="pl-PL" sz="900" b="1" dirty="0">
                <a:solidFill>
                  <a:schemeClr val="tx2"/>
                </a:solidFill>
              </a:rPr>
              <a:t>Niekwestionowany lider </a:t>
            </a:r>
            <a:r>
              <a:rPr lang="pl-PL" sz="900" dirty="0">
                <a:solidFill>
                  <a:schemeClr val="tx2"/>
                </a:solidFill>
              </a:rPr>
              <a:t>w </a:t>
            </a:r>
            <a:r>
              <a:rPr lang="pl-PL" sz="900" b="1" dirty="0">
                <a:solidFill>
                  <a:schemeClr val="tx2"/>
                </a:solidFill>
              </a:rPr>
              <a:t>Polsce</a:t>
            </a:r>
            <a:r>
              <a:rPr lang="pl-PL" sz="900" dirty="0">
                <a:solidFill>
                  <a:schemeClr val="tx2"/>
                </a:solidFill>
              </a:rPr>
              <a:t> z &gt;20% udziałem w rynku</a:t>
            </a:r>
          </a:p>
        </p:txBody>
      </p:sp>
      <p:sp>
        <p:nvSpPr>
          <p:cNvPr id="42" name="Oval 41"/>
          <p:cNvSpPr/>
          <p:nvPr/>
        </p:nvSpPr>
        <p:spPr>
          <a:xfrm>
            <a:off x="643128" y="1016000"/>
            <a:ext cx="265176" cy="265176"/>
          </a:xfrm>
          <a:prstGeom prst="ellipse">
            <a:avLst/>
          </a:prstGeom>
          <a:solidFill>
            <a:srgbClr val="9B0302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100" b="1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643128" y="1917700"/>
            <a:ext cx="265176" cy="265176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100" b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643128" y="3009900"/>
            <a:ext cx="265176" cy="265176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100" b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643128" y="3911600"/>
            <a:ext cx="265176" cy="265176"/>
          </a:xfrm>
          <a:prstGeom prst="ellipse">
            <a:avLst/>
          </a:prstGeom>
          <a:solidFill>
            <a:srgbClr val="533334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100" b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6" name="Oval 45"/>
          <p:cNvSpPr/>
          <p:nvPr/>
        </p:nvSpPr>
        <p:spPr>
          <a:xfrm>
            <a:off x="643128" y="4826000"/>
            <a:ext cx="265176" cy="265176"/>
          </a:xfrm>
          <a:prstGeom prst="ellipse">
            <a:avLst/>
          </a:prstGeom>
          <a:solidFill>
            <a:srgbClr val="875C66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100" b="1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7" name="Oval 46"/>
          <p:cNvSpPr/>
          <p:nvPr/>
        </p:nvSpPr>
        <p:spPr>
          <a:xfrm>
            <a:off x="643128" y="5727700"/>
            <a:ext cx="265176" cy="265176"/>
          </a:xfrm>
          <a:prstGeom prst="ellipse">
            <a:avLst/>
          </a:prstGeom>
          <a:solidFill>
            <a:srgbClr val="BD9FA6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100" b="1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6" name="TextBox 35"/>
          <p:cNvSpPr txBox="1"/>
          <p:nvPr>
            <p:custDataLst>
              <p:tags r:id="rId8"/>
            </p:custDataLst>
          </p:nvPr>
        </p:nvSpPr>
        <p:spPr>
          <a:xfrm>
            <a:off x="795528" y="7146112"/>
            <a:ext cx="9107423" cy="236988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Źródło: Dane Spółki</a:t>
            </a:r>
          </a:p>
          <a:p>
            <a:pPr>
              <a:lnSpc>
                <a:spcPct val="110000"/>
              </a:lnSpc>
            </a:pPr>
            <a:r>
              <a:rPr lang="pl-PL" sz="700" baseline="30000">
                <a:solidFill>
                  <a:schemeClr val="tx2"/>
                </a:solidFill>
                <a:latin typeface="Arial" panose="020B0604020202020204" pitchFamily="34" charset="0"/>
              </a:rPr>
              <a:t>1</a:t>
            </a: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 Dotyczy również Niemiec, gdzie spółka prowadzi działalność online</a:t>
            </a:r>
          </a:p>
        </p:txBody>
      </p:sp>
      <p:sp>
        <p:nvSpPr>
          <p:cNvPr id="3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8345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13"/>
          <a:stretch/>
        </p:blipFill>
        <p:spPr>
          <a:xfrm>
            <a:off x="1" y="1064"/>
            <a:ext cx="10682514" cy="75636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-1" y="4543637"/>
            <a:ext cx="10682515" cy="303070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6000">
                <a:schemeClr val="tx1"/>
              </a:gs>
              <a:gs pos="100000">
                <a:schemeClr val="tx1"/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0" y="18122"/>
            <a:ext cx="3881135" cy="7563599"/>
          </a:xfrm>
          <a:custGeom>
            <a:avLst/>
            <a:gdLst>
              <a:gd name="connsiteX0" fmla="*/ 3309967 w 3881135"/>
              <a:gd name="connsiteY0" fmla="*/ 2298831 h 7563599"/>
              <a:gd name="connsiteX1" fmla="*/ 3271381 w 3881135"/>
              <a:gd name="connsiteY1" fmla="*/ 2586988 h 7563599"/>
              <a:gd name="connsiteX2" fmla="*/ 3742983 w 3881135"/>
              <a:gd name="connsiteY2" fmla="*/ 2698810 h 7563599"/>
              <a:gd name="connsiteX3" fmla="*/ 3794430 w 3881135"/>
              <a:gd name="connsiteY3" fmla="*/ 2311734 h 7563599"/>
              <a:gd name="connsiteX4" fmla="*/ 3309967 w 3881135"/>
              <a:gd name="connsiteY4" fmla="*/ 2298831 h 7563599"/>
              <a:gd name="connsiteX5" fmla="*/ 545441 w 3881135"/>
              <a:gd name="connsiteY5" fmla="*/ 2298830 h 7563599"/>
              <a:gd name="connsiteX6" fmla="*/ 56697 w 3881135"/>
              <a:gd name="connsiteY6" fmla="*/ 2311711 h 7563599"/>
              <a:gd name="connsiteX7" fmla="*/ 1733001 w 3881135"/>
              <a:gd name="connsiteY7" fmla="*/ 4123667 h 7563599"/>
              <a:gd name="connsiteX8" fmla="*/ 1733001 w 3881135"/>
              <a:gd name="connsiteY8" fmla="*/ 3634182 h 7563599"/>
              <a:gd name="connsiteX9" fmla="*/ 545441 w 3881135"/>
              <a:gd name="connsiteY9" fmla="*/ 2298830 h 7563599"/>
              <a:gd name="connsiteX10" fmla="*/ 3742983 w 3881135"/>
              <a:gd name="connsiteY10" fmla="*/ 1826707 h 7563599"/>
              <a:gd name="connsiteX11" fmla="*/ 3271381 w 3881135"/>
              <a:gd name="connsiteY11" fmla="*/ 1938529 h 7563599"/>
              <a:gd name="connsiteX12" fmla="*/ 3309967 w 3881135"/>
              <a:gd name="connsiteY12" fmla="*/ 2226686 h 7563599"/>
              <a:gd name="connsiteX13" fmla="*/ 3794430 w 3881135"/>
              <a:gd name="connsiteY13" fmla="*/ 2213783 h 7563599"/>
              <a:gd name="connsiteX14" fmla="*/ 3742983 w 3881135"/>
              <a:gd name="connsiteY14" fmla="*/ 1826707 h 7563599"/>
              <a:gd name="connsiteX15" fmla="*/ 108145 w 3881135"/>
              <a:gd name="connsiteY15" fmla="*/ 1826706 h 7563599"/>
              <a:gd name="connsiteX16" fmla="*/ 56697 w 3881135"/>
              <a:gd name="connsiteY16" fmla="*/ 2213783 h 7563599"/>
              <a:gd name="connsiteX17" fmla="*/ 545448 w 3881135"/>
              <a:gd name="connsiteY17" fmla="*/ 2226685 h 7563599"/>
              <a:gd name="connsiteX18" fmla="*/ 579746 w 3881135"/>
              <a:gd name="connsiteY18" fmla="*/ 1938529 h 7563599"/>
              <a:gd name="connsiteX19" fmla="*/ 108145 w 3881135"/>
              <a:gd name="connsiteY19" fmla="*/ 1826706 h 7563599"/>
              <a:gd name="connsiteX20" fmla="*/ 3567061 w 3881135"/>
              <a:gd name="connsiteY20" fmla="*/ 1368376 h 7563599"/>
              <a:gd name="connsiteX21" fmla="*/ 3143005 w 3881135"/>
              <a:gd name="connsiteY21" fmla="*/ 1599990 h 7563599"/>
              <a:gd name="connsiteX22" fmla="*/ 3250090 w 3881135"/>
              <a:gd name="connsiteY22" fmla="*/ 1870206 h 7563599"/>
              <a:gd name="connsiteX23" fmla="*/ 3716980 w 3881135"/>
              <a:gd name="connsiteY23" fmla="*/ 1732953 h 7563599"/>
              <a:gd name="connsiteX24" fmla="*/ 3567061 w 3881135"/>
              <a:gd name="connsiteY24" fmla="*/ 1368376 h 7563599"/>
              <a:gd name="connsiteX25" fmla="*/ 1925371 w 3881135"/>
              <a:gd name="connsiteY25" fmla="*/ 972640 h 7563599"/>
              <a:gd name="connsiteX26" fmla="*/ 634915 w 3881135"/>
              <a:gd name="connsiteY26" fmla="*/ 2260611 h 7563599"/>
              <a:gd name="connsiteX27" fmla="*/ 1925371 w 3881135"/>
              <a:gd name="connsiteY27" fmla="*/ 3552875 h 7563599"/>
              <a:gd name="connsiteX28" fmla="*/ 3044337 w 3881135"/>
              <a:gd name="connsiteY28" fmla="*/ 2908890 h 7563599"/>
              <a:gd name="connsiteX29" fmla="*/ 2474136 w 3881135"/>
              <a:gd name="connsiteY29" fmla="*/ 2582604 h 7563599"/>
              <a:gd name="connsiteX30" fmla="*/ 1925371 w 3881135"/>
              <a:gd name="connsiteY30" fmla="*/ 2900303 h 7563599"/>
              <a:gd name="connsiteX31" fmla="*/ 1290861 w 3881135"/>
              <a:gd name="connsiteY31" fmla="*/ 2260611 h 7563599"/>
              <a:gd name="connsiteX32" fmla="*/ 1925371 w 3881135"/>
              <a:gd name="connsiteY32" fmla="*/ 1625212 h 7563599"/>
              <a:gd name="connsiteX33" fmla="*/ 2465561 w 3881135"/>
              <a:gd name="connsiteY33" fmla="*/ 1930032 h 7563599"/>
              <a:gd name="connsiteX34" fmla="*/ 3027188 w 3881135"/>
              <a:gd name="connsiteY34" fmla="*/ 1586573 h 7563599"/>
              <a:gd name="connsiteX35" fmla="*/ 1925371 w 3881135"/>
              <a:gd name="connsiteY35" fmla="*/ 972640 h 7563599"/>
              <a:gd name="connsiteX36" fmla="*/ 2902514 w 3881135"/>
              <a:gd name="connsiteY36" fmla="*/ 668148 h 7563599"/>
              <a:gd name="connsiteX37" fmla="*/ 2649663 w 3881135"/>
              <a:gd name="connsiteY37" fmla="*/ 1080069 h 7563599"/>
              <a:gd name="connsiteX38" fmla="*/ 3103938 w 3881135"/>
              <a:gd name="connsiteY38" fmla="*/ 1539190 h 7563599"/>
              <a:gd name="connsiteX39" fmla="*/ 3519643 w 3881135"/>
              <a:gd name="connsiteY39" fmla="*/ 1286030 h 7563599"/>
              <a:gd name="connsiteX40" fmla="*/ 2902514 w 3881135"/>
              <a:gd name="connsiteY40" fmla="*/ 668148 h 7563599"/>
              <a:gd name="connsiteX41" fmla="*/ 1925033 w 3881135"/>
              <a:gd name="connsiteY41" fmla="*/ 389118 h 7563599"/>
              <a:gd name="connsiteX42" fmla="*/ 1925033 w 3881135"/>
              <a:gd name="connsiteY42" fmla="*/ 878445 h 7563599"/>
              <a:gd name="connsiteX43" fmla="*/ 2585649 w 3881135"/>
              <a:gd name="connsiteY43" fmla="*/ 1045847 h 7563599"/>
              <a:gd name="connsiteX44" fmla="*/ 2817294 w 3881135"/>
              <a:gd name="connsiteY44" fmla="*/ 616612 h 7563599"/>
              <a:gd name="connsiteX45" fmla="*/ 1925033 w 3881135"/>
              <a:gd name="connsiteY45" fmla="*/ 389118 h 7563599"/>
              <a:gd name="connsiteX46" fmla="*/ 0 w 3881135"/>
              <a:gd name="connsiteY46" fmla="*/ 0 h 7563599"/>
              <a:gd name="connsiteX47" fmla="*/ 3881135 w 3881135"/>
              <a:gd name="connsiteY47" fmla="*/ 0 h 7563599"/>
              <a:gd name="connsiteX48" fmla="*/ 3881135 w 3881135"/>
              <a:gd name="connsiteY48" fmla="*/ 7563599 h 7563599"/>
              <a:gd name="connsiteX49" fmla="*/ 0 w 3881135"/>
              <a:gd name="connsiteY49" fmla="*/ 7563599 h 756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881135" h="7563599">
                <a:moveTo>
                  <a:pt x="3309967" y="2298831"/>
                </a:moveTo>
                <a:cubicBezTo>
                  <a:pt x="3305679" y="2397751"/>
                  <a:pt x="3292818" y="2492369"/>
                  <a:pt x="3271381" y="2586988"/>
                </a:cubicBezTo>
                <a:cubicBezTo>
                  <a:pt x="3742983" y="2698810"/>
                  <a:pt x="3742983" y="2698810"/>
                  <a:pt x="3742983" y="2698810"/>
                </a:cubicBezTo>
                <a:cubicBezTo>
                  <a:pt x="3772994" y="2574086"/>
                  <a:pt x="3790143" y="2445060"/>
                  <a:pt x="3794430" y="2311734"/>
                </a:cubicBezTo>
                <a:cubicBezTo>
                  <a:pt x="3309967" y="2298831"/>
                  <a:pt x="3309967" y="2298831"/>
                  <a:pt x="3309967" y="2298831"/>
                </a:cubicBezTo>
                <a:close/>
                <a:moveTo>
                  <a:pt x="545441" y="2298830"/>
                </a:moveTo>
                <a:cubicBezTo>
                  <a:pt x="56697" y="2311711"/>
                  <a:pt x="56697" y="2311711"/>
                  <a:pt x="56697" y="2311711"/>
                </a:cubicBezTo>
                <a:cubicBezTo>
                  <a:pt x="82420" y="3256333"/>
                  <a:pt x="806961" y="4029205"/>
                  <a:pt x="1733001" y="4123667"/>
                </a:cubicBezTo>
                <a:cubicBezTo>
                  <a:pt x="1733001" y="3634182"/>
                  <a:pt x="1733001" y="3634182"/>
                  <a:pt x="1733001" y="3634182"/>
                </a:cubicBezTo>
                <a:cubicBezTo>
                  <a:pt x="1072769" y="3539719"/>
                  <a:pt x="562589" y="2981534"/>
                  <a:pt x="545441" y="2298830"/>
                </a:cubicBezTo>
                <a:close/>
                <a:moveTo>
                  <a:pt x="3742983" y="1826707"/>
                </a:moveTo>
                <a:cubicBezTo>
                  <a:pt x="3271381" y="1938529"/>
                  <a:pt x="3271381" y="1938529"/>
                  <a:pt x="3271381" y="1938529"/>
                </a:cubicBezTo>
                <a:cubicBezTo>
                  <a:pt x="3292818" y="2033147"/>
                  <a:pt x="3305679" y="2127766"/>
                  <a:pt x="3309967" y="2226686"/>
                </a:cubicBezTo>
                <a:cubicBezTo>
                  <a:pt x="3794430" y="2213783"/>
                  <a:pt x="3794430" y="2213783"/>
                  <a:pt x="3794430" y="2213783"/>
                </a:cubicBezTo>
                <a:cubicBezTo>
                  <a:pt x="3790143" y="2080456"/>
                  <a:pt x="3772994" y="1951431"/>
                  <a:pt x="3742983" y="1826707"/>
                </a:cubicBezTo>
                <a:close/>
                <a:moveTo>
                  <a:pt x="108145" y="1826706"/>
                </a:moveTo>
                <a:cubicBezTo>
                  <a:pt x="78134" y="1951431"/>
                  <a:pt x="60984" y="2080456"/>
                  <a:pt x="56697" y="2213783"/>
                </a:cubicBezTo>
                <a:cubicBezTo>
                  <a:pt x="545448" y="2226685"/>
                  <a:pt x="545448" y="2226685"/>
                  <a:pt x="545448" y="2226685"/>
                </a:cubicBezTo>
                <a:cubicBezTo>
                  <a:pt x="545448" y="2127766"/>
                  <a:pt x="558310" y="2033147"/>
                  <a:pt x="579746" y="1938529"/>
                </a:cubicBezTo>
                <a:cubicBezTo>
                  <a:pt x="108145" y="1826706"/>
                  <a:pt x="108145" y="1826706"/>
                  <a:pt x="108145" y="1826706"/>
                </a:cubicBezTo>
                <a:close/>
                <a:moveTo>
                  <a:pt x="3567061" y="1368376"/>
                </a:moveTo>
                <a:cubicBezTo>
                  <a:pt x="3143005" y="1599990"/>
                  <a:pt x="3143005" y="1599990"/>
                  <a:pt x="3143005" y="1599990"/>
                </a:cubicBezTo>
                <a:cubicBezTo>
                  <a:pt x="3185839" y="1685773"/>
                  <a:pt x="3224390" y="1775845"/>
                  <a:pt x="3250090" y="1870206"/>
                </a:cubicBezTo>
                <a:cubicBezTo>
                  <a:pt x="3716980" y="1732953"/>
                  <a:pt x="3716980" y="1732953"/>
                  <a:pt x="3716980" y="1732953"/>
                </a:cubicBezTo>
                <a:cubicBezTo>
                  <a:pt x="3678430" y="1604279"/>
                  <a:pt x="3631312" y="1484183"/>
                  <a:pt x="3567061" y="1368376"/>
                </a:cubicBezTo>
                <a:close/>
                <a:moveTo>
                  <a:pt x="1925371" y="972640"/>
                </a:moveTo>
                <a:cubicBezTo>
                  <a:pt x="1213691" y="972640"/>
                  <a:pt x="634915" y="1547934"/>
                  <a:pt x="634915" y="2260611"/>
                </a:cubicBezTo>
                <a:cubicBezTo>
                  <a:pt x="634915" y="2977582"/>
                  <a:pt x="1213691" y="3552875"/>
                  <a:pt x="1925371" y="3552875"/>
                </a:cubicBezTo>
                <a:cubicBezTo>
                  <a:pt x="2401253" y="3552875"/>
                  <a:pt x="2821401" y="3295281"/>
                  <a:pt x="3044337" y="2908890"/>
                </a:cubicBezTo>
                <a:cubicBezTo>
                  <a:pt x="2474136" y="2582604"/>
                  <a:pt x="2474136" y="2582604"/>
                  <a:pt x="2474136" y="2582604"/>
                </a:cubicBezTo>
                <a:cubicBezTo>
                  <a:pt x="2366955" y="2771506"/>
                  <a:pt x="2161168" y="2900303"/>
                  <a:pt x="1925371" y="2900303"/>
                </a:cubicBezTo>
                <a:cubicBezTo>
                  <a:pt x="1573818" y="2900303"/>
                  <a:pt x="1290861" y="2612656"/>
                  <a:pt x="1290861" y="2260611"/>
                </a:cubicBezTo>
                <a:cubicBezTo>
                  <a:pt x="1290861" y="1912859"/>
                  <a:pt x="1573818" y="1625212"/>
                  <a:pt x="1925371" y="1625212"/>
                </a:cubicBezTo>
                <a:cubicBezTo>
                  <a:pt x="2156881" y="1625212"/>
                  <a:pt x="2354094" y="1749716"/>
                  <a:pt x="2465561" y="1930032"/>
                </a:cubicBezTo>
                <a:cubicBezTo>
                  <a:pt x="3027188" y="1586573"/>
                  <a:pt x="3027188" y="1586573"/>
                  <a:pt x="3027188" y="1586573"/>
                </a:cubicBezTo>
                <a:cubicBezTo>
                  <a:pt x="2799965" y="1217355"/>
                  <a:pt x="2392679" y="972640"/>
                  <a:pt x="1925371" y="972640"/>
                </a:cubicBezTo>
                <a:close/>
                <a:moveTo>
                  <a:pt x="2902514" y="668148"/>
                </a:moveTo>
                <a:cubicBezTo>
                  <a:pt x="2649663" y="1080069"/>
                  <a:pt x="2649663" y="1080069"/>
                  <a:pt x="2649663" y="1080069"/>
                </a:cubicBezTo>
                <a:cubicBezTo>
                  <a:pt x="2833945" y="1195922"/>
                  <a:pt x="2992512" y="1350393"/>
                  <a:pt x="3103938" y="1539190"/>
                </a:cubicBezTo>
                <a:cubicBezTo>
                  <a:pt x="3519643" y="1286030"/>
                  <a:pt x="3519643" y="1286030"/>
                  <a:pt x="3519643" y="1286030"/>
                </a:cubicBezTo>
                <a:cubicBezTo>
                  <a:pt x="3365361" y="1032870"/>
                  <a:pt x="3155366" y="822618"/>
                  <a:pt x="2902514" y="668148"/>
                </a:cubicBezTo>
                <a:close/>
                <a:moveTo>
                  <a:pt x="1925033" y="389118"/>
                </a:moveTo>
                <a:cubicBezTo>
                  <a:pt x="1925033" y="878445"/>
                  <a:pt x="1925033" y="878445"/>
                  <a:pt x="1925033" y="878445"/>
                </a:cubicBezTo>
                <a:cubicBezTo>
                  <a:pt x="2165257" y="878445"/>
                  <a:pt x="2388323" y="938538"/>
                  <a:pt x="2585649" y="1045847"/>
                </a:cubicBezTo>
                <a:cubicBezTo>
                  <a:pt x="2701472" y="835522"/>
                  <a:pt x="2735790" y="766844"/>
                  <a:pt x="2817294" y="616612"/>
                </a:cubicBezTo>
                <a:cubicBezTo>
                  <a:pt x="2551332" y="470672"/>
                  <a:pt x="2246762" y="389118"/>
                  <a:pt x="1925033" y="389118"/>
                </a:cubicBezTo>
                <a:close/>
                <a:moveTo>
                  <a:pt x="0" y="0"/>
                </a:moveTo>
                <a:lnTo>
                  <a:pt x="3881135" y="0"/>
                </a:lnTo>
                <a:lnTo>
                  <a:pt x="3881135" y="7563599"/>
                </a:lnTo>
                <a:lnTo>
                  <a:pt x="0" y="7563599"/>
                </a:lnTo>
                <a:close/>
              </a:path>
            </a:pathLst>
          </a:custGeom>
          <a:solidFill>
            <a:srgbClr val="DA2038">
              <a:alpha val="8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96608" y="6097706"/>
            <a:ext cx="5299529" cy="56630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2800" b="0" i="0">
                <a:solidFill>
                  <a:schemeClr val="bg1"/>
                </a:solidFill>
                <a:latin typeface="Arial" panose="020B0604020202020204" pitchFamily="34" charset="0"/>
              </a:rPr>
              <a:t>Informacje finansowe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86366" y="5193365"/>
            <a:ext cx="1680017" cy="171739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/>
          <a:p>
            <a:pPr algn="r">
              <a:lnSpc>
                <a:spcPct val="110000"/>
              </a:lnSpc>
            </a:pPr>
            <a:r>
              <a:rPr lang="pl-PL" sz="9600" b="0" i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24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62825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Główne wskaźniki finansowe </a:t>
            </a:r>
          </a:p>
        </p:txBody>
      </p:sp>
      <p:sp>
        <p:nvSpPr>
          <p:cNvPr id="7" name="Content Placeholder 8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12798" y="5002034"/>
            <a:ext cx="7939316" cy="208456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>
            <a:noAutofit/>
          </a:bodyPr>
          <a:lstStyle>
            <a:lvl1pPr marL="8292" indent="-6132" algn="l" defTabSz="621883" rtl="0" eaLnBrk="1" latinLnBrk="0" hangingPunct="1">
              <a:lnSpc>
                <a:spcPct val="110000"/>
              </a:lnSpc>
              <a:spcBef>
                <a:spcPts val="619"/>
              </a:spcBef>
              <a:spcAft>
                <a:spcPct val="0"/>
              </a:spcAft>
              <a:buFontTx/>
              <a:buNone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43033" indent="-143033" algn="l" defTabSz="621883" rtl="0" eaLnBrk="1" latinLnBrk="0" hangingPunct="1">
              <a:lnSpc>
                <a:spcPct val="110000"/>
              </a:lnSpc>
              <a:spcBef>
                <a:spcPts val="408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86066" indent="-143033" algn="l" defTabSz="621883" rtl="0" eaLnBrk="1" latinLnBrk="0" hangingPunct="1">
              <a:lnSpc>
                <a:spcPct val="110000"/>
              </a:lnSpc>
              <a:spcBef>
                <a:spcPts val="204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441537" indent="-155471" algn="l" defTabSz="621883" rtl="0" eaLnBrk="1" latinLnBrk="0" hangingPunct="1">
              <a:lnSpc>
                <a:spcPct val="110000"/>
              </a:lnSpc>
              <a:spcBef>
                <a:spcPts val="68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97008" indent="-155471" algn="l" defTabSz="6218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0179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1121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2063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43005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304" lvl="1" indent="-146304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n"/>
            </a:pPr>
            <a:r>
              <a:rPr lang="pl-PL" sz="1000" dirty="0"/>
              <a:t>Stały wzrost sprzedaży od 2016 to 2019 w wysokości 13,6% CAGR wynikający:</a:t>
            </a:r>
          </a:p>
          <a:p>
            <a:pPr marL="289337" lvl="2" indent="-146304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n"/>
            </a:pPr>
            <a:r>
              <a:rPr lang="pl-PL" sz="1000" dirty="0"/>
              <a:t>ze zwiększającej się liczby samochodów rejestrowanych w Polsce i innych krajach europejskich </a:t>
            </a:r>
          </a:p>
          <a:p>
            <a:pPr marL="289337" lvl="2" indent="-146304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n"/>
            </a:pPr>
            <a:r>
              <a:rPr lang="pl-PL" sz="1000" dirty="0"/>
              <a:t>ze zwiększenia liczby oddziałów z 374, (z czego 191 poza Polską) w 2016 roku do 561 w 2019, w tym 313 poza Polską </a:t>
            </a:r>
          </a:p>
          <a:p>
            <a:pPr marL="146304" lvl="1" indent="-146304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n"/>
            </a:pPr>
            <a:r>
              <a:rPr lang="pl-PL" sz="1000" dirty="0"/>
              <a:t>z rozwodnionej marży EBITDA wynikającej z niekorzystnych zmian kursowych oraz jednorazowych kosztów związanych z usługami logistycznymi w magazynie w Zakroczymiu ukończonym w 2017 r. </a:t>
            </a:r>
          </a:p>
          <a:p>
            <a:pPr marL="146304" lvl="1" indent="-146304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n"/>
            </a:pPr>
            <a:r>
              <a:rPr lang="pl-PL" sz="1000" dirty="0"/>
              <a:t>W latach 2018 i 2019 Spółka koncentruje się na zwiększaniu udziału w rynku poprzez realizację długoterminowych, strategicznych inicjatyw, takich jak B2C w EŚW i Europie Zachodniej, wchodzenie w nowe segmenty w wybranych krajach oraz rozwijanie możliwości logistycznych, co będzie wywierać dalszą, okresową presję na marże </a:t>
            </a:r>
          </a:p>
          <a:p>
            <a:pPr marL="146304" lvl="1" indent="-146304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n"/>
            </a:pPr>
            <a:r>
              <a:rPr lang="pl-PL" sz="1000" dirty="0"/>
              <a:t>Od 3 kwartału 2018 r. koncentracja na zwiększaniu rentowności poprzez ulepszanie logistyki, doborze najlepszych dostawców i zwiększaniu rentowności na sprzedaną jednostkę towarową.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717" y="4668612"/>
            <a:ext cx="9212400" cy="246888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/>
              <a:t>Komentarz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812798" y="7189309"/>
            <a:ext cx="8116858" cy="23698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10000"/>
              </a:lnSpc>
              <a:defRPr sz="700">
                <a:solidFill>
                  <a:schemeClr val="tx2"/>
                </a:solidFill>
                <a:latin typeface="Arial"/>
              </a:defRPr>
            </a:lvl1pPr>
          </a:lstStyle>
          <a:p>
            <a:r>
              <a:rPr lang="pl-PL"/>
              <a:t>Źródło: Dane firmy</a:t>
            </a:r>
          </a:p>
          <a:p>
            <a:r>
              <a:rPr lang="pl-PL" baseline="30000"/>
              <a:t>1</a:t>
            </a:r>
            <a:r>
              <a:rPr lang="pl-PL"/>
              <a:t> Obliczono jako EBITDA - Capex; </a:t>
            </a:r>
            <a:r>
              <a:rPr lang="pl-PL" baseline="30000"/>
              <a:t>2</a:t>
            </a:r>
            <a:r>
              <a:rPr lang="pl-PL"/>
              <a:t> Obliczono jako przepływy pieniężne z działalności operacyjnej jako % EBITDA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32772"/>
              </p:ext>
            </p:extLst>
          </p:nvPr>
        </p:nvGraphicFramePr>
        <p:xfrm>
          <a:off x="811969" y="1605280"/>
          <a:ext cx="9203297" cy="2937729"/>
        </p:xfrm>
        <a:graphic>
          <a:graphicData uri="http://schemas.openxmlformats.org/drawingml/2006/table">
            <a:tbl>
              <a:tblPr/>
              <a:tblGrid>
                <a:gridCol w="2380163">
                  <a:extLst>
                    <a:ext uri="{9D8B030D-6E8A-4147-A177-3AD203B41FA5}">
                      <a16:colId xmlns:a16="http://schemas.microsoft.com/office/drawing/2014/main" val="3846155557"/>
                    </a:ext>
                  </a:extLst>
                </a:gridCol>
                <a:gridCol w="1020070">
                  <a:extLst>
                    <a:ext uri="{9D8B030D-6E8A-4147-A177-3AD203B41FA5}">
                      <a16:colId xmlns:a16="http://schemas.microsoft.com/office/drawing/2014/main" val="1166802490"/>
                    </a:ext>
                  </a:extLst>
                </a:gridCol>
                <a:gridCol w="1020070">
                  <a:extLst>
                    <a:ext uri="{9D8B030D-6E8A-4147-A177-3AD203B41FA5}">
                      <a16:colId xmlns:a16="http://schemas.microsoft.com/office/drawing/2014/main" val="1281345876"/>
                    </a:ext>
                  </a:extLst>
                </a:gridCol>
                <a:gridCol w="1020070">
                  <a:extLst>
                    <a:ext uri="{9D8B030D-6E8A-4147-A177-3AD203B41FA5}">
                      <a16:colId xmlns:a16="http://schemas.microsoft.com/office/drawing/2014/main" val="3017643735"/>
                    </a:ext>
                  </a:extLst>
                </a:gridCol>
                <a:gridCol w="1183281">
                  <a:extLst>
                    <a:ext uri="{9D8B030D-6E8A-4147-A177-3AD203B41FA5}">
                      <a16:colId xmlns:a16="http://schemas.microsoft.com/office/drawing/2014/main" val="3506708494"/>
                    </a:ext>
                  </a:extLst>
                </a:gridCol>
                <a:gridCol w="1183281">
                  <a:extLst>
                    <a:ext uri="{9D8B030D-6E8A-4147-A177-3AD203B41FA5}">
                      <a16:colId xmlns:a16="http://schemas.microsoft.com/office/drawing/2014/main" val="3270865243"/>
                    </a:ext>
                  </a:extLst>
                </a:gridCol>
                <a:gridCol w="1396362">
                  <a:extLst>
                    <a:ext uri="{9D8B030D-6E8A-4147-A177-3AD203B41FA5}">
                      <a16:colId xmlns:a16="http://schemas.microsoft.com/office/drawing/2014/main" val="1722497551"/>
                    </a:ext>
                  </a:extLst>
                </a:gridCol>
              </a:tblGrid>
              <a:tr h="648521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100" b="1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w mln PLN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2016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2017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LTM Mar 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100" b="1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CAGR 2016-</a:t>
                      </a:r>
                      <a:br>
                        <a:rPr lang="pl-PL" sz="1100" b="1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</a:br>
                      <a:r>
                        <a:rPr lang="pl-PL" sz="1100" b="1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LTM Mar 2020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882900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1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Sprzedaż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5 973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6 908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7 943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8 764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8 713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12,4%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264214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1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% wzrostu</a:t>
                      </a:r>
                    </a:p>
                  </a:txBody>
                  <a:tcPr marL="11430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24,6%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15,7%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15,0%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10,3%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(0,6)%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7770814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1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EBITDA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370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360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393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462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431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4,8%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9377054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1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% sprzedaży</a:t>
                      </a:r>
                    </a:p>
                  </a:txBody>
                  <a:tcPr marL="11430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6,2%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5,2%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4,9%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5,3%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4,9%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564083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1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Nakłady inwestycyjne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133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 (1,2%)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7944858"/>
                  </a:ext>
                </a:extLst>
              </a:tr>
              <a:tr h="280328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1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% sprzedaży</a:t>
                      </a:r>
                    </a:p>
                  </a:txBody>
                  <a:tcPr marL="11430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2,2%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1,4%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1,4%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1,7%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1,5%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30675"/>
                  </a:ext>
                </a:extLst>
              </a:tr>
              <a:tr h="306216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1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Przepływy pieniężne z działalności operacyjnej</a:t>
                      </a:r>
                      <a:r>
                        <a:rPr lang="pl-PL" sz="1100" b="0" i="0" u="none" strike="noStrike" baseline="3000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237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265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278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317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303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7,9%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258100"/>
                  </a:ext>
                </a:extLst>
              </a:tr>
              <a:tr h="271960"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100" b="0" i="1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Wskaźnik konwersji gotówki</a:t>
                      </a:r>
                      <a:r>
                        <a:rPr lang="pl-PL" sz="1100" b="0" i="1" u="none" strike="noStrike" baseline="30000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11430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64,1%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73,5%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70,8%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68,6%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70,3%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1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85045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14566" y="1272768"/>
            <a:ext cx="9212400" cy="246888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/>
              <a:t>Streszczenie profilu finansowego</a:t>
            </a:r>
          </a:p>
        </p:txBody>
      </p:sp>
      <p:sp>
        <p:nvSpPr>
          <p:cNvPr id="4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0489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27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388105FC-0CA9-4474-ABDD-DD64B7BB02EE}"/>
              </a:ext>
            </a:extLst>
          </p:cNvPr>
          <p:cNvSpPr/>
          <p:nvPr/>
        </p:nvSpPr>
        <p:spPr>
          <a:xfrm>
            <a:off x="812958" y="2898279"/>
            <a:ext cx="935018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Clr>
                <a:schemeClr val="bg2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l-PL" sz="1400" b="1" dirty="0">
                <a:solidFill>
                  <a:srgbClr val="535D60"/>
                </a:solidFill>
                <a:ea typeface="Times New Roman" panose="02020603050405020304" pitchFamily="18" charset="0"/>
              </a:rPr>
              <a:t>Przychody ze sprzedaży za pierwszy kwartał 2020 1,95 miliarda złotych ( -2.2% rok/roku)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l-PL" sz="1400" b="1" dirty="0">
              <a:solidFill>
                <a:srgbClr val="535D60"/>
              </a:solidFill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endParaRPr lang="pl-PL" sz="1400" dirty="0">
              <a:solidFill>
                <a:srgbClr val="535D60"/>
              </a:solidFill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Clr>
                <a:schemeClr val="bg2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l-PL" sz="1400" b="1" dirty="0">
                <a:solidFill>
                  <a:srgbClr val="535D60"/>
                </a:solidFill>
                <a:ea typeface="Times New Roman" panose="02020603050405020304" pitchFamily="18" charset="0"/>
              </a:rPr>
              <a:t>Skonsolidowany zysk netto wyniósł 26,3 miliona złotych (- 47,8%)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endParaRPr lang="pl-PL" sz="1400" b="1" dirty="0">
              <a:solidFill>
                <a:srgbClr val="535D60"/>
              </a:solidFill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endParaRPr lang="pl-PL" sz="1400" dirty="0">
              <a:solidFill>
                <a:srgbClr val="535D60"/>
              </a:solidFill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Clr>
                <a:schemeClr val="bg2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l-PL" sz="1400" b="1" dirty="0">
                <a:solidFill>
                  <a:srgbClr val="535D60"/>
                </a:solidFill>
                <a:ea typeface="Times New Roman" panose="02020603050405020304" pitchFamily="18" charset="0"/>
              </a:rPr>
              <a:t>Środki pieniężne wygenerowane w toku działalności operacyjnej 142 miliona złotych (+67% rok/roku)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pl-PL" sz="1400" b="1" dirty="0">
                <a:solidFill>
                  <a:srgbClr val="535D60"/>
                </a:solidFill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pl-PL" sz="1400" dirty="0">
              <a:solidFill>
                <a:srgbClr val="535D60"/>
              </a:solidFill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Clr>
                <a:schemeClr val="bg2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l-PL" sz="1400" b="1" dirty="0">
                <a:solidFill>
                  <a:srgbClr val="535D60"/>
                </a:solidFill>
                <a:ea typeface="Times New Roman" panose="02020603050405020304" pitchFamily="18" charset="0"/>
              </a:rPr>
              <a:t>Spadek zobowiązań finansowych w tym kredytów bankowych o 161 milionów złotych </a:t>
            </a:r>
            <a:br>
              <a:rPr lang="pl-PL" sz="1400" b="1" dirty="0">
                <a:solidFill>
                  <a:srgbClr val="535D60"/>
                </a:solidFill>
                <a:ea typeface="Times New Roman" panose="02020603050405020304" pitchFamily="18" charset="0"/>
              </a:rPr>
            </a:br>
            <a:r>
              <a:rPr lang="pl-PL" sz="1400" b="1" dirty="0">
                <a:solidFill>
                  <a:srgbClr val="535D60"/>
                </a:solidFill>
                <a:ea typeface="Times New Roman" panose="02020603050405020304" pitchFamily="18" charset="0"/>
              </a:rPr>
              <a:t>(-12% kwartał/kwartału)</a:t>
            </a: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endParaRPr lang="pl-PL" sz="1400" dirty="0">
              <a:solidFill>
                <a:srgbClr val="535D60"/>
              </a:solidFill>
              <a:ea typeface="Calibri" panose="020F0502020204030204" pitchFamily="34" charset="0"/>
            </a:endParaRPr>
          </a:p>
          <a:p>
            <a:pPr lvl="0">
              <a:spcAft>
                <a:spcPts val="0"/>
              </a:spcAft>
              <a:buSzPts val="1000"/>
              <a:tabLst>
                <a:tab pos="457200" algn="l"/>
              </a:tabLst>
            </a:pPr>
            <a:endParaRPr lang="pl-PL" sz="1400" dirty="0">
              <a:solidFill>
                <a:srgbClr val="535D60"/>
              </a:solidFill>
              <a:ea typeface="Calibri" panose="020F0502020204030204" pitchFamily="34" charset="0"/>
            </a:endParaRPr>
          </a:p>
          <a:p>
            <a:pPr marL="342900" lvl="0" indent="-342900">
              <a:spcAft>
                <a:spcPts val="0"/>
              </a:spcAft>
              <a:buClr>
                <a:schemeClr val="bg2"/>
              </a:buClr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pl-PL" sz="1400" b="1" dirty="0">
                <a:solidFill>
                  <a:srgbClr val="535D60"/>
                </a:solidFill>
                <a:ea typeface="Times New Roman" panose="02020603050405020304" pitchFamily="18" charset="0"/>
              </a:rPr>
              <a:t>Wdrożenie akcji ograniczających koszty dot. ograniczenia wynagrodzeń, wstrzymanie projektów</a:t>
            </a:r>
            <a:endParaRPr lang="pl-PL" sz="1400" dirty="0">
              <a:solidFill>
                <a:srgbClr val="535D60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4DAF17D-DA17-4B79-A82D-9A3206CF5619}"/>
              </a:ext>
            </a:extLst>
          </p:cNvPr>
          <p:cNvSpPr/>
          <p:nvPr/>
        </p:nvSpPr>
        <p:spPr>
          <a:xfrm>
            <a:off x="670813" y="2600325"/>
            <a:ext cx="9350186" cy="3819525"/>
          </a:xfrm>
          <a:prstGeom prst="rect">
            <a:avLst/>
          </a:pr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pl-PL" sz="1200" dirty="0">
              <a:solidFill>
                <a:schemeClr val="tx2"/>
              </a:solidFill>
            </a:endParaRPr>
          </a:p>
        </p:txBody>
      </p:sp>
      <p:pic>
        <p:nvPicPr>
          <p:cNvPr id="11" name="Obraz 10" descr="Obraz zawierający jasne&#10;&#10;Opis wygenerowany automatycznie">
            <a:extLst>
              <a:ext uri="{FF2B5EF4-FFF2-40B4-BE49-F238E27FC236}">
                <a16:creationId xmlns:a16="http://schemas.microsoft.com/office/drawing/2014/main" id="{C6522875-0F60-4DFA-8F35-DDEE54E03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179"/>
            <a:ext cx="10691814" cy="20905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988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27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C3E53F3A-98A6-4570-86A7-B94A2F7263D0}"/>
              </a:ext>
            </a:extLst>
          </p:cNvPr>
          <p:cNvSpPr/>
          <p:nvPr/>
        </p:nvSpPr>
        <p:spPr>
          <a:xfrm>
            <a:off x="501041" y="2473420"/>
            <a:ext cx="968261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Wszystkie podmioty Grupy Kapitałowej Inter </a:t>
            </a:r>
            <a:r>
              <a:rPr lang="pl-PL" sz="1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Cars</a:t>
            </a: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prowadzą działalność operacyjną na wszystkich rynkach geograficznych w </a:t>
            </a:r>
            <a:r>
              <a:rPr lang="pl-PL" sz="1000" dirty="0">
                <a:latin typeface="Arial" panose="020B0604020202020204" pitchFamily="34" charset="0"/>
                <a:ea typeface="Calibri" panose="020F0502020204030204" pitchFamily="34" charset="0"/>
              </a:rPr>
              <a:t>pełnym </a:t>
            </a: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lub </a:t>
            </a:r>
            <a:r>
              <a:rPr lang="pl-PL" sz="1000" dirty="0">
                <a:latin typeface="Arial" panose="020B0604020202020204" pitchFamily="34" charset="0"/>
                <a:ea typeface="Calibri" panose="020F0502020204030204" pitchFamily="34" charset="0"/>
              </a:rPr>
              <a:t>okrojonym zakresie</a:t>
            </a: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endParaRPr lang="pl-P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180975" algn="just">
              <a:spcAft>
                <a:spcPts val="0"/>
              </a:spcAft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Spółka identyfikuje znaczące utrudnienia w skutecznym prowadzeniu sprzedaży i odczuwalny jest spadek popytu w warsztatach samochodowych.</a:t>
            </a:r>
            <a:endParaRPr lang="pl-P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Spadek przychodów ze sprzedaży w marcu 2020 r. wyniósł około 13,1% (r/r), w tym w kraju ponad 19,3.</a:t>
            </a:r>
          </a:p>
          <a:p>
            <a:pPr indent="180975" algn="just"/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 kwietniu 2020 spadek sprzedaży wyniósł ponad 25,2%, z tym że w samym kraju sprzedaż spadła o ponad 26,9%.  </a:t>
            </a:r>
            <a:endParaRPr lang="pl-P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80975" algn="just">
              <a:spcAft>
                <a:spcPts val="0"/>
              </a:spcAft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 miesiącu maju 2020  spadek sprzedaży całkowitej spółki Inter </a:t>
            </a:r>
            <a:r>
              <a:rPr lang="pl-PL" sz="1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Cars</a:t>
            </a: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SA (w tym łącznie ze sprzedażą do spółek zagranicznych) wyniósł ponad 8,4%, w tym sprzedaż w kraju sprzedaż spadła o ponad 9,6%. </a:t>
            </a:r>
          </a:p>
          <a:p>
            <a:pPr marL="180975" algn="just">
              <a:spcAft>
                <a:spcPts val="0"/>
              </a:spcAft>
            </a:pPr>
            <a:endParaRPr lang="pl-PL" sz="1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80975" indent="-180975" algn="just">
              <a:buFont typeface="Wingdings" panose="05000000000000000000" pitchFamily="2" charset="2"/>
              <a:buChar char="§"/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 związku z pandemią COVID-19 Inter </a:t>
            </a:r>
            <a:r>
              <a:rPr lang="pl-PL" sz="1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Cars</a:t>
            </a: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SA odnotował spadki w sprzedaży eksportowej, w szczególności w kierunku wschodnim , czyli m.in. na Ukrainie. </a:t>
            </a:r>
            <a:endParaRPr lang="pl-P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pl-P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Pandemia COVID-19 wpłynęła na oba segmenty w różnym stopniu, gdyż segment części do aut ciężarowych notował już pierwsze spadki w drugiej poł. 2019 roku i na początku 2020 roku, zanim zaczęło się mrożenie gospodarek. </a:t>
            </a:r>
            <a:endParaRPr lang="pl-P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pl-PL" sz="1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Wpływ COVID-19 to spadek popytu wynikający z konieczności pozostania w domu, zmniejszeniu dojazdów np. do pracy, ograniczenia w przemieszczaniu się. </a:t>
            </a:r>
            <a:b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Te ograniczenia spowodowały, że w tym roku sezon przeglądów aut przesunął się z pierwszego kwartału na maj i czerwiec i drugą połowę 2020. Dotychczas klienci koniecznych napraw jedynie w przypadku awarii natomiast nie przeprowadzali przeglądów okresowych lub odraczali je w czasie, stąd spadek popytu. </a:t>
            </a:r>
            <a:endParaRPr lang="pl-P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pl-P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Istotnym elementem niepewności powiązanym z pandemią COVID-19 a wpływającym w sposób istotny na wynik jest niepewność co do możliwości przenegocjowania umów z dostawcami części. Wszystkie te projekty zostały na razie wstrzymane. </a:t>
            </a:r>
            <a:endParaRPr lang="pl-P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95250"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Skupiliśmy się na ograniczeniu kosztów niezwiązanych bezpośrednio ze sprzedażą, żeby w momencie powrotu popytu nie mieć ograniczonych mocy, natomiast mieć ograniczone koszty. Dlatego zdecydowaliśmy się na redukcję w kwietniu zatrudnienia o 70 osób oraz ograniczyliśmy wymiar pracy i płacę w grupie o 20 proc. w okresie kwiecień- czerwiec. Zwróciliśmy się o wsparcie z urzędu pracy i liczymy na ponad 6 mln zł. </a:t>
            </a:r>
            <a:endParaRPr lang="pl-P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pl-P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1450" indent="-17145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W efekcie COVID-19 będziemy realizować mniej projektów w tym projektów IT oraz kampanii marketingowych, zamroziliśmy również wszystkie inwestycje. W pierwszym kwartale nie otworzyliśmy żadnej zagranicznej filii, kilka zostało zamkniętych . </a:t>
            </a:r>
            <a:endParaRPr lang="pl-P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l-PL" sz="1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pl-PL" sz="1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6" name="Obraz 15" descr="Obraz zawierający jasne, urządzenie, komputer&#10;&#10;Opis wygenerowany automatycznie">
            <a:extLst>
              <a:ext uri="{FF2B5EF4-FFF2-40B4-BE49-F238E27FC236}">
                <a16:creationId xmlns:a16="http://schemas.microsoft.com/office/drawing/2014/main" id="{1E1ACDE9-1B8D-45A0-8F5A-2764EBD14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57" y="0"/>
            <a:ext cx="10695370" cy="20912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1252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Nakłady inwestycyjne i wymagania dotyczące kapitału obrotowego netto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4566" y="1272908"/>
            <a:ext cx="4279392" cy="246888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/>
              <a:t>Nakłady inwestycyjne (w mln PLN)</a:t>
            </a:r>
          </a:p>
        </p:txBody>
      </p:sp>
      <p:sp>
        <p:nvSpPr>
          <p:cNvPr id="12" name="Content Placeholder 8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12798" y="4916274"/>
            <a:ext cx="4279392" cy="182447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>
            <a:noAutofit/>
          </a:bodyPr>
          <a:lstStyle>
            <a:lvl1pPr marL="8292" indent="-6132" algn="l" defTabSz="621883" rtl="0" eaLnBrk="1" latinLnBrk="0" hangingPunct="1">
              <a:lnSpc>
                <a:spcPct val="110000"/>
              </a:lnSpc>
              <a:spcBef>
                <a:spcPts val="619"/>
              </a:spcBef>
              <a:spcAft>
                <a:spcPct val="0"/>
              </a:spcAft>
              <a:buFontTx/>
              <a:buNone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43033" indent="-143033" algn="l" defTabSz="621883" rtl="0" eaLnBrk="1" latinLnBrk="0" hangingPunct="1">
              <a:lnSpc>
                <a:spcPct val="110000"/>
              </a:lnSpc>
              <a:spcBef>
                <a:spcPts val="408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86066" indent="-143033" algn="l" defTabSz="621883" rtl="0" eaLnBrk="1" latinLnBrk="0" hangingPunct="1">
              <a:lnSpc>
                <a:spcPct val="110000"/>
              </a:lnSpc>
              <a:spcBef>
                <a:spcPts val="204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441537" indent="-155471" algn="l" defTabSz="621883" rtl="0" eaLnBrk="1" latinLnBrk="0" hangingPunct="1">
              <a:lnSpc>
                <a:spcPct val="110000"/>
              </a:lnSpc>
              <a:spcBef>
                <a:spcPts val="68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97008" indent="-155471" algn="l" defTabSz="6218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0179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1121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2063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43005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304" lvl="1" indent="-146304">
              <a:spcBef>
                <a:spcPts val="200"/>
              </a:spcBef>
              <a:buFont typeface="Wingdings" panose="05000000000000000000" pitchFamily="2" charset="2"/>
              <a:buChar char="n"/>
            </a:pPr>
            <a:r>
              <a:rPr lang="pl-PL" sz="1000" dirty="0" err="1"/>
              <a:t>Capex</a:t>
            </a:r>
            <a:r>
              <a:rPr lang="pl-PL" sz="1000" dirty="0"/>
              <a:t> w 2016, 2017 i 2018 roku, głównie: </a:t>
            </a:r>
          </a:p>
          <a:p>
            <a:pPr marL="289337" lvl="2" indent="-146304">
              <a:spcBef>
                <a:spcPts val="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Finalizacja inwestycji w Zakroczymiu </a:t>
            </a:r>
          </a:p>
          <a:p>
            <a:pPr marL="289337" lvl="2" indent="-146304">
              <a:spcBef>
                <a:spcPts val="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Powiększenie regionalnych centrów dystrybucyjnych </a:t>
            </a:r>
          </a:p>
          <a:p>
            <a:pPr marL="146304" lvl="1" indent="-146304">
              <a:spcBef>
                <a:spcPts val="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Wzrost nakładów inwestycyjnych w zakresie głównych projektów strategicznych, mianowicie: </a:t>
            </a:r>
          </a:p>
          <a:p>
            <a:pPr marL="289337" lvl="2" indent="-146304">
              <a:spcBef>
                <a:spcPts val="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Rozbudowa centrum logistycznego w Zakroczymiu </a:t>
            </a:r>
          </a:p>
          <a:p>
            <a:pPr marL="289337" lvl="2" indent="-146304">
              <a:spcBef>
                <a:spcPts val="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Stworzenie platform B2C dla części samochodowych i motocyklowych  </a:t>
            </a:r>
          </a:p>
          <a:p>
            <a:pPr marL="146304" lvl="1" indent="-146304">
              <a:spcBef>
                <a:spcPts val="200"/>
              </a:spcBef>
              <a:buFont typeface="Wingdings" panose="05000000000000000000" pitchFamily="2" charset="2"/>
              <a:buChar char="n"/>
            </a:pPr>
            <a:endParaRPr lang="en-GB" sz="1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14247" y="1272908"/>
            <a:ext cx="4279392" cy="246888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/>
              <a:t>Kapitał obrotowy netto (w mln PLN)</a:t>
            </a:r>
          </a:p>
        </p:txBody>
      </p:sp>
      <p:sp>
        <p:nvSpPr>
          <p:cNvPr id="15" name="Content Placeholder 8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40951" y="4916273"/>
            <a:ext cx="4346876" cy="1824474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>
            <a:noAutofit/>
          </a:bodyPr>
          <a:lstStyle>
            <a:lvl1pPr marL="8292" indent="-6132" algn="l" defTabSz="621883" rtl="0" eaLnBrk="1" latinLnBrk="0" hangingPunct="1">
              <a:lnSpc>
                <a:spcPct val="110000"/>
              </a:lnSpc>
              <a:spcBef>
                <a:spcPts val="619"/>
              </a:spcBef>
              <a:spcAft>
                <a:spcPct val="0"/>
              </a:spcAft>
              <a:buFontTx/>
              <a:buNone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43033" indent="-143033" algn="l" defTabSz="621883" rtl="0" eaLnBrk="1" latinLnBrk="0" hangingPunct="1">
              <a:lnSpc>
                <a:spcPct val="110000"/>
              </a:lnSpc>
              <a:spcBef>
                <a:spcPts val="408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86066" indent="-143033" algn="l" defTabSz="621883" rtl="0" eaLnBrk="1" latinLnBrk="0" hangingPunct="1">
              <a:lnSpc>
                <a:spcPct val="110000"/>
              </a:lnSpc>
              <a:spcBef>
                <a:spcPts val="204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441537" indent="-155471" algn="l" defTabSz="621883" rtl="0" eaLnBrk="1" latinLnBrk="0" hangingPunct="1">
              <a:lnSpc>
                <a:spcPct val="110000"/>
              </a:lnSpc>
              <a:spcBef>
                <a:spcPts val="68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97008" indent="-155471" algn="l" defTabSz="6218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0179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1121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2063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43005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304" lvl="1" indent="-146304">
              <a:spcBef>
                <a:spcPts val="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1 i 4 kwartał charakteryzują się zwykle sezonowym wzrostem w zakresie cyklu serwisowego, ponieważ klienci zwykle czekają na koniec lata i okresu świąt Bożego Narodzenia</a:t>
            </a:r>
          </a:p>
          <a:p>
            <a:pPr marL="292608" lvl="2" indent="-146304">
              <a:spcBef>
                <a:spcPts val="300"/>
              </a:spcBef>
              <a:buFont typeface="Wingdings"/>
              <a:buChar char="n"/>
            </a:pPr>
            <a:r>
              <a:rPr lang="pl-PL" sz="1000" dirty="0"/>
              <a:t>Stagnacja wynikająca ze sprzedaży produktów z różnych segmentów  </a:t>
            </a:r>
          </a:p>
          <a:p>
            <a:pPr marL="146304" lvl="1" indent="-146304">
              <a:spcBef>
                <a:spcPts val="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Zwiększenie stanów magazynowych od 2016 r. w związku ze zwiększeniem asortymentu produktów (tj. części do ciężarówek i opon) </a:t>
            </a:r>
          </a:p>
          <a:p>
            <a:pPr marL="146304" lvl="1" indent="-146304">
              <a:spcBef>
                <a:spcPts val="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Podwyższenie kapitału obrotowego brutto w wyniku i) efektywnego zarządzania zapasami wynikającego z budowy centrum logistycznego w Zakroczymiu i usprawnienia logistyki, ii) zmniejszenia asortymentu oraz iii) odwróconego faktoringu </a:t>
            </a:r>
          </a:p>
          <a:p>
            <a:pPr marL="289337" lvl="2" indent="-146304">
              <a:spcBef>
                <a:spcPts val="200"/>
              </a:spcBef>
              <a:buFont typeface="Wingdings" panose="05000000000000000000" pitchFamily="2" charset="2"/>
              <a:buChar char="n"/>
            </a:pPr>
            <a:endParaRPr lang="en-GB" sz="1000" dirty="0"/>
          </a:p>
          <a:p>
            <a:pPr marL="0" lvl="1" indent="0">
              <a:spcBef>
                <a:spcPts val="200"/>
              </a:spcBef>
              <a:buNone/>
            </a:pPr>
            <a:endParaRPr lang="en-GB" sz="1000" dirty="0"/>
          </a:p>
          <a:p>
            <a:pPr marL="146304" lvl="1" indent="-146304">
              <a:spcBef>
                <a:spcPts val="200"/>
              </a:spcBef>
              <a:buFont typeface="Wingdings" panose="05000000000000000000" pitchFamily="2" charset="2"/>
              <a:buChar char="n"/>
            </a:pPr>
            <a:endParaRPr lang="en-GB" sz="1000" dirty="0"/>
          </a:p>
        </p:txBody>
      </p:sp>
      <p:graphicFrame>
        <p:nvGraphicFramePr>
          <p:cNvPr id="25" name="Chart 24"/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325814097"/>
              </p:ext>
            </p:extLst>
          </p:nvPr>
        </p:nvGraphicFramePr>
        <p:xfrm>
          <a:off x="811971" y="1861483"/>
          <a:ext cx="4151915" cy="2423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14566" y="4565085"/>
            <a:ext cx="4291200" cy="246888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/>
              <a:t>Komentarz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40951" y="4565085"/>
            <a:ext cx="4346875" cy="246888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/>
              <a:t>Komentarz</a:t>
            </a:r>
          </a:p>
        </p:txBody>
      </p:sp>
      <p:sp>
        <p:nvSpPr>
          <p:cNvPr id="19" name="TextBox 6"/>
          <p:cNvSpPr txBox="1"/>
          <p:nvPr/>
        </p:nvSpPr>
        <p:spPr>
          <a:xfrm>
            <a:off x="814566" y="7190900"/>
            <a:ext cx="8116858" cy="23698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fr-FR"/>
            </a:defPPr>
            <a:lvl1pPr>
              <a:lnSpc>
                <a:spcPct val="110000"/>
              </a:lnSpc>
              <a:defRPr sz="700">
                <a:solidFill>
                  <a:schemeClr val="tx2"/>
                </a:solidFill>
                <a:latin typeface="Arial"/>
              </a:defRPr>
            </a:lvl1pPr>
          </a:lstStyle>
          <a:p>
            <a:r>
              <a:rPr lang="pl-PL"/>
              <a:t>Źródło: Dane firmy</a:t>
            </a:r>
          </a:p>
          <a:p>
            <a:r>
              <a:rPr lang="pl-PL" baseline="30000"/>
              <a:t>1</a:t>
            </a:r>
            <a:r>
              <a:rPr lang="pl-PL"/>
              <a:t> Obliczono jako zapasy + należności od z tytułu dostaw i usług – zobowiązania z tytułu dostaw i usług</a:t>
            </a:r>
          </a:p>
        </p:txBody>
      </p:sp>
      <p:graphicFrame>
        <p:nvGraphicFramePr>
          <p:cNvPr id="20" name="Chart 19"/>
          <p:cNvGraphicFramePr/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396735926"/>
              </p:ext>
            </p:extLst>
          </p:nvPr>
        </p:nvGraphicFramePr>
        <p:xfrm>
          <a:off x="5692140" y="1611376"/>
          <a:ext cx="4703144" cy="1487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317296" y="2865979"/>
            <a:ext cx="683420" cy="2328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900" dirty="0">
                <a:solidFill>
                  <a:schemeClr val="tx2"/>
                </a:solidFill>
                <a:latin typeface="Arial" panose="020B0604020202020204" pitchFamily="34" charset="0"/>
              </a:rPr>
              <a:t>D</a:t>
            </a:r>
            <a:r>
              <a:rPr lang="pl-PL" sz="900" b="0" i="0" dirty="0">
                <a:solidFill>
                  <a:schemeClr val="tx2"/>
                </a:solidFill>
                <a:latin typeface="Arial" panose="020B0604020202020204" pitchFamily="34" charset="0"/>
              </a:rPr>
              <a:t>ec-19</a:t>
            </a:r>
          </a:p>
        </p:txBody>
      </p:sp>
      <p:sp>
        <p:nvSpPr>
          <p:cNvPr id="5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26</a:t>
            </a:r>
          </a:p>
        </p:txBody>
      </p:sp>
      <p:graphicFrame>
        <p:nvGraphicFramePr>
          <p:cNvPr id="21" name="Chart 17">
            <a:extLst>
              <a:ext uri="{FF2B5EF4-FFF2-40B4-BE49-F238E27FC236}">
                <a16:creationId xmlns:a16="http://schemas.microsoft.com/office/drawing/2014/main" id="{99A5B5DB-52CB-41A2-B11E-802367BB376A}"/>
              </a:ext>
            </a:extLst>
          </p:cNvPr>
          <p:cNvGraphicFramePr/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568369059"/>
              </p:ext>
            </p:extLst>
          </p:nvPr>
        </p:nvGraphicFramePr>
        <p:xfrm>
          <a:off x="5904070" y="3181062"/>
          <a:ext cx="4283756" cy="1309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2" name="Oval 3">
            <a:extLst>
              <a:ext uri="{FF2B5EF4-FFF2-40B4-BE49-F238E27FC236}">
                <a16:creationId xmlns:a16="http://schemas.microsoft.com/office/drawing/2014/main" id="{9DFDC467-2EF0-4335-83B9-1AF2D548A53E}"/>
              </a:ext>
            </a:extLst>
          </p:cNvPr>
          <p:cNvSpPr/>
          <p:nvPr/>
        </p:nvSpPr>
        <p:spPr>
          <a:xfrm rot="303831">
            <a:off x="7708244" y="3727680"/>
            <a:ext cx="1755120" cy="396201"/>
          </a:xfrm>
          <a:prstGeom prst="ellipse">
            <a:avLst/>
          </a:prstGeom>
          <a:noFill/>
          <a:ln w="19050">
            <a:solidFill>
              <a:schemeClr val="bg2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3755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Struktura kapitałowa </a:t>
            </a:r>
          </a:p>
        </p:txBody>
      </p:sp>
      <p:sp>
        <p:nvSpPr>
          <p:cNvPr id="11" name="TextBox 6"/>
          <p:cNvSpPr txBox="1"/>
          <p:nvPr/>
        </p:nvSpPr>
        <p:spPr>
          <a:xfrm>
            <a:off x="812797" y="7108708"/>
            <a:ext cx="8116858" cy="346313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lang="en-US"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pl-PL" sz="700" dirty="0">
                <a:solidFill>
                  <a:schemeClr val="tx2"/>
                </a:solidFill>
                <a:latin typeface="Arial"/>
              </a:rPr>
              <a:t>Źródło: Dane firmy</a:t>
            </a:r>
          </a:p>
          <a:p>
            <a:pPr>
              <a:lnSpc>
                <a:spcPct val="110000"/>
              </a:lnSpc>
            </a:pPr>
            <a:r>
              <a:rPr lang="pl-PL" sz="700" dirty="0">
                <a:solidFill>
                  <a:schemeClr val="tx2"/>
                </a:solidFill>
                <a:latin typeface="Arial"/>
              </a:rPr>
              <a:t>Dane firmy  Czerwiec 19  0.2352;</a:t>
            </a:r>
            <a:r>
              <a:rPr lang="pl-PL" sz="700" baseline="30000" dirty="0">
                <a:solidFill>
                  <a:schemeClr val="tx2"/>
                </a:solidFill>
                <a:latin typeface="Arial"/>
              </a:rPr>
              <a:t> 2 </a:t>
            </a:r>
            <a:r>
              <a:rPr lang="pl-PL" sz="700" dirty="0">
                <a:solidFill>
                  <a:schemeClr val="tx2"/>
                </a:solidFill>
              </a:rPr>
              <a:t>Bloomberg na dzień 04 czerwca, 2020; </a:t>
            </a:r>
            <a:r>
              <a:rPr lang="pl-PL" sz="700" baseline="30000" dirty="0">
                <a:solidFill>
                  <a:schemeClr val="tx2"/>
                </a:solidFill>
              </a:rPr>
              <a:t>3</a:t>
            </a:r>
            <a:r>
              <a:rPr lang="pl-PL" sz="700" dirty="0">
                <a:solidFill>
                  <a:schemeClr val="tx2"/>
                </a:solidFill>
              </a:rPr>
              <a:t> Określono jako Zadłużenie netto / EBITDA (przed wejściem w życie IFRS16);</a:t>
            </a:r>
            <a:r>
              <a:rPr lang="pl-PL" sz="700" baseline="30000" dirty="0">
                <a:solidFill>
                  <a:schemeClr val="tx2"/>
                </a:solidFill>
              </a:rPr>
              <a:t> 4</a:t>
            </a:r>
            <a:r>
              <a:rPr lang="pl-PL" sz="700" dirty="0">
                <a:solidFill>
                  <a:schemeClr val="tx2"/>
                </a:solidFill>
              </a:rPr>
              <a:t> Określono jako EBIT / odsetki (przed wejściem w życie IFRS16)</a:t>
            </a:r>
          </a:p>
        </p:txBody>
      </p:sp>
      <p:sp>
        <p:nvSpPr>
          <p:cNvPr id="10" name="Content Placeholder 8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812797" y="5331255"/>
            <a:ext cx="6959603" cy="131991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>
            <a:noAutofit/>
          </a:bodyPr>
          <a:lstStyle>
            <a:lvl1pPr marL="8292" indent="-6132" algn="l" defTabSz="621883" rtl="0" eaLnBrk="1" latinLnBrk="0" hangingPunct="1">
              <a:lnSpc>
                <a:spcPct val="110000"/>
              </a:lnSpc>
              <a:spcBef>
                <a:spcPts val="619"/>
              </a:spcBef>
              <a:spcAft>
                <a:spcPct val="0"/>
              </a:spcAft>
              <a:buFontTx/>
              <a:buNone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143033" indent="-143033" algn="l" defTabSz="621883" rtl="0" eaLnBrk="1" latinLnBrk="0" hangingPunct="1">
              <a:lnSpc>
                <a:spcPct val="110000"/>
              </a:lnSpc>
              <a:spcBef>
                <a:spcPts val="408"/>
              </a:spcBef>
              <a:spcAft>
                <a:spcPct val="0"/>
              </a:spcAft>
              <a:buClr>
                <a:schemeClr val="bg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286066" indent="-143033" algn="l" defTabSz="621883" rtl="0" eaLnBrk="1" latinLnBrk="0" hangingPunct="1">
              <a:lnSpc>
                <a:spcPct val="110000"/>
              </a:lnSpc>
              <a:spcBef>
                <a:spcPts val="204"/>
              </a:spcBef>
              <a:spcAft>
                <a:spcPct val="0"/>
              </a:spcAft>
              <a:buClr>
                <a:schemeClr val="tx2"/>
              </a:buClr>
              <a:buSzPct val="92000"/>
              <a:buFont typeface="Wingdings"/>
              <a:buChar char="n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441537" indent="-155471" algn="l" defTabSz="621883" rtl="0" eaLnBrk="1" latinLnBrk="0" hangingPunct="1">
              <a:lnSpc>
                <a:spcPct val="110000"/>
              </a:lnSpc>
              <a:spcBef>
                <a:spcPts val="68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97008" indent="-155471" algn="l" defTabSz="621883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/>
              <a:buChar char="–"/>
              <a:defRPr sz="816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710179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21121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32063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43005" indent="-155471" algn="l" defTabSz="62188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3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6304" lvl="1" indent="-146304">
              <a:spcBef>
                <a:spcPts val="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Główna umowa na obsługę finansową w obecnej strukturze kapitałowej: </a:t>
            </a:r>
          </a:p>
          <a:p>
            <a:pPr marL="289337" lvl="2" indent="-146304">
              <a:spcBef>
                <a:spcPts val="2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3.50x Umowa w sprawie lewarowana netto</a:t>
            </a:r>
            <a:r>
              <a:rPr lang="pl-PL" sz="1000" baseline="30000" dirty="0"/>
              <a:t>3</a:t>
            </a:r>
          </a:p>
          <a:p>
            <a:pPr marL="146304" lvl="1" indent="-146304"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Przed wejściem w życie MSSF 16</a:t>
            </a:r>
          </a:p>
          <a:p>
            <a:pPr marL="292608" lvl="2" indent="-146304">
              <a:spcBef>
                <a:spcPts val="3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2019 EBITDA przed wejściem w życie IFRS 16: 431 mln PLN / 95 mln €</a:t>
            </a:r>
          </a:p>
          <a:p>
            <a:pPr marL="292608" lvl="2" indent="-146304">
              <a:spcBef>
                <a:spcPts val="3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wrzesień -19 Zadłużenie netto przed wejściem w życie IFRS 16: 1,206 mln PLN / 265 mln € </a:t>
            </a:r>
          </a:p>
          <a:p>
            <a:pPr marL="292608" lvl="2" indent="-146304">
              <a:spcBef>
                <a:spcPts val="300"/>
              </a:spcBef>
              <a:buFont typeface="Wingdings" panose="05000000000000000000" pitchFamily="2" charset="2"/>
              <a:buChar char="n"/>
            </a:pPr>
            <a:r>
              <a:rPr lang="pl-PL" sz="1000" dirty="0"/>
              <a:t>wrzesień 19 Lewarowanie netto przed wejściem w życie IFRS 16: 2.6x</a:t>
            </a:r>
          </a:p>
          <a:p>
            <a:pPr marL="292608" lvl="2" indent="-146304">
              <a:spcBef>
                <a:spcPts val="300"/>
              </a:spcBef>
              <a:buFont typeface="Wingdings" panose="05000000000000000000" pitchFamily="2" charset="2"/>
              <a:buChar char="n"/>
            </a:pPr>
            <a:endParaRPr lang="en-GB" sz="1000" dirty="0"/>
          </a:p>
          <a:p>
            <a:pPr marL="146304" lvl="1" indent="-146304">
              <a:spcBef>
                <a:spcPts val="200"/>
              </a:spcBef>
              <a:buFont typeface="Wingdings" panose="05000000000000000000" pitchFamily="2" charset="2"/>
              <a:buChar char="n"/>
            </a:pPr>
            <a:endParaRPr lang="en-GB" sz="1000" dirty="0"/>
          </a:p>
        </p:txBody>
      </p:sp>
      <p:sp>
        <p:nvSpPr>
          <p:cNvPr id="13" name="TextBox 12"/>
          <p:cNvSpPr txBox="1"/>
          <p:nvPr/>
        </p:nvSpPr>
        <p:spPr>
          <a:xfrm>
            <a:off x="811971" y="5084368"/>
            <a:ext cx="9212400" cy="246888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/>
              <a:t>Komentarz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812797" y="1091578"/>
          <a:ext cx="8896710" cy="3890777"/>
        </p:xfrm>
        <a:graphic>
          <a:graphicData uri="http://schemas.openxmlformats.org/drawingml/2006/table">
            <a:tbl>
              <a:tblPr/>
              <a:tblGrid>
                <a:gridCol w="3833742">
                  <a:extLst>
                    <a:ext uri="{9D8B030D-6E8A-4147-A177-3AD203B41FA5}">
                      <a16:colId xmlns:a16="http://schemas.microsoft.com/office/drawing/2014/main" val="2929422719"/>
                    </a:ext>
                  </a:extLst>
                </a:gridCol>
                <a:gridCol w="301782">
                  <a:extLst>
                    <a:ext uri="{9D8B030D-6E8A-4147-A177-3AD203B41FA5}">
                      <a16:colId xmlns:a16="http://schemas.microsoft.com/office/drawing/2014/main" val="2198006802"/>
                    </a:ext>
                  </a:extLst>
                </a:gridCol>
                <a:gridCol w="804751">
                  <a:extLst>
                    <a:ext uri="{9D8B030D-6E8A-4147-A177-3AD203B41FA5}">
                      <a16:colId xmlns:a16="http://schemas.microsoft.com/office/drawing/2014/main" val="1321938209"/>
                    </a:ext>
                  </a:extLst>
                </a:gridCol>
                <a:gridCol w="648017">
                  <a:extLst>
                    <a:ext uri="{9D8B030D-6E8A-4147-A177-3AD203B41FA5}">
                      <a16:colId xmlns:a16="http://schemas.microsoft.com/office/drawing/2014/main" val="2263541504"/>
                    </a:ext>
                  </a:extLst>
                </a:gridCol>
                <a:gridCol w="2265223">
                  <a:extLst>
                    <a:ext uri="{9D8B030D-6E8A-4147-A177-3AD203B41FA5}">
                      <a16:colId xmlns:a16="http://schemas.microsoft.com/office/drawing/2014/main" val="1539288646"/>
                    </a:ext>
                  </a:extLst>
                </a:gridCol>
                <a:gridCol w="1043195">
                  <a:extLst>
                    <a:ext uri="{9D8B030D-6E8A-4147-A177-3AD203B41FA5}">
                      <a16:colId xmlns:a16="http://schemas.microsoft.com/office/drawing/2014/main" val="1899201849"/>
                    </a:ext>
                  </a:extLst>
                </a:gridCol>
              </a:tblGrid>
              <a:tr h="173901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030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0302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Na LTM Mar 2020 rok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30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133686"/>
                  </a:ext>
                </a:extLst>
              </a:tr>
              <a:tr h="34780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30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30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w mln PLN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30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w mln €</a:t>
                      </a:r>
                      <a:r>
                        <a:rPr lang="pl-PL" sz="1200" b="1" i="0" u="none" strike="noStrike" baseline="3000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30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xEBITDA (po wejściu w życie MSSF 16)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30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Wymagalność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03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597695"/>
                  </a:ext>
                </a:extLst>
              </a:tr>
              <a:tr h="256712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Środki pieniężne i ich ekwiwalenty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000" b="0" i="0" u="none" strike="noStrike">
                        <a:solidFill>
                          <a:srgbClr val="2C3B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(165)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(36)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(0.3x)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800" b="0" i="0" u="none" strike="noStrike">
                        <a:solidFill>
                          <a:srgbClr val="2C3B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4633032"/>
                  </a:ext>
                </a:extLst>
              </a:tr>
              <a:tr h="256712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Obligacje (o zmiennej stopie procentowej)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000" b="0" i="0" u="none" strike="noStrike">
                        <a:solidFill>
                          <a:srgbClr val="2C3B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0.0x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Październik 19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8542524"/>
                  </a:ext>
                </a:extLst>
              </a:tr>
              <a:tr h="256712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RCF - kredyt konsorcjalny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000" b="0" i="0" u="none" strike="noStrike">
                        <a:solidFill>
                          <a:srgbClr val="2C3B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467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103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1.1x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Listopad -20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683776"/>
                  </a:ext>
                </a:extLst>
              </a:tr>
              <a:tr h="256712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TLB - ING Bank N.V. (66 mln PL)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000" b="0" i="0" u="none" strike="noStrike">
                        <a:solidFill>
                          <a:srgbClr val="2C3B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0.1x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Listopad -20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9365142"/>
                  </a:ext>
                </a:extLst>
              </a:tr>
              <a:tr h="256712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TLB - Raiffeisen </a:t>
                      </a:r>
                      <a:r>
                        <a:rPr lang="pl-PL" sz="1200" b="0" i="0" u="none" strike="noStrike" dirty="0" err="1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a.s</a:t>
                      </a:r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. (29 mln PLN)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000" b="0" i="0" u="none" strike="noStrike">
                        <a:solidFill>
                          <a:srgbClr val="2C3B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0.0x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Luty 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612077"/>
                  </a:ext>
                </a:extLst>
              </a:tr>
              <a:tr h="264993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TLB - Nova </a:t>
                      </a:r>
                      <a:r>
                        <a:rPr lang="pl-PL" sz="1200" b="0" i="0" u="none" strike="noStrike" dirty="0" err="1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Kreditna</a:t>
                      </a:r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 Banka Maribor (7 mln PLN)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000" b="0" i="0" u="none" strike="noStrike">
                        <a:solidFill>
                          <a:srgbClr val="2C3B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0.0x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Listopad -20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0440704"/>
                  </a:ext>
                </a:extLst>
              </a:tr>
              <a:tr h="256712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Kredyt terminowy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000" b="0" i="0" u="none" strike="noStrike">
                        <a:solidFill>
                          <a:srgbClr val="2C3B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537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118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1.2x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Listopad -21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205008"/>
                  </a:ext>
                </a:extLst>
              </a:tr>
              <a:tr h="256712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Zobowiązania z tytułu leasingu netto (MSSF 16)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000" b="0" i="0" u="none" strike="noStrike">
                        <a:solidFill>
                          <a:srgbClr val="2C3B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251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0.6x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800" b="0" i="0" u="none" strike="noStrike" dirty="0">
                        <a:solidFill>
                          <a:srgbClr val="2C3B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5974225"/>
                  </a:ext>
                </a:extLst>
              </a:tr>
              <a:tr h="256712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Leasing finansowy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000" b="0" i="0" u="none" strike="noStrike">
                        <a:solidFill>
                          <a:srgbClr val="2C3B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287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0.7x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800" b="0" i="0" u="none" strike="noStrike">
                        <a:solidFill>
                          <a:srgbClr val="2C3B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430147"/>
                  </a:ext>
                </a:extLst>
              </a:tr>
              <a:tr h="256712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Łączne zadłużenie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1 622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356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3.8x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806277"/>
                  </a:ext>
                </a:extLst>
              </a:tr>
              <a:tr h="256712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Łączne zadłużenie netto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1 457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320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3.4x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5777684"/>
                  </a:ext>
                </a:extLst>
              </a:tr>
              <a:tr h="256712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0" i="0" u="none" strike="noStrike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Kapitalizacja rynku</a:t>
                      </a:r>
                      <a:r>
                        <a:rPr lang="pl-PL" sz="1200" b="0" i="0" u="none" strike="noStrike" baseline="3000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000" b="0" i="0" u="none" strike="noStrike">
                        <a:solidFill>
                          <a:srgbClr val="2C3B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2 664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585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0" i="0" u="none" strike="noStrike" dirty="0">
                          <a:solidFill>
                            <a:srgbClr val="2C3B4C"/>
                          </a:solidFill>
                          <a:latin typeface="Arial" panose="020B0604020202020204" pitchFamily="34" charset="0"/>
                        </a:rPr>
                        <a:t>6.2x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GB" sz="1800" b="0" i="0" u="none" strike="noStrike">
                        <a:solidFill>
                          <a:srgbClr val="2C3B4C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8376748"/>
                  </a:ext>
                </a:extLst>
              </a:tr>
              <a:tr h="15558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Całkowita kapitalizacja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000" b="0" i="0" u="none" strike="noStrike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4 286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942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9.9x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200" b="1" i="0" u="none" strike="noStrike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D9D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388731"/>
                  </a:ext>
                </a:extLst>
              </a:tr>
            </a:tbl>
          </a:graphicData>
        </a:graphic>
      </p:graphicFrame>
      <p:sp>
        <p:nvSpPr>
          <p:cNvPr id="3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27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95790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-12700"/>
            <a:ext cx="10691813" cy="7562850"/>
          </a:xfrm>
          <a:prstGeom prst="rect">
            <a:avLst/>
          </a:prstGeom>
          <a:solidFill>
            <a:srgbClr val="2C3B4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790" y="2450492"/>
            <a:ext cx="3619500" cy="1318233"/>
          </a:xfrm>
          <a:prstGeom prst="rect">
            <a:avLst/>
          </a:prstGeom>
        </p:spPr>
      </p:pic>
      <p:sp>
        <p:nvSpPr>
          <p:cNvPr id="2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28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025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2800" y="410522"/>
            <a:ext cx="8100000" cy="507600"/>
          </a:xfrm>
        </p:spPr>
        <p:txBody>
          <a:bodyPr/>
          <a:lstStyle/>
          <a:p>
            <a:r>
              <a:rPr lang="pl-PL"/>
              <a:t>Dzisiejsi prelegenci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01158" y="5063610"/>
            <a:ext cx="3240000" cy="60952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lIns="91440" tIns="0" rIns="91440" bIns="0" rtlCol="0" anchor="ctr" anchorCtr="0">
            <a:noAutofit/>
          </a:bodyPr>
          <a:lstStyle/>
          <a:p>
            <a:pPr algn="ctr">
              <a:lnSpc>
                <a:spcPct val="105000"/>
              </a:lnSpc>
              <a:spcBef>
                <a:spcPts val="600"/>
              </a:spcBef>
            </a:pPr>
            <a:r>
              <a:rPr lang="pl-PL" sz="1600" b="1">
                <a:solidFill>
                  <a:schemeClr val="bg2"/>
                </a:solidFill>
                <a:latin typeface="Arial" panose="020B0604020202020204" pitchFamily="34" charset="0"/>
              </a:rPr>
              <a:t>Krzysztof Soszyński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pl-PL" sz="1200" b="1" i="1">
                <a:latin typeface="Arial" panose="020B0604020202020204" pitchFamily="34" charset="0"/>
              </a:rPr>
              <a:t>Wiceprezes Zarządu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92442" y="5063610"/>
            <a:ext cx="3240000" cy="60952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txBody>
          <a:bodyPr vert="horz" wrap="square" lIns="91440" tIns="0" rIns="91440" bIns="0" rtlCol="0" anchor="ctr" anchorCtr="0">
            <a:noAutofit/>
          </a:bodyPr>
          <a:lstStyle/>
          <a:p>
            <a:pPr algn="ctr">
              <a:lnSpc>
                <a:spcPct val="105000"/>
              </a:lnSpc>
              <a:spcBef>
                <a:spcPts val="600"/>
              </a:spcBef>
            </a:pPr>
            <a:r>
              <a:rPr lang="pl-PL" sz="1600" b="1">
                <a:solidFill>
                  <a:schemeClr val="bg2"/>
                </a:solidFill>
                <a:latin typeface="Arial" panose="020B0604020202020204" pitchFamily="34" charset="0"/>
              </a:rPr>
              <a:t>Piotr Zamora</a:t>
            </a:r>
          </a:p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pl-PL" sz="1200" b="1" i="1">
                <a:latin typeface="Arial" panose="020B0604020202020204" pitchFamily="34" charset="0"/>
              </a:rPr>
              <a:t>Dyrektor Finansowy, Członek Zarządu </a:t>
            </a:r>
          </a:p>
        </p:txBody>
      </p:sp>
      <p:sp>
        <p:nvSpPr>
          <p:cNvPr id="2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5A344F8-91A5-4ED5-B215-76553239E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321158" y="2496418"/>
            <a:ext cx="1800000" cy="1896716"/>
          </a:xfrm>
          <a:prstGeom prst="rect">
            <a:avLst/>
          </a:prstGeom>
          <a:noFill/>
          <a:effectLst>
            <a:outerShdw blurRad="50800" dist="38100" dir="4200000" algn="t" rotWithShape="0">
              <a:prstClr val="black">
                <a:alpha val="8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8D3D182-63BA-43D9-9975-7C597A60F4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12443" y="2499240"/>
            <a:ext cx="1799999" cy="1893894"/>
          </a:xfrm>
          <a:prstGeom prst="rect">
            <a:avLst/>
          </a:prstGeom>
          <a:noFill/>
          <a:effectLst>
            <a:outerShdw blurRad="50800" dist="38100" dir="4200000" algn="t" rotWithShape="0">
              <a:prstClr val="black">
                <a:alpha val="8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4433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8"/>
          <a:stretch/>
        </p:blipFill>
        <p:spPr>
          <a:xfrm>
            <a:off x="-14402" y="-750"/>
            <a:ext cx="10720615" cy="7563600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-1" y="4543637"/>
            <a:ext cx="10682515" cy="3030701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66000">
                <a:schemeClr val="tx1"/>
              </a:gs>
              <a:gs pos="100000">
                <a:schemeClr val="tx1"/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64" name="Freeform 63"/>
          <p:cNvSpPr/>
          <p:nvPr/>
        </p:nvSpPr>
        <p:spPr>
          <a:xfrm>
            <a:off x="0" y="18122"/>
            <a:ext cx="3881135" cy="7563599"/>
          </a:xfrm>
          <a:custGeom>
            <a:avLst/>
            <a:gdLst>
              <a:gd name="connsiteX0" fmla="*/ 3309967 w 3881135"/>
              <a:gd name="connsiteY0" fmla="*/ 2298831 h 7563599"/>
              <a:gd name="connsiteX1" fmla="*/ 3271381 w 3881135"/>
              <a:gd name="connsiteY1" fmla="*/ 2586988 h 7563599"/>
              <a:gd name="connsiteX2" fmla="*/ 3742983 w 3881135"/>
              <a:gd name="connsiteY2" fmla="*/ 2698810 h 7563599"/>
              <a:gd name="connsiteX3" fmla="*/ 3794430 w 3881135"/>
              <a:gd name="connsiteY3" fmla="*/ 2311734 h 7563599"/>
              <a:gd name="connsiteX4" fmla="*/ 3309967 w 3881135"/>
              <a:gd name="connsiteY4" fmla="*/ 2298831 h 7563599"/>
              <a:gd name="connsiteX5" fmla="*/ 545441 w 3881135"/>
              <a:gd name="connsiteY5" fmla="*/ 2298830 h 7563599"/>
              <a:gd name="connsiteX6" fmla="*/ 56697 w 3881135"/>
              <a:gd name="connsiteY6" fmla="*/ 2311711 h 7563599"/>
              <a:gd name="connsiteX7" fmla="*/ 1733001 w 3881135"/>
              <a:gd name="connsiteY7" fmla="*/ 4123667 h 7563599"/>
              <a:gd name="connsiteX8" fmla="*/ 1733001 w 3881135"/>
              <a:gd name="connsiteY8" fmla="*/ 3634182 h 7563599"/>
              <a:gd name="connsiteX9" fmla="*/ 545441 w 3881135"/>
              <a:gd name="connsiteY9" fmla="*/ 2298830 h 7563599"/>
              <a:gd name="connsiteX10" fmla="*/ 3742983 w 3881135"/>
              <a:gd name="connsiteY10" fmla="*/ 1826707 h 7563599"/>
              <a:gd name="connsiteX11" fmla="*/ 3271381 w 3881135"/>
              <a:gd name="connsiteY11" fmla="*/ 1938529 h 7563599"/>
              <a:gd name="connsiteX12" fmla="*/ 3309967 w 3881135"/>
              <a:gd name="connsiteY12" fmla="*/ 2226686 h 7563599"/>
              <a:gd name="connsiteX13" fmla="*/ 3794430 w 3881135"/>
              <a:gd name="connsiteY13" fmla="*/ 2213783 h 7563599"/>
              <a:gd name="connsiteX14" fmla="*/ 3742983 w 3881135"/>
              <a:gd name="connsiteY14" fmla="*/ 1826707 h 7563599"/>
              <a:gd name="connsiteX15" fmla="*/ 108145 w 3881135"/>
              <a:gd name="connsiteY15" fmla="*/ 1826706 h 7563599"/>
              <a:gd name="connsiteX16" fmla="*/ 56697 w 3881135"/>
              <a:gd name="connsiteY16" fmla="*/ 2213783 h 7563599"/>
              <a:gd name="connsiteX17" fmla="*/ 545448 w 3881135"/>
              <a:gd name="connsiteY17" fmla="*/ 2226685 h 7563599"/>
              <a:gd name="connsiteX18" fmla="*/ 579746 w 3881135"/>
              <a:gd name="connsiteY18" fmla="*/ 1938529 h 7563599"/>
              <a:gd name="connsiteX19" fmla="*/ 108145 w 3881135"/>
              <a:gd name="connsiteY19" fmla="*/ 1826706 h 7563599"/>
              <a:gd name="connsiteX20" fmla="*/ 3567061 w 3881135"/>
              <a:gd name="connsiteY20" fmla="*/ 1368376 h 7563599"/>
              <a:gd name="connsiteX21" fmla="*/ 3143005 w 3881135"/>
              <a:gd name="connsiteY21" fmla="*/ 1599990 h 7563599"/>
              <a:gd name="connsiteX22" fmla="*/ 3250090 w 3881135"/>
              <a:gd name="connsiteY22" fmla="*/ 1870206 h 7563599"/>
              <a:gd name="connsiteX23" fmla="*/ 3716980 w 3881135"/>
              <a:gd name="connsiteY23" fmla="*/ 1732953 h 7563599"/>
              <a:gd name="connsiteX24" fmla="*/ 3567061 w 3881135"/>
              <a:gd name="connsiteY24" fmla="*/ 1368376 h 7563599"/>
              <a:gd name="connsiteX25" fmla="*/ 1925371 w 3881135"/>
              <a:gd name="connsiteY25" fmla="*/ 972640 h 7563599"/>
              <a:gd name="connsiteX26" fmla="*/ 634915 w 3881135"/>
              <a:gd name="connsiteY26" fmla="*/ 2260611 h 7563599"/>
              <a:gd name="connsiteX27" fmla="*/ 1925371 w 3881135"/>
              <a:gd name="connsiteY27" fmla="*/ 3552875 h 7563599"/>
              <a:gd name="connsiteX28" fmla="*/ 3044337 w 3881135"/>
              <a:gd name="connsiteY28" fmla="*/ 2908890 h 7563599"/>
              <a:gd name="connsiteX29" fmla="*/ 2474136 w 3881135"/>
              <a:gd name="connsiteY29" fmla="*/ 2582604 h 7563599"/>
              <a:gd name="connsiteX30" fmla="*/ 1925371 w 3881135"/>
              <a:gd name="connsiteY30" fmla="*/ 2900303 h 7563599"/>
              <a:gd name="connsiteX31" fmla="*/ 1290861 w 3881135"/>
              <a:gd name="connsiteY31" fmla="*/ 2260611 h 7563599"/>
              <a:gd name="connsiteX32" fmla="*/ 1925371 w 3881135"/>
              <a:gd name="connsiteY32" fmla="*/ 1625212 h 7563599"/>
              <a:gd name="connsiteX33" fmla="*/ 2465561 w 3881135"/>
              <a:gd name="connsiteY33" fmla="*/ 1930032 h 7563599"/>
              <a:gd name="connsiteX34" fmla="*/ 3027188 w 3881135"/>
              <a:gd name="connsiteY34" fmla="*/ 1586573 h 7563599"/>
              <a:gd name="connsiteX35" fmla="*/ 1925371 w 3881135"/>
              <a:gd name="connsiteY35" fmla="*/ 972640 h 7563599"/>
              <a:gd name="connsiteX36" fmla="*/ 2902514 w 3881135"/>
              <a:gd name="connsiteY36" fmla="*/ 668148 h 7563599"/>
              <a:gd name="connsiteX37" fmla="*/ 2649663 w 3881135"/>
              <a:gd name="connsiteY37" fmla="*/ 1080069 h 7563599"/>
              <a:gd name="connsiteX38" fmla="*/ 3103938 w 3881135"/>
              <a:gd name="connsiteY38" fmla="*/ 1539190 h 7563599"/>
              <a:gd name="connsiteX39" fmla="*/ 3519643 w 3881135"/>
              <a:gd name="connsiteY39" fmla="*/ 1286030 h 7563599"/>
              <a:gd name="connsiteX40" fmla="*/ 2902514 w 3881135"/>
              <a:gd name="connsiteY40" fmla="*/ 668148 h 7563599"/>
              <a:gd name="connsiteX41" fmla="*/ 1925033 w 3881135"/>
              <a:gd name="connsiteY41" fmla="*/ 389118 h 7563599"/>
              <a:gd name="connsiteX42" fmla="*/ 1925033 w 3881135"/>
              <a:gd name="connsiteY42" fmla="*/ 878445 h 7563599"/>
              <a:gd name="connsiteX43" fmla="*/ 2585649 w 3881135"/>
              <a:gd name="connsiteY43" fmla="*/ 1045847 h 7563599"/>
              <a:gd name="connsiteX44" fmla="*/ 2817294 w 3881135"/>
              <a:gd name="connsiteY44" fmla="*/ 616612 h 7563599"/>
              <a:gd name="connsiteX45" fmla="*/ 1925033 w 3881135"/>
              <a:gd name="connsiteY45" fmla="*/ 389118 h 7563599"/>
              <a:gd name="connsiteX46" fmla="*/ 0 w 3881135"/>
              <a:gd name="connsiteY46" fmla="*/ 0 h 7563599"/>
              <a:gd name="connsiteX47" fmla="*/ 3881135 w 3881135"/>
              <a:gd name="connsiteY47" fmla="*/ 0 h 7563599"/>
              <a:gd name="connsiteX48" fmla="*/ 3881135 w 3881135"/>
              <a:gd name="connsiteY48" fmla="*/ 7563599 h 7563599"/>
              <a:gd name="connsiteX49" fmla="*/ 0 w 3881135"/>
              <a:gd name="connsiteY49" fmla="*/ 7563599 h 756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3881135" h="7563599">
                <a:moveTo>
                  <a:pt x="3309967" y="2298831"/>
                </a:moveTo>
                <a:cubicBezTo>
                  <a:pt x="3305679" y="2397751"/>
                  <a:pt x="3292818" y="2492369"/>
                  <a:pt x="3271381" y="2586988"/>
                </a:cubicBezTo>
                <a:cubicBezTo>
                  <a:pt x="3742983" y="2698810"/>
                  <a:pt x="3742983" y="2698810"/>
                  <a:pt x="3742983" y="2698810"/>
                </a:cubicBezTo>
                <a:cubicBezTo>
                  <a:pt x="3772994" y="2574086"/>
                  <a:pt x="3790143" y="2445060"/>
                  <a:pt x="3794430" y="2311734"/>
                </a:cubicBezTo>
                <a:cubicBezTo>
                  <a:pt x="3309967" y="2298831"/>
                  <a:pt x="3309967" y="2298831"/>
                  <a:pt x="3309967" y="2298831"/>
                </a:cubicBezTo>
                <a:close/>
                <a:moveTo>
                  <a:pt x="545441" y="2298830"/>
                </a:moveTo>
                <a:cubicBezTo>
                  <a:pt x="56697" y="2311711"/>
                  <a:pt x="56697" y="2311711"/>
                  <a:pt x="56697" y="2311711"/>
                </a:cubicBezTo>
                <a:cubicBezTo>
                  <a:pt x="82420" y="3256333"/>
                  <a:pt x="806961" y="4029205"/>
                  <a:pt x="1733001" y="4123667"/>
                </a:cubicBezTo>
                <a:cubicBezTo>
                  <a:pt x="1733001" y="3634182"/>
                  <a:pt x="1733001" y="3634182"/>
                  <a:pt x="1733001" y="3634182"/>
                </a:cubicBezTo>
                <a:cubicBezTo>
                  <a:pt x="1072769" y="3539719"/>
                  <a:pt x="562589" y="2981534"/>
                  <a:pt x="545441" y="2298830"/>
                </a:cubicBezTo>
                <a:close/>
                <a:moveTo>
                  <a:pt x="3742983" y="1826707"/>
                </a:moveTo>
                <a:cubicBezTo>
                  <a:pt x="3271381" y="1938529"/>
                  <a:pt x="3271381" y="1938529"/>
                  <a:pt x="3271381" y="1938529"/>
                </a:cubicBezTo>
                <a:cubicBezTo>
                  <a:pt x="3292818" y="2033147"/>
                  <a:pt x="3305679" y="2127766"/>
                  <a:pt x="3309967" y="2226686"/>
                </a:cubicBezTo>
                <a:cubicBezTo>
                  <a:pt x="3794430" y="2213783"/>
                  <a:pt x="3794430" y="2213783"/>
                  <a:pt x="3794430" y="2213783"/>
                </a:cubicBezTo>
                <a:cubicBezTo>
                  <a:pt x="3790143" y="2080456"/>
                  <a:pt x="3772994" y="1951431"/>
                  <a:pt x="3742983" y="1826707"/>
                </a:cubicBezTo>
                <a:close/>
                <a:moveTo>
                  <a:pt x="108145" y="1826706"/>
                </a:moveTo>
                <a:cubicBezTo>
                  <a:pt x="78134" y="1951431"/>
                  <a:pt x="60984" y="2080456"/>
                  <a:pt x="56697" y="2213783"/>
                </a:cubicBezTo>
                <a:cubicBezTo>
                  <a:pt x="545448" y="2226685"/>
                  <a:pt x="545448" y="2226685"/>
                  <a:pt x="545448" y="2226685"/>
                </a:cubicBezTo>
                <a:cubicBezTo>
                  <a:pt x="545448" y="2127766"/>
                  <a:pt x="558310" y="2033147"/>
                  <a:pt x="579746" y="1938529"/>
                </a:cubicBezTo>
                <a:cubicBezTo>
                  <a:pt x="108145" y="1826706"/>
                  <a:pt x="108145" y="1826706"/>
                  <a:pt x="108145" y="1826706"/>
                </a:cubicBezTo>
                <a:close/>
                <a:moveTo>
                  <a:pt x="3567061" y="1368376"/>
                </a:moveTo>
                <a:cubicBezTo>
                  <a:pt x="3143005" y="1599990"/>
                  <a:pt x="3143005" y="1599990"/>
                  <a:pt x="3143005" y="1599990"/>
                </a:cubicBezTo>
                <a:cubicBezTo>
                  <a:pt x="3185839" y="1685773"/>
                  <a:pt x="3224390" y="1775845"/>
                  <a:pt x="3250090" y="1870206"/>
                </a:cubicBezTo>
                <a:cubicBezTo>
                  <a:pt x="3716980" y="1732953"/>
                  <a:pt x="3716980" y="1732953"/>
                  <a:pt x="3716980" y="1732953"/>
                </a:cubicBezTo>
                <a:cubicBezTo>
                  <a:pt x="3678430" y="1604279"/>
                  <a:pt x="3631312" y="1484183"/>
                  <a:pt x="3567061" y="1368376"/>
                </a:cubicBezTo>
                <a:close/>
                <a:moveTo>
                  <a:pt x="1925371" y="972640"/>
                </a:moveTo>
                <a:cubicBezTo>
                  <a:pt x="1213691" y="972640"/>
                  <a:pt x="634915" y="1547934"/>
                  <a:pt x="634915" y="2260611"/>
                </a:cubicBezTo>
                <a:cubicBezTo>
                  <a:pt x="634915" y="2977582"/>
                  <a:pt x="1213691" y="3552875"/>
                  <a:pt x="1925371" y="3552875"/>
                </a:cubicBezTo>
                <a:cubicBezTo>
                  <a:pt x="2401253" y="3552875"/>
                  <a:pt x="2821401" y="3295281"/>
                  <a:pt x="3044337" y="2908890"/>
                </a:cubicBezTo>
                <a:cubicBezTo>
                  <a:pt x="2474136" y="2582604"/>
                  <a:pt x="2474136" y="2582604"/>
                  <a:pt x="2474136" y="2582604"/>
                </a:cubicBezTo>
                <a:cubicBezTo>
                  <a:pt x="2366955" y="2771506"/>
                  <a:pt x="2161168" y="2900303"/>
                  <a:pt x="1925371" y="2900303"/>
                </a:cubicBezTo>
                <a:cubicBezTo>
                  <a:pt x="1573818" y="2900303"/>
                  <a:pt x="1290861" y="2612656"/>
                  <a:pt x="1290861" y="2260611"/>
                </a:cubicBezTo>
                <a:cubicBezTo>
                  <a:pt x="1290861" y="1912859"/>
                  <a:pt x="1573818" y="1625212"/>
                  <a:pt x="1925371" y="1625212"/>
                </a:cubicBezTo>
                <a:cubicBezTo>
                  <a:pt x="2156881" y="1625212"/>
                  <a:pt x="2354094" y="1749716"/>
                  <a:pt x="2465561" y="1930032"/>
                </a:cubicBezTo>
                <a:cubicBezTo>
                  <a:pt x="3027188" y="1586573"/>
                  <a:pt x="3027188" y="1586573"/>
                  <a:pt x="3027188" y="1586573"/>
                </a:cubicBezTo>
                <a:cubicBezTo>
                  <a:pt x="2799965" y="1217355"/>
                  <a:pt x="2392679" y="972640"/>
                  <a:pt x="1925371" y="972640"/>
                </a:cubicBezTo>
                <a:close/>
                <a:moveTo>
                  <a:pt x="2902514" y="668148"/>
                </a:moveTo>
                <a:cubicBezTo>
                  <a:pt x="2649663" y="1080069"/>
                  <a:pt x="2649663" y="1080069"/>
                  <a:pt x="2649663" y="1080069"/>
                </a:cubicBezTo>
                <a:cubicBezTo>
                  <a:pt x="2833945" y="1195922"/>
                  <a:pt x="2992512" y="1350393"/>
                  <a:pt x="3103938" y="1539190"/>
                </a:cubicBezTo>
                <a:cubicBezTo>
                  <a:pt x="3519643" y="1286030"/>
                  <a:pt x="3519643" y="1286030"/>
                  <a:pt x="3519643" y="1286030"/>
                </a:cubicBezTo>
                <a:cubicBezTo>
                  <a:pt x="3365361" y="1032870"/>
                  <a:pt x="3155366" y="822618"/>
                  <a:pt x="2902514" y="668148"/>
                </a:cubicBezTo>
                <a:close/>
                <a:moveTo>
                  <a:pt x="1925033" y="389118"/>
                </a:moveTo>
                <a:cubicBezTo>
                  <a:pt x="1925033" y="878445"/>
                  <a:pt x="1925033" y="878445"/>
                  <a:pt x="1925033" y="878445"/>
                </a:cubicBezTo>
                <a:cubicBezTo>
                  <a:pt x="2165257" y="878445"/>
                  <a:pt x="2388323" y="938538"/>
                  <a:pt x="2585649" y="1045847"/>
                </a:cubicBezTo>
                <a:cubicBezTo>
                  <a:pt x="2701472" y="835522"/>
                  <a:pt x="2735790" y="766844"/>
                  <a:pt x="2817294" y="616612"/>
                </a:cubicBezTo>
                <a:cubicBezTo>
                  <a:pt x="2551332" y="470672"/>
                  <a:pt x="2246762" y="389118"/>
                  <a:pt x="1925033" y="389118"/>
                </a:cubicBezTo>
                <a:close/>
                <a:moveTo>
                  <a:pt x="0" y="0"/>
                </a:moveTo>
                <a:lnTo>
                  <a:pt x="3881135" y="0"/>
                </a:lnTo>
                <a:lnTo>
                  <a:pt x="3881135" y="7563599"/>
                </a:lnTo>
                <a:lnTo>
                  <a:pt x="0" y="7563599"/>
                </a:lnTo>
                <a:close/>
              </a:path>
            </a:pathLst>
          </a:custGeom>
          <a:solidFill>
            <a:srgbClr val="DA2038">
              <a:alpha val="80000"/>
            </a:srgb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196608" y="6097706"/>
            <a:ext cx="5299529" cy="566309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2800" b="0" i="0">
                <a:solidFill>
                  <a:schemeClr val="bg1"/>
                </a:solidFill>
                <a:latin typeface="Arial" panose="020B0604020202020204" pitchFamily="34" charset="0"/>
              </a:rPr>
              <a:t>Prezentacja Inter Cars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86366" y="5077253"/>
            <a:ext cx="1680017" cy="1717393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/>
          <a:p>
            <a:pPr algn="r">
              <a:lnSpc>
                <a:spcPct val="110000"/>
              </a:lnSpc>
            </a:pPr>
            <a:r>
              <a:rPr lang="pl-PL" sz="9600" b="0" i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355128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2" name="Straight Connector 2061"/>
          <p:cNvCxnSpPr/>
          <p:nvPr/>
        </p:nvCxnSpPr>
        <p:spPr>
          <a:xfrm>
            <a:off x="812800" y="1494149"/>
            <a:ext cx="9103547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Rounded Rectangle 115"/>
          <p:cNvSpPr/>
          <p:nvPr/>
        </p:nvSpPr>
        <p:spPr>
          <a:xfrm>
            <a:off x="4095972" y="1365949"/>
            <a:ext cx="2499868" cy="256400"/>
          </a:xfrm>
          <a:prstGeom prst="round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0" name="Down Arrow 29"/>
          <p:cNvSpPr/>
          <p:nvPr/>
        </p:nvSpPr>
        <p:spPr>
          <a:xfrm>
            <a:off x="4260388" y="2111604"/>
            <a:ext cx="2186594" cy="4492396"/>
          </a:xfrm>
          <a:prstGeom prst="downArrow">
            <a:avLst>
              <a:gd name="adj1" fmla="val 56411"/>
              <a:gd name="adj2" fmla="val 74883"/>
            </a:avLst>
          </a:prstGeom>
          <a:gradFill>
            <a:gsLst>
              <a:gs pos="22000">
                <a:schemeClr val="tx2">
                  <a:lumMod val="20000"/>
                  <a:lumOff val="80000"/>
                  <a:alpha val="41000"/>
                </a:schemeClr>
              </a:gs>
              <a:gs pos="100000">
                <a:schemeClr val="tx2">
                  <a:lumMod val="60000"/>
                  <a:lumOff val="40000"/>
                  <a:alpha val="58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2049" name="Rounded Rectangle 2048"/>
          <p:cNvSpPr/>
          <p:nvPr/>
        </p:nvSpPr>
        <p:spPr>
          <a:xfrm>
            <a:off x="4442691" y="3306501"/>
            <a:ext cx="1821988" cy="729790"/>
          </a:xfrm>
          <a:prstGeom prst="roundRect">
            <a:avLst/>
          </a:prstGeom>
          <a:solidFill>
            <a:schemeClr val="bg1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016" y="3410871"/>
            <a:ext cx="1427338" cy="519840"/>
          </a:xfrm>
          <a:prstGeom prst="rect">
            <a:avLst/>
          </a:prstGeom>
        </p:spPr>
      </p:pic>
      <p:sp>
        <p:nvSpPr>
          <p:cNvPr id="110" name="Bent Arrow 26"/>
          <p:cNvSpPr/>
          <p:nvPr/>
        </p:nvSpPr>
        <p:spPr>
          <a:xfrm rot="14404282" flipH="1">
            <a:off x="3563772" y="3664566"/>
            <a:ext cx="1128120" cy="807362"/>
          </a:xfrm>
          <a:custGeom>
            <a:avLst/>
            <a:gdLst>
              <a:gd name="connsiteX0" fmla="*/ 0 w 1128120"/>
              <a:gd name="connsiteY0" fmla="*/ 1202518 h 1202518"/>
              <a:gd name="connsiteX1" fmla="*/ 0 w 1128120"/>
              <a:gd name="connsiteY1" fmla="*/ 807362 h 1202518"/>
              <a:gd name="connsiteX2" fmla="*/ 666347 w 1128120"/>
              <a:gd name="connsiteY2" fmla="*/ 141015 h 1202518"/>
              <a:gd name="connsiteX3" fmla="*/ 666347 w 1128120"/>
              <a:gd name="connsiteY3" fmla="*/ 141015 h 1202518"/>
              <a:gd name="connsiteX4" fmla="*/ 666347 w 1128120"/>
              <a:gd name="connsiteY4" fmla="*/ 0 h 1202518"/>
              <a:gd name="connsiteX5" fmla="*/ 1128120 w 1128120"/>
              <a:gd name="connsiteY5" fmla="*/ 282030 h 1202518"/>
              <a:gd name="connsiteX6" fmla="*/ 666347 w 1128120"/>
              <a:gd name="connsiteY6" fmla="*/ 564060 h 1202518"/>
              <a:gd name="connsiteX7" fmla="*/ 666347 w 1128120"/>
              <a:gd name="connsiteY7" fmla="*/ 423045 h 1202518"/>
              <a:gd name="connsiteX8" fmla="*/ 666347 w 1128120"/>
              <a:gd name="connsiteY8" fmla="*/ 423045 h 1202518"/>
              <a:gd name="connsiteX9" fmla="*/ 282030 w 1128120"/>
              <a:gd name="connsiteY9" fmla="*/ 807362 h 1202518"/>
              <a:gd name="connsiteX10" fmla="*/ 282030 w 1128120"/>
              <a:gd name="connsiteY10" fmla="*/ 1202518 h 1202518"/>
              <a:gd name="connsiteX11" fmla="*/ 0 w 1128120"/>
              <a:gd name="connsiteY11" fmla="*/ 1202518 h 1202518"/>
              <a:gd name="connsiteX0" fmla="*/ 0 w 1128120"/>
              <a:gd name="connsiteY0" fmla="*/ 1202518 h 1202518"/>
              <a:gd name="connsiteX1" fmla="*/ 0 w 1128120"/>
              <a:gd name="connsiteY1" fmla="*/ 807362 h 1202518"/>
              <a:gd name="connsiteX2" fmla="*/ 666347 w 1128120"/>
              <a:gd name="connsiteY2" fmla="*/ 141015 h 1202518"/>
              <a:gd name="connsiteX3" fmla="*/ 666347 w 1128120"/>
              <a:gd name="connsiteY3" fmla="*/ 141015 h 1202518"/>
              <a:gd name="connsiteX4" fmla="*/ 666347 w 1128120"/>
              <a:gd name="connsiteY4" fmla="*/ 0 h 1202518"/>
              <a:gd name="connsiteX5" fmla="*/ 1128120 w 1128120"/>
              <a:gd name="connsiteY5" fmla="*/ 282030 h 1202518"/>
              <a:gd name="connsiteX6" fmla="*/ 666347 w 1128120"/>
              <a:gd name="connsiteY6" fmla="*/ 564060 h 1202518"/>
              <a:gd name="connsiteX7" fmla="*/ 666347 w 1128120"/>
              <a:gd name="connsiteY7" fmla="*/ 423045 h 1202518"/>
              <a:gd name="connsiteX8" fmla="*/ 666347 w 1128120"/>
              <a:gd name="connsiteY8" fmla="*/ 423045 h 1202518"/>
              <a:gd name="connsiteX9" fmla="*/ 282030 w 1128120"/>
              <a:gd name="connsiteY9" fmla="*/ 807362 h 1202518"/>
              <a:gd name="connsiteX10" fmla="*/ 0 w 1128120"/>
              <a:gd name="connsiteY10" fmla="*/ 1202518 h 1202518"/>
              <a:gd name="connsiteX0" fmla="*/ 282030 w 1128120"/>
              <a:gd name="connsiteY0" fmla="*/ 807362 h 807362"/>
              <a:gd name="connsiteX1" fmla="*/ 0 w 1128120"/>
              <a:gd name="connsiteY1" fmla="*/ 807362 h 807362"/>
              <a:gd name="connsiteX2" fmla="*/ 666347 w 1128120"/>
              <a:gd name="connsiteY2" fmla="*/ 141015 h 807362"/>
              <a:gd name="connsiteX3" fmla="*/ 666347 w 1128120"/>
              <a:gd name="connsiteY3" fmla="*/ 141015 h 807362"/>
              <a:gd name="connsiteX4" fmla="*/ 666347 w 1128120"/>
              <a:gd name="connsiteY4" fmla="*/ 0 h 807362"/>
              <a:gd name="connsiteX5" fmla="*/ 1128120 w 1128120"/>
              <a:gd name="connsiteY5" fmla="*/ 282030 h 807362"/>
              <a:gd name="connsiteX6" fmla="*/ 666347 w 1128120"/>
              <a:gd name="connsiteY6" fmla="*/ 564060 h 807362"/>
              <a:gd name="connsiteX7" fmla="*/ 666347 w 1128120"/>
              <a:gd name="connsiteY7" fmla="*/ 423045 h 807362"/>
              <a:gd name="connsiteX8" fmla="*/ 666347 w 1128120"/>
              <a:gd name="connsiteY8" fmla="*/ 423045 h 807362"/>
              <a:gd name="connsiteX9" fmla="*/ 282030 w 1128120"/>
              <a:gd name="connsiteY9" fmla="*/ 807362 h 8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8120" h="807362">
                <a:moveTo>
                  <a:pt x="282030" y="807362"/>
                </a:moveTo>
                <a:lnTo>
                  <a:pt x="0" y="807362"/>
                </a:lnTo>
                <a:cubicBezTo>
                  <a:pt x="0" y="439349"/>
                  <a:pt x="298334" y="141015"/>
                  <a:pt x="666347" y="141015"/>
                </a:cubicBezTo>
                <a:lnTo>
                  <a:pt x="666347" y="141015"/>
                </a:lnTo>
                <a:lnTo>
                  <a:pt x="666347" y="0"/>
                </a:lnTo>
                <a:lnTo>
                  <a:pt x="1128120" y="282030"/>
                </a:lnTo>
                <a:lnTo>
                  <a:pt x="666347" y="564060"/>
                </a:lnTo>
                <a:lnTo>
                  <a:pt x="666347" y="423045"/>
                </a:lnTo>
                <a:lnTo>
                  <a:pt x="666347" y="423045"/>
                </a:lnTo>
                <a:cubicBezTo>
                  <a:pt x="454095" y="423045"/>
                  <a:pt x="282030" y="595110"/>
                  <a:pt x="282030" y="807362"/>
                </a:cubicBezTo>
                <a:close/>
              </a:path>
            </a:pathLst>
          </a:custGeom>
          <a:gradFill>
            <a:gsLst>
              <a:gs pos="22000">
                <a:schemeClr val="tx2">
                  <a:lumMod val="20000"/>
                  <a:lumOff val="80000"/>
                  <a:alpha val="41000"/>
                </a:schemeClr>
              </a:gs>
              <a:gs pos="100000">
                <a:schemeClr val="tx2">
                  <a:lumMod val="60000"/>
                  <a:lumOff val="40000"/>
                  <a:alpha val="58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27" name="Bent Arrow 26"/>
          <p:cNvSpPr/>
          <p:nvPr/>
        </p:nvSpPr>
        <p:spPr>
          <a:xfrm rot="7195718">
            <a:off x="6027872" y="3664566"/>
            <a:ext cx="1128120" cy="807362"/>
          </a:xfrm>
          <a:custGeom>
            <a:avLst/>
            <a:gdLst>
              <a:gd name="connsiteX0" fmla="*/ 0 w 1128120"/>
              <a:gd name="connsiteY0" fmla="*/ 1202518 h 1202518"/>
              <a:gd name="connsiteX1" fmla="*/ 0 w 1128120"/>
              <a:gd name="connsiteY1" fmla="*/ 807362 h 1202518"/>
              <a:gd name="connsiteX2" fmla="*/ 666347 w 1128120"/>
              <a:gd name="connsiteY2" fmla="*/ 141015 h 1202518"/>
              <a:gd name="connsiteX3" fmla="*/ 666347 w 1128120"/>
              <a:gd name="connsiteY3" fmla="*/ 141015 h 1202518"/>
              <a:gd name="connsiteX4" fmla="*/ 666347 w 1128120"/>
              <a:gd name="connsiteY4" fmla="*/ 0 h 1202518"/>
              <a:gd name="connsiteX5" fmla="*/ 1128120 w 1128120"/>
              <a:gd name="connsiteY5" fmla="*/ 282030 h 1202518"/>
              <a:gd name="connsiteX6" fmla="*/ 666347 w 1128120"/>
              <a:gd name="connsiteY6" fmla="*/ 564060 h 1202518"/>
              <a:gd name="connsiteX7" fmla="*/ 666347 w 1128120"/>
              <a:gd name="connsiteY7" fmla="*/ 423045 h 1202518"/>
              <a:gd name="connsiteX8" fmla="*/ 666347 w 1128120"/>
              <a:gd name="connsiteY8" fmla="*/ 423045 h 1202518"/>
              <a:gd name="connsiteX9" fmla="*/ 282030 w 1128120"/>
              <a:gd name="connsiteY9" fmla="*/ 807362 h 1202518"/>
              <a:gd name="connsiteX10" fmla="*/ 282030 w 1128120"/>
              <a:gd name="connsiteY10" fmla="*/ 1202518 h 1202518"/>
              <a:gd name="connsiteX11" fmla="*/ 0 w 1128120"/>
              <a:gd name="connsiteY11" fmla="*/ 1202518 h 1202518"/>
              <a:gd name="connsiteX0" fmla="*/ 0 w 1128120"/>
              <a:gd name="connsiteY0" fmla="*/ 1202518 h 1202518"/>
              <a:gd name="connsiteX1" fmla="*/ 0 w 1128120"/>
              <a:gd name="connsiteY1" fmla="*/ 807362 h 1202518"/>
              <a:gd name="connsiteX2" fmla="*/ 666347 w 1128120"/>
              <a:gd name="connsiteY2" fmla="*/ 141015 h 1202518"/>
              <a:gd name="connsiteX3" fmla="*/ 666347 w 1128120"/>
              <a:gd name="connsiteY3" fmla="*/ 141015 h 1202518"/>
              <a:gd name="connsiteX4" fmla="*/ 666347 w 1128120"/>
              <a:gd name="connsiteY4" fmla="*/ 0 h 1202518"/>
              <a:gd name="connsiteX5" fmla="*/ 1128120 w 1128120"/>
              <a:gd name="connsiteY5" fmla="*/ 282030 h 1202518"/>
              <a:gd name="connsiteX6" fmla="*/ 666347 w 1128120"/>
              <a:gd name="connsiteY6" fmla="*/ 564060 h 1202518"/>
              <a:gd name="connsiteX7" fmla="*/ 666347 w 1128120"/>
              <a:gd name="connsiteY7" fmla="*/ 423045 h 1202518"/>
              <a:gd name="connsiteX8" fmla="*/ 666347 w 1128120"/>
              <a:gd name="connsiteY8" fmla="*/ 423045 h 1202518"/>
              <a:gd name="connsiteX9" fmla="*/ 282030 w 1128120"/>
              <a:gd name="connsiteY9" fmla="*/ 807362 h 1202518"/>
              <a:gd name="connsiteX10" fmla="*/ 0 w 1128120"/>
              <a:gd name="connsiteY10" fmla="*/ 1202518 h 1202518"/>
              <a:gd name="connsiteX0" fmla="*/ 282030 w 1128120"/>
              <a:gd name="connsiteY0" fmla="*/ 807362 h 807362"/>
              <a:gd name="connsiteX1" fmla="*/ 0 w 1128120"/>
              <a:gd name="connsiteY1" fmla="*/ 807362 h 807362"/>
              <a:gd name="connsiteX2" fmla="*/ 666347 w 1128120"/>
              <a:gd name="connsiteY2" fmla="*/ 141015 h 807362"/>
              <a:gd name="connsiteX3" fmla="*/ 666347 w 1128120"/>
              <a:gd name="connsiteY3" fmla="*/ 141015 h 807362"/>
              <a:gd name="connsiteX4" fmla="*/ 666347 w 1128120"/>
              <a:gd name="connsiteY4" fmla="*/ 0 h 807362"/>
              <a:gd name="connsiteX5" fmla="*/ 1128120 w 1128120"/>
              <a:gd name="connsiteY5" fmla="*/ 282030 h 807362"/>
              <a:gd name="connsiteX6" fmla="*/ 666347 w 1128120"/>
              <a:gd name="connsiteY6" fmla="*/ 564060 h 807362"/>
              <a:gd name="connsiteX7" fmla="*/ 666347 w 1128120"/>
              <a:gd name="connsiteY7" fmla="*/ 423045 h 807362"/>
              <a:gd name="connsiteX8" fmla="*/ 666347 w 1128120"/>
              <a:gd name="connsiteY8" fmla="*/ 423045 h 807362"/>
              <a:gd name="connsiteX9" fmla="*/ 282030 w 1128120"/>
              <a:gd name="connsiteY9" fmla="*/ 807362 h 80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28120" h="807362">
                <a:moveTo>
                  <a:pt x="282030" y="807362"/>
                </a:moveTo>
                <a:lnTo>
                  <a:pt x="0" y="807362"/>
                </a:lnTo>
                <a:cubicBezTo>
                  <a:pt x="0" y="439349"/>
                  <a:pt x="298334" y="141015"/>
                  <a:pt x="666347" y="141015"/>
                </a:cubicBezTo>
                <a:lnTo>
                  <a:pt x="666347" y="141015"/>
                </a:lnTo>
                <a:lnTo>
                  <a:pt x="666347" y="0"/>
                </a:lnTo>
                <a:lnTo>
                  <a:pt x="1128120" y="282030"/>
                </a:lnTo>
                <a:lnTo>
                  <a:pt x="666347" y="564060"/>
                </a:lnTo>
                <a:lnTo>
                  <a:pt x="666347" y="423045"/>
                </a:lnTo>
                <a:lnTo>
                  <a:pt x="666347" y="423045"/>
                </a:lnTo>
                <a:cubicBezTo>
                  <a:pt x="454095" y="423045"/>
                  <a:pt x="282030" y="595110"/>
                  <a:pt x="282030" y="807362"/>
                </a:cubicBezTo>
                <a:close/>
              </a:path>
            </a:pathLst>
          </a:custGeom>
          <a:gradFill>
            <a:gsLst>
              <a:gs pos="22000">
                <a:schemeClr val="tx2">
                  <a:lumMod val="20000"/>
                  <a:lumOff val="80000"/>
                  <a:alpha val="41000"/>
                </a:schemeClr>
              </a:gs>
              <a:gs pos="100000">
                <a:schemeClr val="tx2">
                  <a:lumMod val="60000"/>
                  <a:lumOff val="40000"/>
                  <a:alpha val="5800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70" y="423622"/>
            <a:ext cx="9113079" cy="507600"/>
          </a:xfrm>
        </p:spPr>
        <p:txBody>
          <a:bodyPr/>
          <a:lstStyle/>
          <a:p>
            <a:r>
              <a:rPr lang="pl-PL"/>
              <a:t>Największy notowany na giełdzie dystrybutor części samochodowych obecny w 17 krajach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25690" y="1360380"/>
            <a:ext cx="2840432" cy="26753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algn="ctr"/>
            <a:r>
              <a:rPr lang="pl-PL" sz="1600">
                <a:solidFill>
                  <a:schemeClr val="tx2"/>
                </a:solidFill>
              </a:rPr>
              <a:t>Inter Cars w pigułce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811970" y="1896110"/>
            <a:ext cx="2468879" cy="4773168"/>
          </a:xfrm>
          <a:prstGeom prst="roundRect">
            <a:avLst>
              <a:gd name="adj" fmla="val 4056"/>
            </a:avLst>
          </a:pr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7120" y="1680664"/>
            <a:ext cx="2178578" cy="46166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500" b="1" i="0">
                <a:solidFill>
                  <a:schemeClr val="tx2"/>
                </a:solidFill>
                <a:latin typeface="Arial" panose="020B0604020202020204" pitchFamily="34" charset="0"/>
              </a:rPr>
              <a:t>Wiodąca pozycja w Europie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41371" y="1896110"/>
            <a:ext cx="2484476" cy="4773168"/>
          </a:xfrm>
          <a:prstGeom prst="roundRect">
            <a:avLst>
              <a:gd name="adj" fmla="val 4056"/>
            </a:avLst>
          </a:prstGeom>
          <a:noFill/>
          <a:ln w="9525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33827" y="1680664"/>
            <a:ext cx="2083967" cy="46166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ctr">
            <a:spAutoFit/>
          </a:bodyPr>
          <a:lstStyle/>
          <a:p>
            <a:pPr algn="ctr"/>
            <a:r>
              <a:rPr lang="pl-PL" sz="1500" b="1" i="0">
                <a:solidFill>
                  <a:schemeClr val="tx2"/>
                </a:solidFill>
                <a:latin typeface="Arial" panose="020B0604020202020204" pitchFamily="34" charset="0"/>
              </a:rPr>
              <a:t>Dobra sytuacja finansowa 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904875" y="4124101"/>
            <a:ext cx="2208049" cy="538727"/>
            <a:chOff x="904875" y="4128057"/>
            <a:chExt cx="2208049" cy="538727"/>
          </a:xfrm>
        </p:grpSpPr>
        <p:pic>
          <p:nvPicPr>
            <p:cNvPr id="111" name="Picture 48" descr="https://sp.jpmchase.net/sites/spmkrhkt/pitchproplus/Round%20Button%20Flags/European%20Union.png"/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120" y="4128057"/>
              <a:ext cx="587804" cy="538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904875" y="4139657"/>
              <a:ext cx="676275" cy="51552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pl-PL" sz="2500" b="1" i="0">
                  <a:solidFill>
                    <a:schemeClr val="bg2"/>
                  </a:solidFill>
                  <a:latin typeface="Arial" panose="020B0604020202020204" pitchFamily="34" charset="0"/>
                </a:rPr>
                <a:t>#2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47297" y="4253919"/>
              <a:ext cx="972588" cy="28700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l-PL" sz="1150" b="1">
                  <a:solidFill>
                    <a:schemeClr val="tx2"/>
                  </a:solidFill>
                  <a:latin typeface="Arial" panose="020B0604020202020204" pitchFamily="34" charset="0"/>
                </a:rPr>
                <a:t>w UE</a:t>
              </a:r>
            </a:p>
          </p:txBody>
        </p:sp>
      </p:grpSp>
      <p:grpSp>
        <p:nvGrpSpPr>
          <p:cNvPr id="2057" name="Group 2056"/>
          <p:cNvGrpSpPr/>
          <p:nvPr/>
        </p:nvGrpSpPr>
        <p:grpSpPr>
          <a:xfrm>
            <a:off x="7435433" y="3052091"/>
            <a:ext cx="2526747" cy="482889"/>
            <a:chOff x="7435433" y="3059344"/>
            <a:chExt cx="2526747" cy="482889"/>
          </a:xfrm>
        </p:grpSpPr>
        <p:sp>
          <p:nvSpPr>
            <p:cNvPr id="33" name="TextBox 32"/>
            <p:cNvSpPr txBox="1"/>
            <p:nvPr/>
          </p:nvSpPr>
          <p:spPr>
            <a:xfrm>
              <a:off x="7435433" y="3059344"/>
              <a:ext cx="1354858" cy="482889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pl-PL" sz="1200" b="1" i="0" dirty="0">
                  <a:solidFill>
                    <a:schemeClr val="tx2"/>
                  </a:solidFill>
                  <a:latin typeface="Arial" panose="020B0604020202020204" pitchFamily="34" charset="0"/>
                </a:rPr>
                <a:t>2007-19</a:t>
              </a:r>
            </a:p>
            <a:p>
              <a:pPr algn="l">
                <a:lnSpc>
                  <a:spcPct val="110000"/>
                </a:lnSpc>
              </a:pPr>
              <a:r>
                <a:rPr lang="pl-PL" sz="12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Sprzedaż CAGR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689271" y="3129715"/>
              <a:ext cx="1272909" cy="34214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pl-PL" sz="1600" b="1" i="0" dirty="0">
                  <a:solidFill>
                    <a:schemeClr val="bg2"/>
                  </a:solidFill>
                  <a:latin typeface="Arial" panose="020B0604020202020204" pitchFamily="34" charset="0"/>
                </a:rPr>
                <a:t>17</a:t>
              </a:r>
              <a:r>
                <a:rPr lang="pl-PL" sz="1200" b="1" i="0" dirty="0">
                  <a:solidFill>
                    <a:schemeClr val="bg2"/>
                  </a:solidFill>
                  <a:latin typeface="Arial" panose="020B0604020202020204" pitchFamily="34" charset="0"/>
                </a:rPr>
                <a:t>%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412229" y="5273523"/>
            <a:ext cx="2549951" cy="534380"/>
            <a:chOff x="7412229" y="5269739"/>
            <a:chExt cx="2549951" cy="534380"/>
          </a:xfrm>
        </p:grpSpPr>
        <p:sp>
          <p:nvSpPr>
            <p:cNvPr id="37" name="TextBox 36"/>
            <p:cNvSpPr txBox="1"/>
            <p:nvPr/>
          </p:nvSpPr>
          <p:spPr>
            <a:xfrm>
              <a:off x="7412229" y="5321230"/>
              <a:ext cx="1675459" cy="482889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l-PL" sz="12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Konwersja gotówki</a:t>
              </a:r>
              <a:r>
                <a:rPr lang="pl-PL" sz="1200" b="1" baseline="30000" dirty="0">
                  <a:solidFill>
                    <a:schemeClr val="tx2"/>
                  </a:solidFill>
                  <a:latin typeface="Arial" panose="020B0604020202020204" pitchFamily="34" charset="0"/>
                </a:rPr>
                <a:t>2 </a:t>
              </a:r>
            </a:p>
            <a:p>
              <a:pPr>
                <a:lnSpc>
                  <a:spcPct val="110000"/>
                </a:lnSpc>
              </a:pPr>
              <a:r>
                <a:rPr lang="pl-PL" sz="12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LTM Mar 2020</a:t>
              </a:r>
              <a:endParaRPr lang="pl-PL" sz="1200" b="1" baseline="30000" dirty="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689271" y="5269739"/>
              <a:ext cx="1272909" cy="34214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pl-PL" sz="1600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70</a:t>
              </a:r>
              <a:r>
                <a:rPr lang="pl-PL" sz="1600" b="1" i="0" dirty="0">
                  <a:solidFill>
                    <a:schemeClr val="bg2"/>
                  </a:solidFill>
                  <a:latin typeface="Arial" panose="020B0604020202020204" pitchFamily="34" charset="0"/>
                </a:rPr>
                <a:t>%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734826" y="4013648"/>
            <a:ext cx="1225835" cy="498598"/>
          </a:xfrm>
          <a:prstGeom prst="rect">
            <a:avLst/>
          </a:prstGeom>
          <a:noFill/>
          <a:effectLst>
            <a:outerShdw blurRad="38100" dist="25400" dir="5400000" algn="ctr" rotWithShape="0">
              <a:schemeClr val="bg1"/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fr-FR"/>
            </a:defPPr>
            <a:lvl1pPr algn="ctr">
              <a:lnSpc>
                <a:spcPct val="110000"/>
              </a:lnSpc>
              <a:defRPr sz="2400" b="1" i="0">
                <a:solidFill>
                  <a:schemeClr val="accent1"/>
                </a:solidFill>
                <a:effectLst>
                  <a:outerShdw blurRad="38100" dist="127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</a:defRPr>
            </a:lvl1pPr>
          </a:lstStyle>
          <a:p>
            <a:r>
              <a:rPr lang="pl-PL">
                <a:solidFill>
                  <a:schemeClr val="bg2"/>
                </a:solidFill>
              </a:rPr>
              <a:t>1 600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519419" y="5215942"/>
            <a:ext cx="1676110" cy="498598"/>
          </a:xfrm>
          <a:prstGeom prst="rect">
            <a:avLst/>
          </a:prstGeom>
          <a:noFill/>
          <a:effectLst>
            <a:outerShdw blurRad="38100" dist="25400" dir="5400000" algn="ctr" rotWithShape="0">
              <a:schemeClr val="bg1"/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fr-FR"/>
            </a:defPPr>
            <a:lvl1pPr algn="ctr">
              <a:lnSpc>
                <a:spcPct val="110000"/>
              </a:lnSpc>
              <a:defRPr sz="2400" b="1" i="0">
                <a:solidFill>
                  <a:schemeClr val="accent1"/>
                </a:solidFill>
                <a:effectLst>
                  <a:outerShdw blurRad="38100" dist="127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</a:defRPr>
            </a:lvl1pPr>
          </a:lstStyle>
          <a:p>
            <a:r>
              <a:rPr lang="pl-PL">
                <a:solidFill>
                  <a:schemeClr val="bg2"/>
                </a:solidFill>
              </a:rPr>
              <a:t>100 000</a:t>
            </a:r>
          </a:p>
        </p:txBody>
      </p:sp>
      <p:grpSp>
        <p:nvGrpSpPr>
          <p:cNvPr id="79" name="Group 5"/>
          <p:cNvGrpSpPr>
            <a:grpSpLocks noChangeAspect="1"/>
          </p:cNvGrpSpPr>
          <p:nvPr/>
        </p:nvGrpSpPr>
        <p:grpSpPr bwMode="auto">
          <a:xfrm>
            <a:off x="3765599" y="3708313"/>
            <a:ext cx="503802" cy="486392"/>
            <a:chOff x="1969" y="1287"/>
            <a:chExt cx="2402" cy="2319"/>
          </a:xfrm>
          <a:solidFill>
            <a:schemeClr val="accent1">
              <a:lumMod val="50000"/>
            </a:schemeClr>
          </a:solidFill>
        </p:grpSpPr>
        <p:sp>
          <p:nvSpPr>
            <p:cNvPr id="80" name="Freeform 6"/>
            <p:cNvSpPr>
              <a:spLocks/>
            </p:cNvSpPr>
            <p:nvPr/>
          </p:nvSpPr>
          <p:spPr bwMode="auto">
            <a:xfrm>
              <a:off x="2356" y="1287"/>
              <a:ext cx="271" cy="1322"/>
            </a:xfrm>
            <a:custGeom>
              <a:avLst/>
              <a:gdLst>
                <a:gd name="T0" fmla="*/ 121 w 138"/>
                <a:gd name="T1" fmla="*/ 0 h 560"/>
                <a:gd name="T2" fmla="*/ 16 w 138"/>
                <a:gd name="T3" fmla="*/ 0 h 560"/>
                <a:gd name="T4" fmla="*/ 0 w 138"/>
                <a:gd name="T5" fmla="*/ 17 h 560"/>
                <a:gd name="T6" fmla="*/ 0 w 138"/>
                <a:gd name="T7" fmla="*/ 544 h 560"/>
                <a:gd name="T8" fmla="*/ 16 w 138"/>
                <a:gd name="T9" fmla="*/ 560 h 560"/>
                <a:gd name="T10" fmla="*/ 121 w 138"/>
                <a:gd name="T11" fmla="*/ 560 h 560"/>
                <a:gd name="T12" fmla="*/ 138 w 138"/>
                <a:gd name="T13" fmla="*/ 544 h 560"/>
                <a:gd name="T14" fmla="*/ 138 w 138"/>
                <a:gd name="T15" fmla="*/ 17 h 560"/>
                <a:gd name="T16" fmla="*/ 121 w 138"/>
                <a:gd name="T17" fmla="*/ 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560">
                  <a:moveTo>
                    <a:pt x="121" y="0"/>
                  </a:moveTo>
                  <a:cubicBezTo>
                    <a:pt x="121" y="0"/>
                    <a:pt x="121" y="0"/>
                    <a:pt x="16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17"/>
                    <a:pt x="0" y="17"/>
                    <a:pt x="0" y="544"/>
                  </a:cubicBezTo>
                  <a:cubicBezTo>
                    <a:pt x="0" y="553"/>
                    <a:pt x="7" y="560"/>
                    <a:pt x="16" y="560"/>
                  </a:cubicBezTo>
                  <a:cubicBezTo>
                    <a:pt x="16" y="560"/>
                    <a:pt x="16" y="560"/>
                    <a:pt x="121" y="560"/>
                  </a:cubicBezTo>
                  <a:cubicBezTo>
                    <a:pt x="128" y="560"/>
                    <a:pt x="138" y="553"/>
                    <a:pt x="138" y="544"/>
                  </a:cubicBezTo>
                  <a:cubicBezTo>
                    <a:pt x="138" y="544"/>
                    <a:pt x="138" y="544"/>
                    <a:pt x="138" y="17"/>
                  </a:cubicBezTo>
                  <a:cubicBezTo>
                    <a:pt x="138" y="7"/>
                    <a:pt x="128" y="0"/>
                    <a:pt x="121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1" name="Freeform 7"/>
            <p:cNvSpPr>
              <a:spLocks/>
            </p:cNvSpPr>
            <p:nvPr/>
          </p:nvSpPr>
          <p:spPr bwMode="auto">
            <a:xfrm>
              <a:off x="1969" y="1287"/>
              <a:ext cx="140" cy="1462"/>
            </a:xfrm>
            <a:custGeom>
              <a:avLst/>
              <a:gdLst>
                <a:gd name="T0" fmla="*/ 43 w 59"/>
                <a:gd name="T1" fmla="*/ 0 h 619"/>
                <a:gd name="T2" fmla="*/ 17 w 59"/>
                <a:gd name="T3" fmla="*/ 0 h 619"/>
                <a:gd name="T4" fmla="*/ 0 w 59"/>
                <a:gd name="T5" fmla="*/ 17 h 619"/>
                <a:gd name="T6" fmla="*/ 0 w 59"/>
                <a:gd name="T7" fmla="*/ 603 h 619"/>
                <a:gd name="T8" fmla="*/ 17 w 59"/>
                <a:gd name="T9" fmla="*/ 619 h 619"/>
                <a:gd name="T10" fmla="*/ 43 w 59"/>
                <a:gd name="T11" fmla="*/ 619 h 619"/>
                <a:gd name="T12" fmla="*/ 59 w 59"/>
                <a:gd name="T13" fmla="*/ 603 h 619"/>
                <a:gd name="T14" fmla="*/ 59 w 59"/>
                <a:gd name="T15" fmla="*/ 17 h 619"/>
                <a:gd name="T16" fmla="*/ 43 w 59"/>
                <a:gd name="T17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619">
                  <a:moveTo>
                    <a:pt x="43" y="0"/>
                  </a:moveTo>
                  <a:cubicBezTo>
                    <a:pt x="43" y="0"/>
                    <a:pt x="43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17"/>
                    <a:pt x="0" y="17"/>
                    <a:pt x="0" y="603"/>
                  </a:cubicBezTo>
                  <a:cubicBezTo>
                    <a:pt x="0" y="610"/>
                    <a:pt x="7" y="619"/>
                    <a:pt x="17" y="619"/>
                  </a:cubicBezTo>
                  <a:cubicBezTo>
                    <a:pt x="17" y="619"/>
                    <a:pt x="17" y="619"/>
                    <a:pt x="43" y="619"/>
                  </a:cubicBezTo>
                  <a:cubicBezTo>
                    <a:pt x="52" y="619"/>
                    <a:pt x="59" y="610"/>
                    <a:pt x="59" y="603"/>
                  </a:cubicBezTo>
                  <a:cubicBezTo>
                    <a:pt x="59" y="603"/>
                    <a:pt x="59" y="603"/>
                    <a:pt x="59" y="17"/>
                  </a:cubicBezTo>
                  <a:cubicBezTo>
                    <a:pt x="59" y="8"/>
                    <a:pt x="52" y="0"/>
                    <a:pt x="43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2" name="Freeform 8"/>
            <p:cNvSpPr>
              <a:spLocks/>
            </p:cNvSpPr>
            <p:nvPr/>
          </p:nvSpPr>
          <p:spPr bwMode="auto">
            <a:xfrm>
              <a:off x="2170" y="1287"/>
              <a:ext cx="120" cy="1462"/>
            </a:xfrm>
            <a:custGeom>
              <a:avLst/>
              <a:gdLst>
                <a:gd name="T0" fmla="*/ 35 w 51"/>
                <a:gd name="T1" fmla="*/ 0 h 619"/>
                <a:gd name="T2" fmla="*/ 17 w 51"/>
                <a:gd name="T3" fmla="*/ 0 h 619"/>
                <a:gd name="T4" fmla="*/ 0 w 51"/>
                <a:gd name="T5" fmla="*/ 17 h 619"/>
                <a:gd name="T6" fmla="*/ 0 w 51"/>
                <a:gd name="T7" fmla="*/ 603 h 619"/>
                <a:gd name="T8" fmla="*/ 17 w 51"/>
                <a:gd name="T9" fmla="*/ 619 h 619"/>
                <a:gd name="T10" fmla="*/ 35 w 51"/>
                <a:gd name="T11" fmla="*/ 619 h 619"/>
                <a:gd name="T12" fmla="*/ 51 w 51"/>
                <a:gd name="T13" fmla="*/ 603 h 619"/>
                <a:gd name="T14" fmla="*/ 51 w 51"/>
                <a:gd name="T15" fmla="*/ 17 h 619"/>
                <a:gd name="T16" fmla="*/ 35 w 51"/>
                <a:gd name="T17" fmla="*/ 0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619">
                  <a:moveTo>
                    <a:pt x="35" y="0"/>
                  </a:moveTo>
                  <a:cubicBezTo>
                    <a:pt x="35" y="0"/>
                    <a:pt x="35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17"/>
                    <a:pt x="0" y="17"/>
                    <a:pt x="0" y="603"/>
                  </a:cubicBezTo>
                  <a:cubicBezTo>
                    <a:pt x="0" y="610"/>
                    <a:pt x="7" y="619"/>
                    <a:pt x="17" y="619"/>
                  </a:cubicBezTo>
                  <a:cubicBezTo>
                    <a:pt x="17" y="619"/>
                    <a:pt x="17" y="619"/>
                    <a:pt x="35" y="619"/>
                  </a:cubicBezTo>
                  <a:cubicBezTo>
                    <a:pt x="44" y="619"/>
                    <a:pt x="51" y="610"/>
                    <a:pt x="51" y="603"/>
                  </a:cubicBezTo>
                  <a:cubicBezTo>
                    <a:pt x="51" y="603"/>
                    <a:pt x="51" y="603"/>
                    <a:pt x="51" y="17"/>
                  </a:cubicBezTo>
                  <a:cubicBezTo>
                    <a:pt x="51" y="8"/>
                    <a:pt x="44" y="0"/>
                    <a:pt x="3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3" name="Freeform 9"/>
            <p:cNvSpPr>
              <a:spLocks/>
            </p:cNvSpPr>
            <p:nvPr/>
          </p:nvSpPr>
          <p:spPr bwMode="auto">
            <a:xfrm>
              <a:off x="3965" y="1287"/>
              <a:ext cx="151" cy="1462"/>
            </a:xfrm>
            <a:custGeom>
              <a:avLst/>
              <a:gdLst>
                <a:gd name="T0" fmla="*/ 17 w 64"/>
                <a:gd name="T1" fmla="*/ 619 h 619"/>
                <a:gd name="T2" fmla="*/ 47 w 64"/>
                <a:gd name="T3" fmla="*/ 619 h 619"/>
                <a:gd name="T4" fmla="*/ 64 w 64"/>
                <a:gd name="T5" fmla="*/ 603 h 619"/>
                <a:gd name="T6" fmla="*/ 64 w 64"/>
                <a:gd name="T7" fmla="*/ 17 h 619"/>
                <a:gd name="T8" fmla="*/ 47 w 64"/>
                <a:gd name="T9" fmla="*/ 0 h 619"/>
                <a:gd name="T10" fmla="*/ 17 w 64"/>
                <a:gd name="T11" fmla="*/ 0 h 619"/>
                <a:gd name="T12" fmla="*/ 0 w 64"/>
                <a:gd name="T13" fmla="*/ 17 h 619"/>
                <a:gd name="T14" fmla="*/ 0 w 64"/>
                <a:gd name="T15" fmla="*/ 603 h 619"/>
                <a:gd name="T16" fmla="*/ 17 w 64"/>
                <a:gd name="T17" fmla="*/ 619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619">
                  <a:moveTo>
                    <a:pt x="17" y="619"/>
                  </a:moveTo>
                  <a:cubicBezTo>
                    <a:pt x="17" y="619"/>
                    <a:pt x="17" y="619"/>
                    <a:pt x="47" y="619"/>
                  </a:cubicBezTo>
                  <a:cubicBezTo>
                    <a:pt x="57" y="619"/>
                    <a:pt x="64" y="610"/>
                    <a:pt x="64" y="603"/>
                  </a:cubicBezTo>
                  <a:cubicBezTo>
                    <a:pt x="64" y="603"/>
                    <a:pt x="64" y="603"/>
                    <a:pt x="64" y="17"/>
                  </a:cubicBezTo>
                  <a:cubicBezTo>
                    <a:pt x="64" y="8"/>
                    <a:pt x="57" y="0"/>
                    <a:pt x="47" y="0"/>
                  </a:cubicBezTo>
                  <a:cubicBezTo>
                    <a:pt x="47" y="0"/>
                    <a:pt x="47" y="0"/>
                    <a:pt x="17" y="0"/>
                  </a:cubicBezTo>
                  <a:cubicBezTo>
                    <a:pt x="10" y="0"/>
                    <a:pt x="0" y="8"/>
                    <a:pt x="0" y="17"/>
                  </a:cubicBezTo>
                  <a:cubicBezTo>
                    <a:pt x="0" y="17"/>
                    <a:pt x="0" y="17"/>
                    <a:pt x="0" y="603"/>
                  </a:cubicBezTo>
                  <a:cubicBezTo>
                    <a:pt x="0" y="610"/>
                    <a:pt x="10" y="619"/>
                    <a:pt x="17" y="61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4" name="Freeform 10"/>
            <p:cNvSpPr>
              <a:spLocks/>
            </p:cNvSpPr>
            <p:nvPr/>
          </p:nvSpPr>
          <p:spPr bwMode="auto">
            <a:xfrm>
              <a:off x="4159" y="1287"/>
              <a:ext cx="139" cy="1462"/>
            </a:xfrm>
            <a:custGeom>
              <a:avLst/>
              <a:gdLst>
                <a:gd name="T0" fmla="*/ 17 w 59"/>
                <a:gd name="T1" fmla="*/ 619 h 619"/>
                <a:gd name="T2" fmla="*/ 43 w 59"/>
                <a:gd name="T3" fmla="*/ 619 h 619"/>
                <a:gd name="T4" fmla="*/ 59 w 59"/>
                <a:gd name="T5" fmla="*/ 603 h 619"/>
                <a:gd name="T6" fmla="*/ 59 w 59"/>
                <a:gd name="T7" fmla="*/ 17 h 619"/>
                <a:gd name="T8" fmla="*/ 43 w 59"/>
                <a:gd name="T9" fmla="*/ 0 h 619"/>
                <a:gd name="T10" fmla="*/ 17 w 59"/>
                <a:gd name="T11" fmla="*/ 0 h 619"/>
                <a:gd name="T12" fmla="*/ 0 w 59"/>
                <a:gd name="T13" fmla="*/ 17 h 619"/>
                <a:gd name="T14" fmla="*/ 0 w 59"/>
                <a:gd name="T15" fmla="*/ 603 h 619"/>
                <a:gd name="T16" fmla="*/ 17 w 59"/>
                <a:gd name="T17" fmla="*/ 619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619">
                  <a:moveTo>
                    <a:pt x="17" y="619"/>
                  </a:moveTo>
                  <a:cubicBezTo>
                    <a:pt x="17" y="619"/>
                    <a:pt x="17" y="619"/>
                    <a:pt x="43" y="619"/>
                  </a:cubicBezTo>
                  <a:cubicBezTo>
                    <a:pt x="52" y="619"/>
                    <a:pt x="59" y="610"/>
                    <a:pt x="59" y="603"/>
                  </a:cubicBezTo>
                  <a:cubicBezTo>
                    <a:pt x="59" y="603"/>
                    <a:pt x="59" y="603"/>
                    <a:pt x="59" y="17"/>
                  </a:cubicBezTo>
                  <a:cubicBezTo>
                    <a:pt x="59" y="8"/>
                    <a:pt x="52" y="0"/>
                    <a:pt x="43" y="0"/>
                  </a:cubicBezTo>
                  <a:cubicBezTo>
                    <a:pt x="43" y="0"/>
                    <a:pt x="43" y="0"/>
                    <a:pt x="17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17"/>
                    <a:pt x="0" y="17"/>
                    <a:pt x="0" y="603"/>
                  </a:cubicBezTo>
                  <a:cubicBezTo>
                    <a:pt x="0" y="610"/>
                    <a:pt x="7" y="619"/>
                    <a:pt x="17" y="61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5" name="Freeform 11"/>
            <p:cNvSpPr>
              <a:spLocks noEditPoints="1"/>
            </p:cNvSpPr>
            <p:nvPr/>
          </p:nvSpPr>
          <p:spPr bwMode="auto">
            <a:xfrm>
              <a:off x="2824" y="2059"/>
              <a:ext cx="1547" cy="1547"/>
            </a:xfrm>
            <a:custGeom>
              <a:avLst/>
              <a:gdLst>
                <a:gd name="T0" fmla="*/ 653 w 655"/>
                <a:gd name="T1" fmla="*/ 587 h 655"/>
                <a:gd name="T2" fmla="*/ 568 w 655"/>
                <a:gd name="T3" fmla="*/ 501 h 655"/>
                <a:gd name="T4" fmla="*/ 495 w 655"/>
                <a:gd name="T5" fmla="*/ 429 h 655"/>
                <a:gd name="T6" fmla="*/ 472 w 655"/>
                <a:gd name="T7" fmla="*/ 422 h 655"/>
                <a:gd name="T8" fmla="*/ 460 w 655"/>
                <a:gd name="T9" fmla="*/ 428 h 655"/>
                <a:gd name="T10" fmla="*/ 405 w 655"/>
                <a:gd name="T11" fmla="*/ 373 h 655"/>
                <a:gd name="T12" fmla="*/ 406 w 655"/>
                <a:gd name="T13" fmla="*/ 372 h 655"/>
                <a:gd name="T14" fmla="*/ 451 w 655"/>
                <a:gd name="T15" fmla="*/ 177 h 655"/>
                <a:gd name="T16" fmla="*/ 362 w 655"/>
                <a:gd name="T17" fmla="*/ 43 h 655"/>
                <a:gd name="T18" fmla="*/ 263 w 655"/>
                <a:gd name="T19" fmla="*/ 2 h 655"/>
                <a:gd name="T20" fmla="*/ 244 w 655"/>
                <a:gd name="T21" fmla="*/ 0 h 655"/>
                <a:gd name="T22" fmla="*/ 212 w 655"/>
                <a:gd name="T23" fmla="*/ 0 h 655"/>
                <a:gd name="T24" fmla="*/ 193 w 655"/>
                <a:gd name="T25" fmla="*/ 2 h 655"/>
                <a:gd name="T26" fmla="*/ 82 w 655"/>
                <a:gd name="T27" fmla="*/ 53 h 655"/>
                <a:gd name="T28" fmla="*/ 2 w 655"/>
                <a:gd name="T29" fmla="*/ 191 h 655"/>
                <a:gd name="T30" fmla="*/ 0 w 655"/>
                <a:gd name="T31" fmla="*/ 209 h 655"/>
                <a:gd name="T32" fmla="*/ 0 w 655"/>
                <a:gd name="T33" fmla="*/ 212 h 655"/>
                <a:gd name="T34" fmla="*/ 0 w 655"/>
                <a:gd name="T35" fmla="*/ 244 h 655"/>
                <a:gd name="T36" fmla="*/ 0 w 655"/>
                <a:gd name="T37" fmla="*/ 247 h 655"/>
                <a:gd name="T38" fmla="*/ 6 w 655"/>
                <a:gd name="T39" fmla="*/ 282 h 655"/>
                <a:gd name="T40" fmla="*/ 253 w 655"/>
                <a:gd name="T41" fmla="*/ 456 h 655"/>
                <a:gd name="T42" fmla="*/ 349 w 655"/>
                <a:gd name="T43" fmla="*/ 422 h 655"/>
                <a:gd name="T44" fmla="*/ 370 w 655"/>
                <a:gd name="T45" fmla="*/ 408 h 655"/>
                <a:gd name="T46" fmla="*/ 425 w 655"/>
                <a:gd name="T47" fmla="*/ 463 h 655"/>
                <a:gd name="T48" fmla="*/ 425 w 655"/>
                <a:gd name="T49" fmla="*/ 464 h 655"/>
                <a:gd name="T50" fmla="*/ 427 w 655"/>
                <a:gd name="T51" fmla="*/ 498 h 655"/>
                <a:gd name="T52" fmla="*/ 550 w 655"/>
                <a:gd name="T53" fmla="*/ 621 h 655"/>
                <a:gd name="T54" fmla="*/ 584 w 655"/>
                <a:gd name="T55" fmla="*/ 655 h 655"/>
                <a:gd name="T56" fmla="*/ 596 w 655"/>
                <a:gd name="T57" fmla="*/ 655 h 655"/>
                <a:gd name="T58" fmla="*/ 655 w 655"/>
                <a:gd name="T59" fmla="*/ 596 h 655"/>
                <a:gd name="T60" fmla="*/ 655 w 655"/>
                <a:gd name="T61" fmla="*/ 589 h 655"/>
                <a:gd name="T62" fmla="*/ 653 w 655"/>
                <a:gd name="T63" fmla="*/ 587 h 655"/>
                <a:gd name="T64" fmla="*/ 227 w 655"/>
                <a:gd name="T65" fmla="*/ 409 h 655"/>
                <a:gd name="T66" fmla="*/ 48 w 655"/>
                <a:gd name="T67" fmla="*/ 228 h 655"/>
                <a:gd name="T68" fmla="*/ 229 w 655"/>
                <a:gd name="T69" fmla="*/ 48 h 655"/>
                <a:gd name="T70" fmla="*/ 409 w 655"/>
                <a:gd name="T71" fmla="*/ 228 h 655"/>
                <a:gd name="T72" fmla="*/ 227 w 655"/>
                <a:gd name="T73" fmla="*/ 409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55" h="655">
                  <a:moveTo>
                    <a:pt x="653" y="587"/>
                  </a:moveTo>
                  <a:cubicBezTo>
                    <a:pt x="624" y="558"/>
                    <a:pt x="596" y="530"/>
                    <a:pt x="568" y="501"/>
                  </a:cubicBezTo>
                  <a:cubicBezTo>
                    <a:pt x="544" y="477"/>
                    <a:pt x="519" y="453"/>
                    <a:pt x="495" y="429"/>
                  </a:cubicBezTo>
                  <a:cubicBezTo>
                    <a:pt x="489" y="423"/>
                    <a:pt x="481" y="420"/>
                    <a:pt x="472" y="422"/>
                  </a:cubicBezTo>
                  <a:cubicBezTo>
                    <a:pt x="468" y="423"/>
                    <a:pt x="464" y="426"/>
                    <a:pt x="460" y="428"/>
                  </a:cubicBezTo>
                  <a:cubicBezTo>
                    <a:pt x="442" y="410"/>
                    <a:pt x="424" y="391"/>
                    <a:pt x="405" y="373"/>
                  </a:cubicBezTo>
                  <a:cubicBezTo>
                    <a:pt x="406" y="373"/>
                    <a:pt x="406" y="372"/>
                    <a:pt x="406" y="372"/>
                  </a:cubicBezTo>
                  <a:cubicBezTo>
                    <a:pt x="451" y="314"/>
                    <a:pt x="467" y="249"/>
                    <a:pt x="451" y="177"/>
                  </a:cubicBezTo>
                  <a:cubicBezTo>
                    <a:pt x="439" y="121"/>
                    <a:pt x="408" y="77"/>
                    <a:pt x="362" y="43"/>
                  </a:cubicBezTo>
                  <a:cubicBezTo>
                    <a:pt x="333" y="21"/>
                    <a:pt x="300" y="8"/>
                    <a:pt x="263" y="2"/>
                  </a:cubicBezTo>
                  <a:cubicBezTo>
                    <a:pt x="257" y="1"/>
                    <a:pt x="251" y="1"/>
                    <a:pt x="244" y="0"/>
                  </a:cubicBezTo>
                  <a:cubicBezTo>
                    <a:pt x="233" y="0"/>
                    <a:pt x="223" y="0"/>
                    <a:pt x="212" y="0"/>
                  </a:cubicBezTo>
                  <a:cubicBezTo>
                    <a:pt x="206" y="1"/>
                    <a:pt x="200" y="1"/>
                    <a:pt x="193" y="2"/>
                  </a:cubicBezTo>
                  <a:cubicBezTo>
                    <a:pt x="151" y="9"/>
                    <a:pt x="114" y="25"/>
                    <a:pt x="82" y="53"/>
                  </a:cubicBezTo>
                  <a:cubicBezTo>
                    <a:pt x="38" y="89"/>
                    <a:pt x="12" y="136"/>
                    <a:pt x="2" y="191"/>
                  </a:cubicBezTo>
                  <a:cubicBezTo>
                    <a:pt x="1" y="197"/>
                    <a:pt x="1" y="203"/>
                    <a:pt x="0" y="209"/>
                  </a:cubicBezTo>
                  <a:cubicBezTo>
                    <a:pt x="0" y="210"/>
                    <a:pt x="0" y="211"/>
                    <a:pt x="0" y="212"/>
                  </a:cubicBezTo>
                  <a:cubicBezTo>
                    <a:pt x="0" y="223"/>
                    <a:pt x="0" y="234"/>
                    <a:pt x="0" y="244"/>
                  </a:cubicBezTo>
                  <a:cubicBezTo>
                    <a:pt x="0" y="245"/>
                    <a:pt x="0" y="246"/>
                    <a:pt x="0" y="247"/>
                  </a:cubicBezTo>
                  <a:cubicBezTo>
                    <a:pt x="2" y="259"/>
                    <a:pt x="3" y="270"/>
                    <a:pt x="6" y="282"/>
                  </a:cubicBezTo>
                  <a:cubicBezTo>
                    <a:pt x="33" y="394"/>
                    <a:pt x="138" y="468"/>
                    <a:pt x="253" y="456"/>
                  </a:cubicBezTo>
                  <a:cubicBezTo>
                    <a:pt x="287" y="452"/>
                    <a:pt x="320" y="441"/>
                    <a:pt x="349" y="422"/>
                  </a:cubicBezTo>
                  <a:cubicBezTo>
                    <a:pt x="357" y="418"/>
                    <a:pt x="364" y="413"/>
                    <a:pt x="370" y="408"/>
                  </a:cubicBezTo>
                  <a:cubicBezTo>
                    <a:pt x="389" y="426"/>
                    <a:pt x="407" y="445"/>
                    <a:pt x="425" y="463"/>
                  </a:cubicBezTo>
                  <a:cubicBezTo>
                    <a:pt x="425" y="463"/>
                    <a:pt x="425" y="463"/>
                    <a:pt x="425" y="464"/>
                  </a:cubicBezTo>
                  <a:cubicBezTo>
                    <a:pt x="416" y="475"/>
                    <a:pt x="416" y="488"/>
                    <a:pt x="427" y="498"/>
                  </a:cubicBezTo>
                  <a:cubicBezTo>
                    <a:pt x="468" y="539"/>
                    <a:pt x="509" y="580"/>
                    <a:pt x="550" y="621"/>
                  </a:cubicBezTo>
                  <a:cubicBezTo>
                    <a:pt x="561" y="633"/>
                    <a:pt x="572" y="644"/>
                    <a:pt x="584" y="655"/>
                  </a:cubicBezTo>
                  <a:cubicBezTo>
                    <a:pt x="588" y="655"/>
                    <a:pt x="592" y="655"/>
                    <a:pt x="596" y="655"/>
                  </a:cubicBezTo>
                  <a:cubicBezTo>
                    <a:pt x="616" y="636"/>
                    <a:pt x="635" y="616"/>
                    <a:pt x="655" y="596"/>
                  </a:cubicBezTo>
                  <a:cubicBezTo>
                    <a:pt x="655" y="594"/>
                    <a:pt x="655" y="591"/>
                    <a:pt x="655" y="589"/>
                  </a:cubicBezTo>
                  <a:cubicBezTo>
                    <a:pt x="654" y="588"/>
                    <a:pt x="653" y="587"/>
                    <a:pt x="653" y="587"/>
                  </a:cubicBezTo>
                  <a:close/>
                  <a:moveTo>
                    <a:pt x="227" y="409"/>
                  </a:moveTo>
                  <a:cubicBezTo>
                    <a:pt x="128" y="409"/>
                    <a:pt x="48" y="328"/>
                    <a:pt x="48" y="228"/>
                  </a:cubicBezTo>
                  <a:cubicBezTo>
                    <a:pt x="48" y="128"/>
                    <a:pt x="128" y="48"/>
                    <a:pt x="229" y="48"/>
                  </a:cubicBezTo>
                  <a:cubicBezTo>
                    <a:pt x="328" y="48"/>
                    <a:pt x="409" y="129"/>
                    <a:pt x="409" y="228"/>
                  </a:cubicBezTo>
                  <a:cubicBezTo>
                    <a:pt x="409" y="329"/>
                    <a:pt x="328" y="409"/>
                    <a:pt x="227" y="409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6" name="Freeform 12"/>
            <p:cNvSpPr>
              <a:spLocks/>
            </p:cNvSpPr>
            <p:nvPr/>
          </p:nvSpPr>
          <p:spPr bwMode="auto">
            <a:xfrm>
              <a:off x="2690" y="1287"/>
              <a:ext cx="179" cy="1322"/>
            </a:xfrm>
            <a:custGeom>
              <a:avLst/>
              <a:gdLst>
                <a:gd name="T0" fmla="*/ 76 w 76"/>
                <a:gd name="T1" fmla="*/ 17 h 560"/>
                <a:gd name="T2" fmla="*/ 59 w 76"/>
                <a:gd name="T3" fmla="*/ 0 h 560"/>
                <a:gd name="T4" fmla="*/ 17 w 76"/>
                <a:gd name="T5" fmla="*/ 0 h 560"/>
                <a:gd name="T6" fmla="*/ 0 w 76"/>
                <a:gd name="T7" fmla="*/ 17 h 560"/>
                <a:gd name="T8" fmla="*/ 0 w 76"/>
                <a:gd name="T9" fmla="*/ 544 h 560"/>
                <a:gd name="T10" fmla="*/ 17 w 76"/>
                <a:gd name="T11" fmla="*/ 560 h 560"/>
                <a:gd name="T12" fmla="*/ 22 w 76"/>
                <a:gd name="T13" fmla="*/ 560 h 560"/>
                <a:gd name="T14" fmla="*/ 23 w 76"/>
                <a:gd name="T15" fmla="*/ 528 h 560"/>
                <a:gd name="T16" fmla="*/ 25 w 76"/>
                <a:gd name="T17" fmla="*/ 513 h 560"/>
                <a:gd name="T18" fmla="*/ 76 w 76"/>
                <a:gd name="T19" fmla="*/ 395 h 560"/>
                <a:gd name="T20" fmla="*/ 76 w 76"/>
                <a:gd name="T21" fmla="*/ 17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560">
                  <a:moveTo>
                    <a:pt x="76" y="17"/>
                  </a:moveTo>
                  <a:cubicBezTo>
                    <a:pt x="76" y="7"/>
                    <a:pt x="69" y="0"/>
                    <a:pt x="59" y="0"/>
                  </a:cubicBezTo>
                  <a:cubicBezTo>
                    <a:pt x="59" y="0"/>
                    <a:pt x="59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17"/>
                    <a:pt x="0" y="17"/>
                    <a:pt x="0" y="544"/>
                  </a:cubicBezTo>
                  <a:cubicBezTo>
                    <a:pt x="0" y="553"/>
                    <a:pt x="7" y="560"/>
                    <a:pt x="17" y="560"/>
                  </a:cubicBezTo>
                  <a:cubicBezTo>
                    <a:pt x="17" y="560"/>
                    <a:pt x="17" y="560"/>
                    <a:pt x="22" y="560"/>
                  </a:cubicBezTo>
                  <a:cubicBezTo>
                    <a:pt x="23" y="528"/>
                    <a:pt x="23" y="528"/>
                    <a:pt x="23" y="528"/>
                  </a:cubicBezTo>
                  <a:cubicBezTo>
                    <a:pt x="23" y="523"/>
                    <a:pt x="24" y="518"/>
                    <a:pt x="25" y="513"/>
                  </a:cubicBezTo>
                  <a:cubicBezTo>
                    <a:pt x="32" y="468"/>
                    <a:pt x="50" y="428"/>
                    <a:pt x="76" y="395"/>
                  </a:cubicBezTo>
                  <a:cubicBezTo>
                    <a:pt x="76" y="317"/>
                    <a:pt x="76" y="198"/>
                    <a:pt x="76" y="17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7" name="Freeform 13"/>
            <p:cNvSpPr>
              <a:spLocks/>
            </p:cNvSpPr>
            <p:nvPr/>
          </p:nvSpPr>
          <p:spPr bwMode="auto">
            <a:xfrm>
              <a:off x="3020" y="2366"/>
              <a:ext cx="92" cy="243"/>
            </a:xfrm>
            <a:custGeom>
              <a:avLst/>
              <a:gdLst>
                <a:gd name="T0" fmla="*/ 0 w 39"/>
                <a:gd name="T1" fmla="*/ 103 h 103"/>
                <a:gd name="T2" fmla="*/ 22 w 39"/>
                <a:gd name="T3" fmla="*/ 103 h 103"/>
                <a:gd name="T4" fmla="*/ 39 w 39"/>
                <a:gd name="T5" fmla="*/ 87 h 103"/>
                <a:gd name="T6" fmla="*/ 39 w 39"/>
                <a:gd name="T7" fmla="*/ 0 h 103"/>
                <a:gd name="T8" fmla="*/ 0 w 39"/>
                <a:gd name="T9" fmla="*/ 98 h 103"/>
                <a:gd name="T10" fmla="*/ 0 w 39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03">
                  <a:moveTo>
                    <a:pt x="0" y="103"/>
                  </a:moveTo>
                  <a:cubicBezTo>
                    <a:pt x="6" y="103"/>
                    <a:pt x="13" y="103"/>
                    <a:pt x="22" y="103"/>
                  </a:cubicBezTo>
                  <a:cubicBezTo>
                    <a:pt x="32" y="103"/>
                    <a:pt x="39" y="96"/>
                    <a:pt x="39" y="87"/>
                  </a:cubicBezTo>
                  <a:cubicBezTo>
                    <a:pt x="39" y="87"/>
                    <a:pt x="39" y="86"/>
                    <a:pt x="39" y="0"/>
                  </a:cubicBezTo>
                  <a:cubicBezTo>
                    <a:pt x="15" y="26"/>
                    <a:pt x="0" y="60"/>
                    <a:pt x="0" y="98"/>
                  </a:cubicBezTo>
                  <a:cubicBezTo>
                    <a:pt x="0" y="100"/>
                    <a:pt x="0" y="102"/>
                    <a:pt x="0" y="103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8" name="Freeform 14"/>
            <p:cNvSpPr>
              <a:spLocks/>
            </p:cNvSpPr>
            <p:nvPr/>
          </p:nvSpPr>
          <p:spPr bwMode="auto">
            <a:xfrm>
              <a:off x="2900" y="1287"/>
              <a:ext cx="212" cy="895"/>
            </a:xfrm>
            <a:custGeom>
              <a:avLst/>
              <a:gdLst>
                <a:gd name="T0" fmla="*/ 27 w 90"/>
                <a:gd name="T1" fmla="*/ 353 h 379"/>
                <a:gd name="T2" fmla="*/ 90 w 90"/>
                <a:gd name="T3" fmla="*/ 314 h 379"/>
                <a:gd name="T4" fmla="*/ 90 w 90"/>
                <a:gd name="T5" fmla="*/ 17 h 379"/>
                <a:gd name="T6" fmla="*/ 73 w 90"/>
                <a:gd name="T7" fmla="*/ 0 h 379"/>
                <a:gd name="T8" fmla="*/ 16 w 90"/>
                <a:gd name="T9" fmla="*/ 0 h 379"/>
                <a:gd name="T10" fmla="*/ 0 w 90"/>
                <a:gd name="T11" fmla="*/ 17 h 379"/>
                <a:gd name="T12" fmla="*/ 0 w 90"/>
                <a:gd name="T13" fmla="*/ 379 h 379"/>
                <a:gd name="T14" fmla="*/ 27 w 90"/>
                <a:gd name="T15" fmla="*/ 353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379">
                  <a:moveTo>
                    <a:pt x="27" y="353"/>
                  </a:moveTo>
                  <a:cubicBezTo>
                    <a:pt x="46" y="337"/>
                    <a:pt x="67" y="324"/>
                    <a:pt x="90" y="314"/>
                  </a:cubicBezTo>
                  <a:cubicBezTo>
                    <a:pt x="90" y="241"/>
                    <a:pt x="90" y="144"/>
                    <a:pt x="90" y="17"/>
                  </a:cubicBezTo>
                  <a:cubicBezTo>
                    <a:pt x="90" y="7"/>
                    <a:pt x="83" y="0"/>
                    <a:pt x="73" y="0"/>
                  </a:cubicBezTo>
                  <a:cubicBezTo>
                    <a:pt x="73" y="0"/>
                    <a:pt x="73" y="0"/>
                    <a:pt x="16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17"/>
                    <a:pt x="0" y="17"/>
                    <a:pt x="0" y="379"/>
                  </a:cubicBezTo>
                  <a:cubicBezTo>
                    <a:pt x="8" y="370"/>
                    <a:pt x="17" y="361"/>
                    <a:pt x="27" y="353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9" name="Freeform 15"/>
            <p:cNvSpPr>
              <a:spLocks/>
            </p:cNvSpPr>
            <p:nvPr/>
          </p:nvSpPr>
          <p:spPr bwMode="auto">
            <a:xfrm>
              <a:off x="3143" y="2255"/>
              <a:ext cx="272" cy="354"/>
            </a:xfrm>
            <a:custGeom>
              <a:avLst/>
              <a:gdLst>
                <a:gd name="T0" fmla="*/ 94 w 115"/>
                <a:gd name="T1" fmla="*/ 0 h 150"/>
                <a:gd name="T2" fmla="*/ 0 w 115"/>
                <a:gd name="T3" fmla="*/ 34 h 150"/>
                <a:gd name="T4" fmla="*/ 0 w 115"/>
                <a:gd name="T5" fmla="*/ 134 h 150"/>
                <a:gd name="T6" fmla="*/ 17 w 115"/>
                <a:gd name="T7" fmla="*/ 150 h 150"/>
                <a:gd name="T8" fmla="*/ 99 w 115"/>
                <a:gd name="T9" fmla="*/ 150 h 150"/>
                <a:gd name="T10" fmla="*/ 115 w 115"/>
                <a:gd name="T11" fmla="*/ 134 h 150"/>
                <a:gd name="T12" fmla="*/ 115 w 115"/>
                <a:gd name="T13" fmla="*/ 2 h 150"/>
                <a:gd name="T14" fmla="*/ 94 w 115"/>
                <a:gd name="T15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50">
                  <a:moveTo>
                    <a:pt x="94" y="0"/>
                  </a:moveTo>
                  <a:cubicBezTo>
                    <a:pt x="58" y="0"/>
                    <a:pt x="25" y="13"/>
                    <a:pt x="0" y="34"/>
                  </a:cubicBezTo>
                  <a:cubicBezTo>
                    <a:pt x="0" y="65"/>
                    <a:pt x="0" y="98"/>
                    <a:pt x="0" y="134"/>
                  </a:cubicBezTo>
                  <a:cubicBezTo>
                    <a:pt x="0" y="143"/>
                    <a:pt x="7" y="150"/>
                    <a:pt x="17" y="150"/>
                  </a:cubicBezTo>
                  <a:cubicBezTo>
                    <a:pt x="17" y="150"/>
                    <a:pt x="17" y="150"/>
                    <a:pt x="99" y="150"/>
                  </a:cubicBezTo>
                  <a:cubicBezTo>
                    <a:pt x="108" y="150"/>
                    <a:pt x="115" y="143"/>
                    <a:pt x="115" y="134"/>
                  </a:cubicBezTo>
                  <a:cubicBezTo>
                    <a:pt x="115" y="134"/>
                    <a:pt x="115" y="134"/>
                    <a:pt x="115" y="2"/>
                  </a:cubicBezTo>
                  <a:cubicBezTo>
                    <a:pt x="108" y="1"/>
                    <a:pt x="101" y="0"/>
                    <a:pt x="9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0" name="Freeform 16"/>
            <p:cNvSpPr>
              <a:spLocks/>
            </p:cNvSpPr>
            <p:nvPr/>
          </p:nvSpPr>
          <p:spPr bwMode="auto">
            <a:xfrm>
              <a:off x="3143" y="1287"/>
              <a:ext cx="272" cy="729"/>
            </a:xfrm>
            <a:custGeom>
              <a:avLst/>
              <a:gdLst>
                <a:gd name="T0" fmla="*/ 69 w 115"/>
                <a:gd name="T1" fmla="*/ 292 h 309"/>
                <a:gd name="T2" fmla="*/ 77 w 115"/>
                <a:gd name="T3" fmla="*/ 292 h 309"/>
                <a:gd name="T4" fmla="*/ 114 w 115"/>
                <a:gd name="T5" fmla="*/ 292 h 309"/>
                <a:gd name="T6" fmla="*/ 115 w 115"/>
                <a:gd name="T7" fmla="*/ 292 h 309"/>
                <a:gd name="T8" fmla="*/ 115 w 115"/>
                <a:gd name="T9" fmla="*/ 17 h 309"/>
                <a:gd name="T10" fmla="*/ 99 w 115"/>
                <a:gd name="T11" fmla="*/ 0 h 309"/>
                <a:gd name="T12" fmla="*/ 17 w 115"/>
                <a:gd name="T13" fmla="*/ 0 h 309"/>
                <a:gd name="T14" fmla="*/ 0 w 115"/>
                <a:gd name="T15" fmla="*/ 17 h 309"/>
                <a:gd name="T16" fmla="*/ 0 w 115"/>
                <a:gd name="T17" fmla="*/ 309 h 309"/>
                <a:gd name="T18" fmla="*/ 53 w 115"/>
                <a:gd name="T19" fmla="*/ 295 h 309"/>
                <a:gd name="T20" fmla="*/ 69 w 115"/>
                <a:gd name="T21" fmla="*/ 29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309">
                  <a:moveTo>
                    <a:pt x="69" y="292"/>
                  </a:moveTo>
                  <a:cubicBezTo>
                    <a:pt x="77" y="292"/>
                    <a:pt x="77" y="292"/>
                    <a:pt x="77" y="292"/>
                  </a:cubicBezTo>
                  <a:cubicBezTo>
                    <a:pt x="114" y="292"/>
                    <a:pt x="114" y="292"/>
                    <a:pt x="114" y="292"/>
                  </a:cubicBezTo>
                  <a:cubicBezTo>
                    <a:pt x="114" y="292"/>
                    <a:pt x="115" y="292"/>
                    <a:pt x="115" y="292"/>
                  </a:cubicBezTo>
                  <a:cubicBezTo>
                    <a:pt x="115" y="222"/>
                    <a:pt x="115" y="132"/>
                    <a:pt x="115" y="17"/>
                  </a:cubicBezTo>
                  <a:cubicBezTo>
                    <a:pt x="115" y="7"/>
                    <a:pt x="108" y="0"/>
                    <a:pt x="99" y="0"/>
                  </a:cubicBezTo>
                  <a:cubicBezTo>
                    <a:pt x="99" y="0"/>
                    <a:pt x="99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17"/>
                    <a:pt x="0" y="17"/>
                    <a:pt x="0" y="309"/>
                  </a:cubicBezTo>
                  <a:cubicBezTo>
                    <a:pt x="17" y="303"/>
                    <a:pt x="34" y="297"/>
                    <a:pt x="53" y="295"/>
                  </a:cubicBezTo>
                  <a:cubicBezTo>
                    <a:pt x="58" y="294"/>
                    <a:pt x="63" y="293"/>
                    <a:pt x="69" y="292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1" name="Freeform 17"/>
            <p:cNvSpPr>
              <a:spLocks/>
            </p:cNvSpPr>
            <p:nvPr/>
          </p:nvSpPr>
          <p:spPr bwMode="auto">
            <a:xfrm>
              <a:off x="3446" y="2264"/>
              <a:ext cx="214" cy="345"/>
            </a:xfrm>
            <a:custGeom>
              <a:avLst/>
              <a:gdLst>
                <a:gd name="T0" fmla="*/ 0 w 91"/>
                <a:gd name="T1" fmla="*/ 0 h 146"/>
                <a:gd name="T2" fmla="*/ 0 w 91"/>
                <a:gd name="T3" fmla="*/ 130 h 146"/>
                <a:gd name="T4" fmla="*/ 17 w 91"/>
                <a:gd name="T5" fmla="*/ 146 h 146"/>
                <a:gd name="T6" fmla="*/ 74 w 91"/>
                <a:gd name="T7" fmla="*/ 146 h 146"/>
                <a:gd name="T8" fmla="*/ 91 w 91"/>
                <a:gd name="T9" fmla="*/ 130 h 146"/>
                <a:gd name="T10" fmla="*/ 91 w 91"/>
                <a:gd name="T11" fmla="*/ 68 h 146"/>
                <a:gd name="T12" fmla="*/ 0 w 91"/>
                <a:gd name="T1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146">
                  <a:moveTo>
                    <a:pt x="0" y="0"/>
                  </a:moveTo>
                  <a:cubicBezTo>
                    <a:pt x="0" y="39"/>
                    <a:pt x="0" y="82"/>
                    <a:pt x="0" y="130"/>
                  </a:cubicBezTo>
                  <a:cubicBezTo>
                    <a:pt x="0" y="139"/>
                    <a:pt x="8" y="146"/>
                    <a:pt x="17" y="146"/>
                  </a:cubicBezTo>
                  <a:cubicBezTo>
                    <a:pt x="17" y="146"/>
                    <a:pt x="17" y="146"/>
                    <a:pt x="74" y="146"/>
                  </a:cubicBezTo>
                  <a:cubicBezTo>
                    <a:pt x="83" y="146"/>
                    <a:pt x="91" y="139"/>
                    <a:pt x="91" y="130"/>
                  </a:cubicBezTo>
                  <a:cubicBezTo>
                    <a:pt x="91" y="130"/>
                    <a:pt x="91" y="129"/>
                    <a:pt x="91" y="68"/>
                  </a:cubicBezTo>
                  <a:cubicBezTo>
                    <a:pt x="71" y="34"/>
                    <a:pt x="39" y="1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2" name="Freeform 18"/>
            <p:cNvSpPr>
              <a:spLocks/>
            </p:cNvSpPr>
            <p:nvPr/>
          </p:nvSpPr>
          <p:spPr bwMode="auto">
            <a:xfrm>
              <a:off x="3446" y="1287"/>
              <a:ext cx="214" cy="762"/>
            </a:xfrm>
            <a:custGeom>
              <a:avLst/>
              <a:gdLst>
                <a:gd name="T0" fmla="*/ 91 w 91"/>
                <a:gd name="T1" fmla="*/ 323 h 323"/>
                <a:gd name="T2" fmla="*/ 91 w 91"/>
                <a:gd name="T3" fmla="*/ 17 h 323"/>
                <a:gd name="T4" fmla="*/ 74 w 91"/>
                <a:gd name="T5" fmla="*/ 0 h 323"/>
                <a:gd name="T6" fmla="*/ 17 w 91"/>
                <a:gd name="T7" fmla="*/ 0 h 323"/>
                <a:gd name="T8" fmla="*/ 0 w 91"/>
                <a:gd name="T9" fmla="*/ 17 h 323"/>
                <a:gd name="T10" fmla="*/ 0 w 91"/>
                <a:gd name="T11" fmla="*/ 294 h 323"/>
                <a:gd name="T12" fmla="*/ 5 w 91"/>
                <a:gd name="T13" fmla="*/ 295 h 323"/>
                <a:gd name="T14" fmla="*/ 91 w 91"/>
                <a:gd name="T15" fmla="*/ 323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323">
                  <a:moveTo>
                    <a:pt x="91" y="323"/>
                  </a:moveTo>
                  <a:cubicBezTo>
                    <a:pt x="91" y="249"/>
                    <a:pt x="91" y="150"/>
                    <a:pt x="91" y="17"/>
                  </a:cubicBezTo>
                  <a:cubicBezTo>
                    <a:pt x="91" y="7"/>
                    <a:pt x="83" y="0"/>
                    <a:pt x="74" y="0"/>
                  </a:cubicBezTo>
                  <a:cubicBezTo>
                    <a:pt x="74" y="0"/>
                    <a:pt x="74" y="0"/>
                    <a:pt x="17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17"/>
                    <a:pt x="0" y="17"/>
                    <a:pt x="0" y="294"/>
                  </a:cubicBezTo>
                  <a:cubicBezTo>
                    <a:pt x="2" y="294"/>
                    <a:pt x="4" y="294"/>
                    <a:pt x="5" y="295"/>
                  </a:cubicBezTo>
                  <a:cubicBezTo>
                    <a:pt x="36" y="299"/>
                    <a:pt x="64" y="309"/>
                    <a:pt x="91" y="323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3" name="Freeform 19"/>
            <p:cNvSpPr>
              <a:spLocks/>
            </p:cNvSpPr>
            <p:nvPr/>
          </p:nvSpPr>
          <p:spPr bwMode="auto">
            <a:xfrm>
              <a:off x="3691" y="1287"/>
              <a:ext cx="227" cy="1025"/>
            </a:xfrm>
            <a:custGeom>
              <a:avLst/>
              <a:gdLst>
                <a:gd name="T0" fmla="*/ 96 w 96"/>
                <a:gd name="T1" fmla="*/ 434 h 434"/>
                <a:gd name="T2" fmla="*/ 96 w 96"/>
                <a:gd name="T3" fmla="*/ 17 h 434"/>
                <a:gd name="T4" fmla="*/ 80 w 96"/>
                <a:gd name="T5" fmla="*/ 0 h 434"/>
                <a:gd name="T6" fmla="*/ 17 w 96"/>
                <a:gd name="T7" fmla="*/ 0 h 434"/>
                <a:gd name="T8" fmla="*/ 0 w 96"/>
                <a:gd name="T9" fmla="*/ 17 h 434"/>
                <a:gd name="T10" fmla="*/ 0 w 96"/>
                <a:gd name="T11" fmla="*/ 332 h 434"/>
                <a:gd name="T12" fmla="*/ 16 w 96"/>
                <a:gd name="T13" fmla="*/ 342 h 434"/>
                <a:gd name="T14" fmla="*/ 96 w 96"/>
                <a:gd name="T15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434">
                  <a:moveTo>
                    <a:pt x="96" y="434"/>
                  </a:moveTo>
                  <a:cubicBezTo>
                    <a:pt x="96" y="359"/>
                    <a:pt x="96" y="232"/>
                    <a:pt x="96" y="17"/>
                  </a:cubicBezTo>
                  <a:cubicBezTo>
                    <a:pt x="96" y="7"/>
                    <a:pt x="89" y="0"/>
                    <a:pt x="80" y="0"/>
                  </a:cubicBezTo>
                  <a:cubicBezTo>
                    <a:pt x="80" y="0"/>
                    <a:pt x="80" y="0"/>
                    <a:pt x="17" y="0"/>
                  </a:cubicBezTo>
                  <a:cubicBezTo>
                    <a:pt x="7" y="0"/>
                    <a:pt x="0" y="7"/>
                    <a:pt x="0" y="17"/>
                  </a:cubicBezTo>
                  <a:cubicBezTo>
                    <a:pt x="0" y="17"/>
                    <a:pt x="0" y="17"/>
                    <a:pt x="0" y="332"/>
                  </a:cubicBezTo>
                  <a:cubicBezTo>
                    <a:pt x="6" y="335"/>
                    <a:pt x="11" y="338"/>
                    <a:pt x="16" y="342"/>
                  </a:cubicBezTo>
                  <a:cubicBezTo>
                    <a:pt x="51" y="368"/>
                    <a:pt x="78" y="399"/>
                    <a:pt x="96" y="43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3406065" y="3138386"/>
            <a:ext cx="1347314" cy="467051"/>
          </a:xfrm>
          <a:prstGeom prst="rect">
            <a:avLst/>
          </a:prstGeom>
          <a:noFill/>
          <a:effectLst>
            <a:outerShdw blurRad="38100" dist="25400" dir="5400000" algn="ctr" rotWithShape="0">
              <a:schemeClr val="bg1"/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fr-FR"/>
            </a:defPPr>
            <a:lvl1pPr algn="ctr">
              <a:lnSpc>
                <a:spcPct val="110000"/>
              </a:lnSpc>
              <a:defRPr sz="2400" b="1" i="0">
                <a:solidFill>
                  <a:schemeClr val="accent1"/>
                </a:solidFill>
                <a:effectLst>
                  <a:outerShdw blurRad="38100" dist="127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</a:defRPr>
            </a:lvl1pPr>
          </a:lstStyle>
          <a:p>
            <a:r>
              <a:rPr lang="pl-PL" dirty="0">
                <a:solidFill>
                  <a:schemeClr val="bg2"/>
                </a:solidFill>
              </a:rPr>
              <a:t>350 tys. 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755479" y="2090336"/>
            <a:ext cx="1196412" cy="498598"/>
          </a:xfrm>
          <a:prstGeom prst="rect">
            <a:avLst/>
          </a:prstGeom>
          <a:noFill/>
          <a:effectLst>
            <a:outerShdw blurRad="38100" dist="25400" dir="5400000" algn="ctr" rotWithShape="0">
              <a:schemeClr val="bg1"/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fr-FR"/>
            </a:defPPr>
            <a:lvl1pPr algn="ctr">
              <a:lnSpc>
                <a:spcPct val="110000"/>
              </a:lnSpc>
              <a:defRPr sz="2400" b="1" i="0">
                <a:solidFill>
                  <a:schemeClr val="accent1"/>
                </a:solidFill>
                <a:effectLst>
                  <a:outerShdw blurRad="38100" dist="127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</a:defRPr>
            </a:lvl1pPr>
          </a:lstStyle>
          <a:p>
            <a:r>
              <a:rPr lang="pl-PL">
                <a:solidFill>
                  <a:schemeClr val="bg2"/>
                </a:solidFill>
              </a:rPr>
              <a:t>1 000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04875" y="5902232"/>
            <a:ext cx="2168854" cy="515526"/>
            <a:chOff x="904875" y="5902232"/>
            <a:chExt cx="2168854" cy="515526"/>
          </a:xfrm>
        </p:grpSpPr>
        <p:sp>
          <p:nvSpPr>
            <p:cNvPr id="23" name="TextBox 22"/>
            <p:cNvSpPr txBox="1"/>
            <p:nvPr/>
          </p:nvSpPr>
          <p:spPr>
            <a:xfrm>
              <a:off x="904875" y="5902232"/>
              <a:ext cx="676275" cy="51552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pl-PL" sz="2500" b="1" i="0">
                  <a:solidFill>
                    <a:schemeClr val="bg2"/>
                  </a:solidFill>
                  <a:latin typeface="Arial" panose="020B0604020202020204" pitchFamily="34" charset="0"/>
                </a:rPr>
                <a:t>#8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47297" y="6016494"/>
              <a:ext cx="1066145" cy="28700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pl-PL" sz="1150" b="1" i="0">
                  <a:solidFill>
                    <a:schemeClr val="tx2"/>
                  </a:solidFill>
                  <a:latin typeface="Arial" panose="020B0604020202020204" pitchFamily="34" charset="0"/>
                </a:rPr>
                <a:t>na świecie </a:t>
              </a:r>
            </a:p>
          </p:txBody>
        </p:sp>
        <p:sp>
          <p:nvSpPr>
            <p:cNvPr id="70" name="Freeform 123"/>
            <p:cNvSpPr>
              <a:spLocks noEditPoints="1"/>
            </p:cNvSpPr>
            <p:nvPr/>
          </p:nvSpPr>
          <p:spPr bwMode="auto">
            <a:xfrm>
              <a:off x="2588086" y="5921799"/>
              <a:ext cx="485643" cy="476392"/>
            </a:xfrm>
            <a:custGeom>
              <a:avLst/>
              <a:gdLst>
                <a:gd name="T0" fmla="*/ 156 w 199"/>
                <a:gd name="T1" fmla="*/ 156 h 171"/>
                <a:gd name="T2" fmla="*/ 46 w 199"/>
                <a:gd name="T3" fmla="*/ 76 h 171"/>
                <a:gd name="T4" fmla="*/ 43 w 199"/>
                <a:gd name="T5" fmla="*/ 74 h 171"/>
                <a:gd name="T6" fmla="*/ 55 w 199"/>
                <a:gd name="T7" fmla="*/ 79 h 171"/>
                <a:gd name="T8" fmla="*/ 47 w 199"/>
                <a:gd name="T9" fmla="*/ 66 h 171"/>
                <a:gd name="T10" fmla="*/ 50 w 199"/>
                <a:gd name="T11" fmla="*/ 53 h 171"/>
                <a:gd name="T12" fmla="*/ 65 w 199"/>
                <a:gd name="T13" fmla="*/ 44 h 171"/>
                <a:gd name="T14" fmla="*/ 69 w 199"/>
                <a:gd name="T15" fmla="*/ 20 h 171"/>
                <a:gd name="T16" fmla="*/ 76 w 199"/>
                <a:gd name="T17" fmla="*/ 19 h 171"/>
                <a:gd name="T18" fmla="*/ 103 w 199"/>
                <a:gd name="T19" fmla="*/ 15 h 171"/>
                <a:gd name="T20" fmla="*/ 126 w 199"/>
                <a:gd name="T21" fmla="*/ 20 h 171"/>
                <a:gd name="T22" fmla="*/ 112 w 199"/>
                <a:gd name="T23" fmla="*/ 31 h 171"/>
                <a:gd name="T24" fmla="*/ 121 w 199"/>
                <a:gd name="T25" fmla="*/ 48 h 171"/>
                <a:gd name="T26" fmla="*/ 123 w 199"/>
                <a:gd name="T27" fmla="*/ 96 h 171"/>
                <a:gd name="T28" fmla="*/ 145 w 199"/>
                <a:gd name="T29" fmla="*/ 105 h 171"/>
                <a:gd name="T30" fmla="*/ 140 w 199"/>
                <a:gd name="T31" fmla="*/ 138 h 171"/>
                <a:gd name="T32" fmla="*/ 162 w 199"/>
                <a:gd name="T33" fmla="*/ 131 h 171"/>
                <a:gd name="T34" fmla="*/ 177 w 199"/>
                <a:gd name="T35" fmla="*/ 119 h 171"/>
                <a:gd name="T36" fmla="*/ 183 w 199"/>
                <a:gd name="T37" fmla="*/ 91 h 171"/>
                <a:gd name="T38" fmla="*/ 100 w 199"/>
                <a:gd name="T39" fmla="*/ 164 h 171"/>
                <a:gd name="T40" fmla="*/ 68 w 199"/>
                <a:gd name="T41" fmla="*/ 148 h 171"/>
                <a:gd name="T42" fmla="*/ 79 w 199"/>
                <a:gd name="T43" fmla="*/ 131 h 171"/>
                <a:gd name="T44" fmla="*/ 88 w 199"/>
                <a:gd name="T45" fmla="*/ 118 h 171"/>
                <a:gd name="T46" fmla="*/ 85 w 199"/>
                <a:gd name="T47" fmla="*/ 97 h 171"/>
                <a:gd name="T48" fmla="*/ 58 w 199"/>
                <a:gd name="T49" fmla="*/ 80 h 171"/>
                <a:gd name="T50" fmla="*/ 40 w 199"/>
                <a:gd name="T51" fmla="*/ 83 h 171"/>
                <a:gd name="T52" fmla="*/ 27 w 199"/>
                <a:gd name="T53" fmla="*/ 69 h 171"/>
                <a:gd name="T54" fmla="*/ 38 w 199"/>
                <a:gd name="T55" fmla="*/ 69 h 171"/>
                <a:gd name="T56" fmla="*/ 51 w 199"/>
                <a:gd name="T57" fmla="*/ 22 h 171"/>
                <a:gd name="T58" fmla="*/ 130 w 199"/>
                <a:gd name="T59" fmla="*/ 46 h 171"/>
                <a:gd name="T60" fmla="*/ 99 w 199"/>
                <a:gd name="T61" fmla="*/ 8 h 171"/>
                <a:gd name="T62" fmla="*/ 83 w 199"/>
                <a:gd name="T63" fmla="*/ 17 h 171"/>
                <a:gd name="T64" fmla="*/ 63 w 199"/>
                <a:gd name="T65" fmla="*/ 141 h 171"/>
                <a:gd name="T66" fmla="*/ 53 w 199"/>
                <a:gd name="T67" fmla="*/ 118 h 171"/>
                <a:gd name="T68" fmla="*/ 41 w 199"/>
                <a:gd name="T69" fmla="*/ 101 h 171"/>
                <a:gd name="T70" fmla="*/ 57 w 199"/>
                <a:gd name="T71" fmla="*/ 87 h 171"/>
                <a:gd name="T72" fmla="*/ 78 w 199"/>
                <a:gd name="T73" fmla="*/ 99 h 171"/>
                <a:gd name="T74" fmla="*/ 82 w 199"/>
                <a:gd name="T75" fmla="*/ 116 h 171"/>
                <a:gd name="T76" fmla="*/ 78 w 199"/>
                <a:gd name="T77" fmla="*/ 124 h 171"/>
                <a:gd name="T78" fmla="*/ 29 w 199"/>
                <a:gd name="T79" fmla="*/ 86 h 171"/>
                <a:gd name="T80" fmla="*/ 39 w 199"/>
                <a:gd name="T81" fmla="*/ 111 h 171"/>
                <a:gd name="T82" fmla="*/ 51 w 199"/>
                <a:gd name="T83" fmla="*/ 132 h 171"/>
                <a:gd name="T84" fmla="*/ 22 w 199"/>
                <a:gd name="T85" fmla="*/ 80 h 171"/>
                <a:gd name="T86" fmla="*/ 176 w 199"/>
                <a:gd name="T87" fmla="*/ 55 h 171"/>
                <a:gd name="T88" fmla="*/ 177 w 199"/>
                <a:gd name="T89" fmla="*/ 75 h 171"/>
                <a:gd name="T90" fmla="*/ 167 w 199"/>
                <a:gd name="T91" fmla="*/ 106 h 171"/>
                <a:gd name="T92" fmla="*/ 147 w 199"/>
                <a:gd name="T93" fmla="*/ 129 h 171"/>
                <a:gd name="T94" fmla="*/ 150 w 199"/>
                <a:gd name="T95" fmla="*/ 95 h 171"/>
                <a:gd name="T96" fmla="*/ 118 w 199"/>
                <a:gd name="T97" fmla="*/ 80 h 171"/>
                <a:gd name="T98" fmla="*/ 133 w 199"/>
                <a:gd name="T99" fmla="*/ 54 h 171"/>
                <a:gd name="T100" fmla="*/ 151 w 199"/>
                <a:gd name="T101" fmla="*/ 60 h 171"/>
                <a:gd name="T102" fmla="*/ 161 w 199"/>
                <a:gd name="T103" fmla="*/ 47 h 171"/>
                <a:gd name="T104" fmla="*/ 143 w 199"/>
                <a:gd name="T105" fmla="*/ 35 h 171"/>
                <a:gd name="T106" fmla="*/ 134 w 199"/>
                <a:gd name="T107" fmla="*/ 33 h 171"/>
                <a:gd name="T108" fmla="*/ 137 w 199"/>
                <a:gd name="T109" fmla="*/ 13 h 171"/>
                <a:gd name="T110" fmla="*/ 137 w 199"/>
                <a:gd name="T111" fmla="*/ 44 h 171"/>
                <a:gd name="T112" fmla="*/ 141 w 199"/>
                <a:gd name="T113" fmla="*/ 16 h 171"/>
                <a:gd name="T114" fmla="*/ 54 w 199"/>
                <a:gd name="T115" fmla="*/ 31 h 171"/>
                <a:gd name="T116" fmla="*/ 65 w 199"/>
                <a:gd name="T117" fmla="*/ 31 h 171"/>
                <a:gd name="T118" fmla="*/ 53 w 199"/>
                <a:gd name="T119" fmla="*/ 40 h 171"/>
                <a:gd name="T120" fmla="*/ 32 w 199"/>
                <a:gd name="T121" fmla="*/ 56 h 171"/>
                <a:gd name="T122" fmla="*/ 17 w 199"/>
                <a:gd name="T123" fmla="*/ 57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" h="171">
                  <a:moveTo>
                    <a:pt x="194" y="65"/>
                  </a:moveTo>
                  <a:cubicBezTo>
                    <a:pt x="185" y="32"/>
                    <a:pt x="153" y="5"/>
                    <a:pt x="114" y="1"/>
                  </a:cubicBezTo>
                  <a:cubicBezTo>
                    <a:pt x="109" y="0"/>
                    <a:pt x="104" y="0"/>
                    <a:pt x="100" y="0"/>
                  </a:cubicBezTo>
                  <a:cubicBezTo>
                    <a:pt x="77" y="0"/>
                    <a:pt x="55" y="7"/>
                    <a:pt x="37" y="20"/>
                  </a:cubicBezTo>
                  <a:cubicBezTo>
                    <a:pt x="21" y="32"/>
                    <a:pt x="9" y="49"/>
                    <a:pt x="4" y="67"/>
                  </a:cubicBezTo>
                  <a:cubicBezTo>
                    <a:pt x="0" y="85"/>
                    <a:pt x="2" y="104"/>
                    <a:pt x="11" y="120"/>
                  </a:cubicBezTo>
                  <a:cubicBezTo>
                    <a:pt x="18" y="136"/>
                    <a:pt x="31" y="149"/>
                    <a:pt x="47" y="158"/>
                  </a:cubicBezTo>
                  <a:cubicBezTo>
                    <a:pt x="63" y="167"/>
                    <a:pt x="81" y="171"/>
                    <a:pt x="100" y="171"/>
                  </a:cubicBezTo>
                  <a:cubicBezTo>
                    <a:pt x="100" y="171"/>
                    <a:pt x="100" y="171"/>
                    <a:pt x="100" y="171"/>
                  </a:cubicBezTo>
                  <a:cubicBezTo>
                    <a:pt x="120" y="171"/>
                    <a:pt x="139" y="166"/>
                    <a:pt x="156" y="156"/>
                  </a:cubicBezTo>
                  <a:cubicBezTo>
                    <a:pt x="172" y="146"/>
                    <a:pt x="184" y="132"/>
                    <a:pt x="190" y="117"/>
                  </a:cubicBezTo>
                  <a:cubicBezTo>
                    <a:pt x="198" y="100"/>
                    <a:pt x="199" y="82"/>
                    <a:pt x="194" y="65"/>
                  </a:cubicBezTo>
                  <a:close/>
                  <a:moveTo>
                    <a:pt x="45" y="74"/>
                  </a:moveTo>
                  <a:cubicBezTo>
                    <a:pt x="46" y="74"/>
                    <a:pt x="46" y="74"/>
                    <a:pt x="46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7" y="75"/>
                    <a:pt x="47" y="76"/>
                    <a:pt x="48" y="76"/>
                  </a:cubicBezTo>
                  <a:cubicBezTo>
                    <a:pt x="49" y="76"/>
                    <a:pt x="49" y="77"/>
                    <a:pt x="49" y="77"/>
                  </a:cubicBezTo>
                  <a:cubicBezTo>
                    <a:pt x="48" y="77"/>
                    <a:pt x="48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5" y="75"/>
                    <a:pt x="45" y="75"/>
                    <a:pt x="45" y="74"/>
                  </a:cubicBezTo>
                  <a:close/>
                  <a:moveTo>
                    <a:pt x="39" y="70"/>
                  </a:moveTo>
                  <a:cubicBezTo>
                    <a:pt x="39" y="71"/>
                    <a:pt x="39" y="72"/>
                    <a:pt x="40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0" y="72"/>
                    <a:pt x="40" y="72"/>
                    <a:pt x="40" y="72"/>
                  </a:cubicBezTo>
                  <a:cubicBezTo>
                    <a:pt x="41" y="73"/>
                    <a:pt x="42" y="73"/>
                    <a:pt x="42" y="73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43" y="74"/>
                    <a:pt x="43" y="74"/>
                    <a:pt x="43" y="74"/>
                  </a:cubicBezTo>
                  <a:cubicBezTo>
                    <a:pt x="43" y="75"/>
                    <a:pt x="44" y="76"/>
                    <a:pt x="45" y="77"/>
                  </a:cubicBezTo>
                  <a:cubicBezTo>
                    <a:pt x="46" y="78"/>
                    <a:pt x="47" y="79"/>
                    <a:pt x="48" y="79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49" y="79"/>
                    <a:pt x="49" y="79"/>
                    <a:pt x="50" y="78"/>
                  </a:cubicBezTo>
                  <a:cubicBezTo>
                    <a:pt x="50" y="78"/>
                    <a:pt x="50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79"/>
                    <a:pt x="52" y="79"/>
                    <a:pt x="53" y="79"/>
                  </a:cubicBezTo>
                  <a:cubicBezTo>
                    <a:pt x="53" y="79"/>
                    <a:pt x="53" y="79"/>
                    <a:pt x="53" y="79"/>
                  </a:cubicBezTo>
                  <a:cubicBezTo>
                    <a:pt x="54" y="79"/>
                    <a:pt x="54" y="79"/>
                    <a:pt x="54" y="79"/>
                  </a:cubicBezTo>
                  <a:cubicBezTo>
                    <a:pt x="54" y="79"/>
                    <a:pt x="55" y="79"/>
                    <a:pt x="55" y="79"/>
                  </a:cubicBezTo>
                  <a:cubicBezTo>
                    <a:pt x="56" y="79"/>
                    <a:pt x="56" y="79"/>
                    <a:pt x="57" y="79"/>
                  </a:cubicBezTo>
                  <a:cubicBezTo>
                    <a:pt x="60" y="79"/>
                    <a:pt x="61" y="76"/>
                    <a:pt x="61" y="75"/>
                  </a:cubicBezTo>
                  <a:cubicBezTo>
                    <a:pt x="61" y="73"/>
                    <a:pt x="60" y="72"/>
                    <a:pt x="59" y="71"/>
                  </a:cubicBezTo>
                  <a:cubicBezTo>
                    <a:pt x="58" y="70"/>
                    <a:pt x="57" y="70"/>
                    <a:pt x="56" y="70"/>
                  </a:cubicBezTo>
                  <a:cubicBezTo>
                    <a:pt x="56" y="70"/>
                    <a:pt x="55" y="70"/>
                    <a:pt x="54" y="70"/>
                  </a:cubicBezTo>
                  <a:cubicBezTo>
                    <a:pt x="54" y="70"/>
                    <a:pt x="54" y="69"/>
                    <a:pt x="53" y="69"/>
                  </a:cubicBezTo>
                  <a:cubicBezTo>
                    <a:pt x="53" y="68"/>
                    <a:pt x="53" y="68"/>
                    <a:pt x="52" y="68"/>
                  </a:cubicBezTo>
                  <a:cubicBezTo>
                    <a:pt x="52" y="67"/>
                    <a:pt x="51" y="67"/>
                    <a:pt x="51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49" y="66"/>
                    <a:pt x="48" y="66"/>
                    <a:pt x="47" y="66"/>
                  </a:cubicBezTo>
                  <a:cubicBezTo>
                    <a:pt x="47" y="66"/>
                    <a:pt x="46" y="66"/>
                    <a:pt x="46" y="66"/>
                  </a:cubicBezTo>
                  <a:cubicBezTo>
                    <a:pt x="46" y="66"/>
                    <a:pt x="45" y="66"/>
                    <a:pt x="45" y="65"/>
                  </a:cubicBezTo>
                  <a:cubicBezTo>
                    <a:pt x="45" y="65"/>
                    <a:pt x="45" y="64"/>
                    <a:pt x="45" y="63"/>
                  </a:cubicBezTo>
                  <a:cubicBezTo>
                    <a:pt x="45" y="62"/>
                    <a:pt x="45" y="61"/>
                    <a:pt x="44" y="60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5" y="59"/>
                    <a:pt x="45" y="58"/>
                  </a:cubicBezTo>
                  <a:cubicBezTo>
                    <a:pt x="47" y="58"/>
                    <a:pt x="48" y="57"/>
                    <a:pt x="49" y="56"/>
                  </a:cubicBezTo>
                  <a:cubicBezTo>
                    <a:pt x="49" y="55"/>
                    <a:pt x="50" y="54"/>
                    <a:pt x="50" y="53"/>
                  </a:cubicBezTo>
                  <a:cubicBezTo>
                    <a:pt x="50" y="53"/>
                    <a:pt x="50" y="53"/>
                    <a:pt x="50" y="53"/>
                  </a:cubicBezTo>
                  <a:cubicBezTo>
                    <a:pt x="51" y="52"/>
                    <a:pt x="51" y="52"/>
                    <a:pt x="51" y="52"/>
                  </a:cubicBezTo>
                  <a:cubicBezTo>
                    <a:pt x="54" y="51"/>
                    <a:pt x="54" y="49"/>
                    <a:pt x="54" y="48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4" y="47"/>
                    <a:pt x="56" y="47"/>
                    <a:pt x="56" y="46"/>
                  </a:cubicBezTo>
                  <a:cubicBezTo>
                    <a:pt x="57" y="46"/>
                    <a:pt x="57" y="46"/>
                    <a:pt x="58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59" y="46"/>
                    <a:pt x="59" y="46"/>
                    <a:pt x="60" y="46"/>
                  </a:cubicBezTo>
                  <a:cubicBezTo>
                    <a:pt x="61" y="46"/>
                    <a:pt x="62" y="45"/>
                    <a:pt x="63" y="45"/>
                  </a:cubicBezTo>
                  <a:cubicBezTo>
                    <a:pt x="64" y="44"/>
                    <a:pt x="64" y="44"/>
                    <a:pt x="64" y="44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66" y="43"/>
                    <a:pt x="68" y="42"/>
                    <a:pt x="69" y="39"/>
                  </a:cubicBezTo>
                  <a:cubicBezTo>
                    <a:pt x="69" y="38"/>
                    <a:pt x="68" y="37"/>
                    <a:pt x="68" y="36"/>
                  </a:cubicBezTo>
                  <a:cubicBezTo>
                    <a:pt x="70" y="36"/>
                    <a:pt x="72" y="35"/>
                    <a:pt x="73" y="33"/>
                  </a:cubicBezTo>
                  <a:cubicBezTo>
                    <a:pt x="74" y="32"/>
                    <a:pt x="74" y="30"/>
                    <a:pt x="73" y="28"/>
                  </a:cubicBezTo>
                  <a:cubicBezTo>
                    <a:pt x="73" y="27"/>
                    <a:pt x="71" y="26"/>
                    <a:pt x="70" y="25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70" y="24"/>
                    <a:pt x="71" y="23"/>
                    <a:pt x="70" y="21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71" y="20"/>
                    <a:pt x="74" y="19"/>
                    <a:pt x="75" y="16"/>
                  </a:cubicBezTo>
                  <a:cubicBezTo>
                    <a:pt x="75" y="16"/>
                    <a:pt x="75" y="13"/>
                    <a:pt x="73" y="12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1"/>
                    <a:pt x="73" y="11"/>
                    <a:pt x="73" y="11"/>
                  </a:cubicBezTo>
                  <a:cubicBezTo>
                    <a:pt x="73" y="11"/>
                    <a:pt x="74" y="10"/>
                    <a:pt x="74" y="10"/>
                  </a:cubicBezTo>
                  <a:cubicBezTo>
                    <a:pt x="74" y="10"/>
                    <a:pt x="75" y="10"/>
                    <a:pt x="75" y="10"/>
                  </a:cubicBezTo>
                  <a:cubicBezTo>
                    <a:pt x="76" y="10"/>
                    <a:pt x="76" y="10"/>
                    <a:pt x="77" y="10"/>
                  </a:cubicBezTo>
                  <a:cubicBezTo>
                    <a:pt x="76" y="11"/>
                    <a:pt x="76" y="13"/>
                    <a:pt x="76" y="14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6"/>
                    <a:pt x="76" y="18"/>
                    <a:pt x="76" y="19"/>
                  </a:cubicBezTo>
                  <a:cubicBezTo>
                    <a:pt x="76" y="19"/>
                    <a:pt x="76" y="19"/>
                    <a:pt x="76" y="19"/>
                  </a:cubicBezTo>
                  <a:cubicBezTo>
                    <a:pt x="77" y="20"/>
                    <a:pt x="77" y="21"/>
                    <a:pt x="79" y="22"/>
                  </a:cubicBezTo>
                  <a:cubicBezTo>
                    <a:pt x="79" y="23"/>
                    <a:pt x="79" y="23"/>
                    <a:pt x="79" y="23"/>
                  </a:cubicBezTo>
                  <a:cubicBezTo>
                    <a:pt x="79" y="24"/>
                    <a:pt x="80" y="25"/>
                    <a:pt x="82" y="25"/>
                  </a:cubicBezTo>
                  <a:cubicBezTo>
                    <a:pt x="84" y="27"/>
                    <a:pt x="88" y="25"/>
                    <a:pt x="90" y="22"/>
                  </a:cubicBezTo>
                  <a:cubicBezTo>
                    <a:pt x="91" y="21"/>
                    <a:pt x="92" y="20"/>
                    <a:pt x="93" y="19"/>
                  </a:cubicBezTo>
                  <a:cubicBezTo>
                    <a:pt x="93" y="19"/>
                    <a:pt x="95" y="18"/>
                    <a:pt x="96" y="18"/>
                  </a:cubicBezTo>
                  <a:cubicBezTo>
                    <a:pt x="96" y="18"/>
                    <a:pt x="96" y="18"/>
                    <a:pt x="97" y="18"/>
                  </a:cubicBezTo>
                  <a:cubicBezTo>
                    <a:pt x="98" y="18"/>
                    <a:pt x="100" y="18"/>
                    <a:pt x="101" y="17"/>
                  </a:cubicBezTo>
                  <a:cubicBezTo>
                    <a:pt x="102" y="16"/>
                    <a:pt x="103" y="15"/>
                    <a:pt x="103" y="15"/>
                  </a:cubicBezTo>
                  <a:cubicBezTo>
                    <a:pt x="104" y="15"/>
                    <a:pt x="104" y="15"/>
                    <a:pt x="104" y="15"/>
                  </a:cubicBezTo>
                  <a:cubicBezTo>
                    <a:pt x="104" y="14"/>
                    <a:pt x="106" y="13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06" y="9"/>
                    <a:pt x="106" y="8"/>
                    <a:pt x="106" y="7"/>
                  </a:cubicBezTo>
                  <a:cubicBezTo>
                    <a:pt x="113" y="7"/>
                    <a:pt x="119" y="8"/>
                    <a:pt x="126" y="10"/>
                  </a:cubicBezTo>
                  <a:cubicBezTo>
                    <a:pt x="126" y="11"/>
                    <a:pt x="126" y="12"/>
                    <a:pt x="126" y="13"/>
                  </a:cubicBezTo>
                  <a:cubicBezTo>
                    <a:pt x="126" y="13"/>
                    <a:pt x="127" y="13"/>
                    <a:pt x="127" y="14"/>
                  </a:cubicBezTo>
                  <a:cubicBezTo>
                    <a:pt x="126" y="14"/>
                    <a:pt x="126" y="15"/>
                    <a:pt x="127" y="17"/>
                  </a:cubicBezTo>
                  <a:cubicBezTo>
                    <a:pt x="126" y="18"/>
                    <a:pt x="126" y="19"/>
                    <a:pt x="126" y="19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6" y="20"/>
                    <a:pt x="126" y="20"/>
                    <a:pt x="126" y="20"/>
                  </a:cubicBezTo>
                  <a:cubicBezTo>
                    <a:pt x="126" y="22"/>
                    <a:pt x="125" y="24"/>
                    <a:pt x="126" y="26"/>
                  </a:cubicBezTo>
                  <a:cubicBezTo>
                    <a:pt x="126" y="25"/>
                    <a:pt x="125" y="25"/>
                    <a:pt x="125" y="25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23" y="22"/>
                    <a:pt x="121" y="21"/>
                    <a:pt x="120" y="21"/>
                  </a:cubicBezTo>
                  <a:cubicBezTo>
                    <a:pt x="120" y="21"/>
                    <a:pt x="119" y="21"/>
                    <a:pt x="118" y="22"/>
                  </a:cubicBezTo>
                  <a:cubicBezTo>
                    <a:pt x="117" y="23"/>
                    <a:pt x="115" y="24"/>
                    <a:pt x="115" y="27"/>
                  </a:cubicBezTo>
                  <a:cubicBezTo>
                    <a:pt x="114" y="27"/>
                    <a:pt x="114" y="27"/>
                    <a:pt x="114" y="28"/>
                  </a:cubicBezTo>
                  <a:cubicBezTo>
                    <a:pt x="114" y="28"/>
                    <a:pt x="114" y="28"/>
                    <a:pt x="114" y="29"/>
                  </a:cubicBezTo>
                  <a:cubicBezTo>
                    <a:pt x="113" y="29"/>
                    <a:pt x="112" y="30"/>
                    <a:pt x="112" y="31"/>
                  </a:cubicBezTo>
                  <a:cubicBezTo>
                    <a:pt x="112" y="32"/>
                    <a:pt x="113" y="33"/>
                    <a:pt x="113" y="34"/>
                  </a:cubicBezTo>
                  <a:cubicBezTo>
                    <a:pt x="114" y="35"/>
                    <a:pt x="114" y="35"/>
                    <a:pt x="115" y="35"/>
                  </a:cubicBezTo>
                  <a:cubicBezTo>
                    <a:pt x="116" y="36"/>
                    <a:pt x="117" y="36"/>
                    <a:pt x="118" y="36"/>
                  </a:cubicBezTo>
                  <a:cubicBezTo>
                    <a:pt x="118" y="36"/>
                    <a:pt x="118" y="36"/>
                    <a:pt x="118" y="36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19" y="37"/>
                    <a:pt x="120" y="38"/>
                    <a:pt x="122" y="38"/>
                  </a:cubicBezTo>
                  <a:cubicBezTo>
                    <a:pt x="121" y="38"/>
                    <a:pt x="120" y="39"/>
                    <a:pt x="120" y="40"/>
                  </a:cubicBezTo>
                  <a:cubicBezTo>
                    <a:pt x="119" y="41"/>
                    <a:pt x="118" y="43"/>
                    <a:pt x="119" y="45"/>
                  </a:cubicBezTo>
                  <a:cubicBezTo>
                    <a:pt x="120" y="46"/>
                    <a:pt x="120" y="47"/>
                    <a:pt x="121" y="48"/>
                  </a:cubicBezTo>
                  <a:cubicBezTo>
                    <a:pt x="121" y="48"/>
                    <a:pt x="121" y="48"/>
                    <a:pt x="121" y="48"/>
                  </a:cubicBezTo>
                  <a:cubicBezTo>
                    <a:pt x="121" y="48"/>
                    <a:pt x="121" y="49"/>
                    <a:pt x="121" y="49"/>
                  </a:cubicBezTo>
                  <a:cubicBezTo>
                    <a:pt x="121" y="49"/>
                    <a:pt x="122" y="50"/>
                    <a:pt x="122" y="50"/>
                  </a:cubicBezTo>
                  <a:cubicBezTo>
                    <a:pt x="121" y="51"/>
                    <a:pt x="120" y="51"/>
                    <a:pt x="119" y="53"/>
                  </a:cubicBezTo>
                  <a:cubicBezTo>
                    <a:pt x="118" y="54"/>
                    <a:pt x="118" y="55"/>
                    <a:pt x="118" y="55"/>
                  </a:cubicBezTo>
                  <a:cubicBezTo>
                    <a:pt x="118" y="55"/>
                    <a:pt x="118" y="56"/>
                    <a:pt x="118" y="56"/>
                  </a:cubicBezTo>
                  <a:cubicBezTo>
                    <a:pt x="117" y="57"/>
                    <a:pt x="116" y="57"/>
                    <a:pt x="116" y="58"/>
                  </a:cubicBezTo>
                  <a:cubicBezTo>
                    <a:pt x="113" y="59"/>
                    <a:pt x="110" y="60"/>
                    <a:pt x="109" y="65"/>
                  </a:cubicBezTo>
                  <a:cubicBezTo>
                    <a:pt x="108" y="70"/>
                    <a:pt x="109" y="76"/>
                    <a:pt x="111" y="82"/>
                  </a:cubicBezTo>
                  <a:cubicBezTo>
                    <a:pt x="112" y="86"/>
                    <a:pt x="114" y="90"/>
                    <a:pt x="116" y="93"/>
                  </a:cubicBezTo>
                  <a:cubicBezTo>
                    <a:pt x="118" y="95"/>
                    <a:pt x="120" y="96"/>
                    <a:pt x="123" y="96"/>
                  </a:cubicBezTo>
                  <a:cubicBezTo>
                    <a:pt x="124" y="96"/>
                    <a:pt x="125" y="96"/>
                    <a:pt x="126" y="96"/>
                  </a:cubicBezTo>
                  <a:cubicBezTo>
                    <a:pt x="128" y="96"/>
                    <a:pt x="130" y="95"/>
                    <a:pt x="132" y="94"/>
                  </a:cubicBezTo>
                  <a:cubicBezTo>
                    <a:pt x="133" y="94"/>
                    <a:pt x="134" y="94"/>
                    <a:pt x="135" y="93"/>
                  </a:cubicBezTo>
                  <a:cubicBezTo>
                    <a:pt x="136" y="93"/>
                    <a:pt x="139" y="93"/>
                    <a:pt x="140" y="93"/>
                  </a:cubicBezTo>
                  <a:cubicBezTo>
                    <a:pt x="140" y="93"/>
                    <a:pt x="140" y="93"/>
                    <a:pt x="140" y="93"/>
                  </a:cubicBezTo>
                  <a:cubicBezTo>
                    <a:pt x="141" y="94"/>
                    <a:pt x="142" y="94"/>
                    <a:pt x="143" y="94"/>
                  </a:cubicBezTo>
                  <a:cubicBezTo>
                    <a:pt x="143" y="95"/>
                    <a:pt x="143" y="95"/>
                    <a:pt x="143" y="95"/>
                  </a:cubicBezTo>
                  <a:cubicBezTo>
                    <a:pt x="143" y="97"/>
                    <a:pt x="143" y="98"/>
                    <a:pt x="144" y="99"/>
                  </a:cubicBezTo>
                  <a:cubicBezTo>
                    <a:pt x="144" y="99"/>
                    <a:pt x="144" y="100"/>
                    <a:pt x="144" y="100"/>
                  </a:cubicBezTo>
                  <a:cubicBezTo>
                    <a:pt x="145" y="101"/>
                    <a:pt x="145" y="103"/>
                    <a:pt x="145" y="105"/>
                  </a:cubicBezTo>
                  <a:cubicBezTo>
                    <a:pt x="145" y="108"/>
                    <a:pt x="144" y="111"/>
                    <a:pt x="143" y="114"/>
                  </a:cubicBezTo>
                  <a:cubicBezTo>
                    <a:pt x="143" y="115"/>
                    <a:pt x="143" y="115"/>
                    <a:pt x="143" y="115"/>
                  </a:cubicBezTo>
                  <a:cubicBezTo>
                    <a:pt x="143" y="116"/>
                    <a:pt x="143" y="117"/>
                    <a:pt x="142" y="118"/>
                  </a:cubicBezTo>
                  <a:cubicBezTo>
                    <a:pt x="142" y="119"/>
                    <a:pt x="142" y="119"/>
                    <a:pt x="142" y="120"/>
                  </a:cubicBezTo>
                  <a:cubicBezTo>
                    <a:pt x="141" y="121"/>
                    <a:pt x="141" y="122"/>
                    <a:pt x="140" y="123"/>
                  </a:cubicBezTo>
                  <a:cubicBezTo>
                    <a:pt x="140" y="125"/>
                    <a:pt x="139" y="127"/>
                    <a:pt x="140" y="129"/>
                  </a:cubicBezTo>
                  <a:cubicBezTo>
                    <a:pt x="140" y="130"/>
                    <a:pt x="140" y="131"/>
                    <a:pt x="140" y="131"/>
                  </a:cubicBezTo>
                  <a:cubicBezTo>
                    <a:pt x="140" y="132"/>
                    <a:pt x="141" y="132"/>
                    <a:pt x="141" y="132"/>
                  </a:cubicBezTo>
                  <a:cubicBezTo>
                    <a:pt x="140" y="133"/>
                    <a:pt x="140" y="133"/>
                    <a:pt x="140" y="133"/>
                  </a:cubicBezTo>
                  <a:cubicBezTo>
                    <a:pt x="140" y="134"/>
                    <a:pt x="139" y="136"/>
                    <a:pt x="140" y="138"/>
                  </a:cubicBezTo>
                  <a:cubicBezTo>
                    <a:pt x="140" y="139"/>
                    <a:pt x="141" y="140"/>
                    <a:pt x="143" y="141"/>
                  </a:cubicBezTo>
                  <a:cubicBezTo>
                    <a:pt x="144" y="141"/>
                    <a:pt x="144" y="142"/>
                    <a:pt x="145" y="142"/>
                  </a:cubicBezTo>
                  <a:cubicBezTo>
                    <a:pt x="148" y="142"/>
                    <a:pt x="150" y="140"/>
                    <a:pt x="151" y="139"/>
                  </a:cubicBezTo>
                  <a:cubicBezTo>
                    <a:pt x="151" y="138"/>
                    <a:pt x="152" y="138"/>
                    <a:pt x="152" y="138"/>
                  </a:cubicBezTo>
                  <a:cubicBezTo>
                    <a:pt x="152" y="138"/>
                    <a:pt x="152" y="138"/>
                    <a:pt x="152" y="138"/>
                  </a:cubicBezTo>
                  <a:cubicBezTo>
                    <a:pt x="153" y="138"/>
                    <a:pt x="154" y="138"/>
                    <a:pt x="155" y="137"/>
                  </a:cubicBezTo>
                  <a:cubicBezTo>
                    <a:pt x="157" y="137"/>
                    <a:pt x="158" y="135"/>
                    <a:pt x="159" y="134"/>
                  </a:cubicBezTo>
                  <a:cubicBezTo>
                    <a:pt x="160" y="133"/>
                    <a:pt x="160" y="133"/>
                    <a:pt x="160" y="133"/>
                  </a:cubicBezTo>
                  <a:cubicBezTo>
                    <a:pt x="161" y="132"/>
                    <a:pt x="161" y="132"/>
                    <a:pt x="162" y="131"/>
                  </a:cubicBezTo>
                  <a:cubicBezTo>
                    <a:pt x="162" y="131"/>
                    <a:pt x="162" y="131"/>
                    <a:pt x="162" y="131"/>
                  </a:cubicBezTo>
                  <a:cubicBezTo>
                    <a:pt x="162" y="132"/>
                    <a:pt x="164" y="132"/>
                    <a:pt x="165" y="132"/>
                  </a:cubicBezTo>
                  <a:cubicBezTo>
                    <a:pt x="168" y="132"/>
                    <a:pt x="169" y="131"/>
                    <a:pt x="170" y="130"/>
                  </a:cubicBezTo>
                  <a:cubicBezTo>
                    <a:pt x="170" y="129"/>
                    <a:pt x="170" y="129"/>
                    <a:pt x="170" y="129"/>
                  </a:cubicBezTo>
                  <a:cubicBezTo>
                    <a:pt x="171" y="128"/>
                    <a:pt x="171" y="128"/>
                    <a:pt x="172" y="128"/>
                  </a:cubicBezTo>
                  <a:cubicBezTo>
                    <a:pt x="173" y="127"/>
                    <a:pt x="173" y="126"/>
                    <a:pt x="174" y="125"/>
                  </a:cubicBezTo>
                  <a:cubicBezTo>
                    <a:pt x="174" y="124"/>
                    <a:pt x="174" y="124"/>
                    <a:pt x="174" y="124"/>
                  </a:cubicBezTo>
                  <a:cubicBezTo>
                    <a:pt x="175" y="123"/>
                    <a:pt x="175" y="123"/>
                    <a:pt x="175" y="123"/>
                  </a:cubicBezTo>
                  <a:cubicBezTo>
                    <a:pt x="175" y="123"/>
                    <a:pt x="175" y="122"/>
                    <a:pt x="176" y="121"/>
                  </a:cubicBezTo>
                  <a:cubicBezTo>
                    <a:pt x="176" y="121"/>
                    <a:pt x="176" y="120"/>
                    <a:pt x="176" y="119"/>
                  </a:cubicBezTo>
                  <a:cubicBezTo>
                    <a:pt x="176" y="119"/>
                    <a:pt x="176" y="119"/>
                    <a:pt x="177" y="119"/>
                  </a:cubicBezTo>
                  <a:cubicBezTo>
                    <a:pt x="177" y="118"/>
                    <a:pt x="178" y="117"/>
                    <a:pt x="177" y="114"/>
                  </a:cubicBezTo>
                  <a:cubicBezTo>
                    <a:pt x="177" y="112"/>
                    <a:pt x="175" y="111"/>
                    <a:pt x="173" y="111"/>
                  </a:cubicBezTo>
                  <a:cubicBezTo>
                    <a:pt x="174" y="110"/>
                    <a:pt x="174" y="109"/>
                    <a:pt x="174" y="108"/>
                  </a:cubicBezTo>
                  <a:cubicBezTo>
                    <a:pt x="174" y="108"/>
                    <a:pt x="174" y="108"/>
                    <a:pt x="174" y="108"/>
                  </a:cubicBezTo>
                  <a:cubicBezTo>
                    <a:pt x="175" y="104"/>
                    <a:pt x="175" y="102"/>
                    <a:pt x="177" y="100"/>
                  </a:cubicBezTo>
                  <a:cubicBezTo>
                    <a:pt x="177" y="100"/>
                    <a:pt x="177" y="100"/>
                    <a:pt x="177" y="100"/>
                  </a:cubicBezTo>
                  <a:cubicBezTo>
                    <a:pt x="178" y="99"/>
                    <a:pt x="180" y="98"/>
                    <a:pt x="180" y="96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81" y="93"/>
                    <a:pt x="182" y="93"/>
                    <a:pt x="182" y="92"/>
                  </a:cubicBezTo>
                  <a:cubicBezTo>
                    <a:pt x="183" y="91"/>
                    <a:pt x="183" y="91"/>
                    <a:pt x="183" y="91"/>
                  </a:cubicBezTo>
                  <a:cubicBezTo>
                    <a:pt x="185" y="89"/>
                    <a:pt x="187" y="85"/>
                    <a:pt x="186" y="82"/>
                  </a:cubicBezTo>
                  <a:cubicBezTo>
                    <a:pt x="186" y="81"/>
                    <a:pt x="186" y="79"/>
                    <a:pt x="184" y="79"/>
                  </a:cubicBezTo>
                  <a:cubicBezTo>
                    <a:pt x="184" y="78"/>
                    <a:pt x="185" y="77"/>
                    <a:pt x="186" y="76"/>
                  </a:cubicBezTo>
                  <a:cubicBezTo>
                    <a:pt x="187" y="75"/>
                    <a:pt x="187" y="74"/>
                    <a:pt x="188" y="73"/>
                  </a:cubicBezTo>
                  <a:cubicBezTo>
                    <a:pt x="188" y="73"/>
                    <a:pt x="188" y="73"/>
                    <a:pt x="188" y="73"/>
                  </a:cubicBezTo>
                  <a:cubicBezTo>
                    <a:pt x="188" y="74"/>
                    <a:pt x="189" y="74"/>
                    <a:pt x="189" y="75"/>
                  </a:cubicBezTo>
                  <a:cubicBezTo>
                    <a:pt x="189" y="77"/>
                    <a:pt x="189" y="79"/>
                    <a:pt x="189" y="81"/>
                  </a:cubicBezTo>
                  <a:cubicBezTo>
                    <a:pt x="190" y="86"/>
                    <a:pt x="189" y="92"/>
                    <a:pt x="188" y="97"/>
                  </a:cubicBezTo>
                  <a:cubicBezTo>
                    <a:pt x="185" y="117"/>
                    <a:pt x="174" y="134"/>
                    <a:pt x="156" y="147"/>
                  </a:cubicBezTo>
                  <a:cubicBezTo>
                    <a:pt x="140" y="158"/>
                    <a:pt x="120" y="164"/>
                    <a:pt x="100" y="164"/>
                  </a:cubicBezTo>
                  <a:cubicBezTo>
                    <a:pt x="97" y="164"/>
                    <a:pt x="94" y="164"/>
                    <a:pt x="92" y="164"/>
                  </a:cubicBezTo>
                  <a:cubicBezTo>
                    <a:pt x="85" y="164"/>
                    <a:pt x="79" y="163"/>
                    <a:pt x="73" y="161"/>
                  </a:cubicBezTo>
                  <a:cubicBezTo>
                    <a:pt x="73" y="161"/>
                    <a:pt x="73" y="160"/>
                    <a:pt x="73" y="160"/>
                  </a:cubicBezTo>
                  <a:cubicBezTo>
                    <a:pt x="73" y="158"/>
                    <a:pt x="72" y="157"/>
                    <a:pt x="71" y="157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71" y="156"/>
                    <a:pt x="71" y="155"/>
                    <a:pt x="70" y="154"/>
                  </a:cubicBezTo>
                  <a:cubicBezTo>
                    <a:pt x="70" y="153"/>
                    <a:pt x="69" y="152"/>
                    <a:pt x="69" y="152"/>
                  </a:cubicBezTo>
                  <a:cubicBezTo>
                    <a:pt x="68" y="152"/>
                    <a:pt x="68" y="151"/>
                    <a:pt x="68" y="151"/>
                  </a:cubicBezTo>
                  <a:cubicBezTo>
                    <a:pt x="68" y="151"/>
                    <a:pt x="68" y="150"/>
                    <a:pt x="68" y="150"/>
                  </a:cubicBezTo>
                  <a:cubicBezTo>
                    <a:pt x="68" y="149"/>
                    <a:pt x="68" y="149"/>
                    <a:pt x="68" y="148"/>
                  </a:cubicBezTo>
                  <a:cubicBezTo>
                    <a:pt x="68" y="148"/>
                    <a:pt x="68" y="148"/>
                    <a:pt x="68" y="148"/>
                  </a:cubicBezTo>
                  <a:cubicBezTo>
                    <a:pt x="68" y="148"/>
                    <a:pt x="68" y="148"/>
                    <a:pt x="68" y="148"/>
                  </a:cubicBezTo>
                  <a:cubicBezTo>
                    <a:pt x="68" y="147"/>
                    <a:pt x="68" y="147"/>
                    <a:pt x="68" y="146"/>
                  </a:cubicBezTo>
                  <a:cubicBezTo>
                    <a:pt x="68" y="146"/>
                    <a:pt x="68" y="146"/>
                    <a:pt x="68" y="146"/>
                  </a:cubicBezTo>
                  <a:cubicBezTo>
                    <a:pt x="69" y="145"/>
                    <a:pt x="70" y="144"/>
                    <a:pt x="71" y="143"/>
                  </a:cubicBezTo>
                  <a:cubicBezTo>
                    <a:pt x="71" y="142"/>
                    <a:pt x="71" y="142"/>
                    <a:pt x="71" y="142"/>
                  </a:cubicBezTo>
                  <a:cubicBezTo>
                    <a:pt x="74" y="141"/>
                    <a:pt x="75" y="138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4"/>
                    <a:pt x="78" y="132"/>
                    <a:pt x="79" y="132"/>
                  </a:cubicBezTo>
                  <a:cubicBezTo>
                    <a:pt x="79" y="131"/>
                    <a:pt x="79" y="131"/>
                    <a:pt x="79" y="131"/>
                  </a:cubicBezTo>
                  <a:cubicBezTo>
                    <a:pt x="80" y="131"/>
                    <a:pt x="80" y="131"/>
                    <a:pt x="80" y="131"/>
                  </a:cubicBezTo>
                  <a:cubicBezTo>
                    <a:pt x="80" y="131"/>
                    <a:pt x="81" y="130"/>
                    <a:pt x="82" y="130"/>
                  </a:cubicBezTo>
                  <a:cubicBezTo>
                    <a:pt x="83" y="129"/>
                    <a:pt x="84" y="128"/>
                    <a:pt x="85" y="127"/>
                  </a:cubicBezTo>
                  <a:cubicBezTo>
                    <a:pt x="85" y="126"/>
                    <a:pt x="85" y="126"/>
                    <a:pt x="85" y="126"/>
                  </a:cubicBezTo>
                  <a:cubicBezTo>
                    <a:pt x="85" y="126"/>
                    <a:pt x="85" y="126"/>
                    <a:pt x="85" y="126"/>
                  </a:cubicBezTo>
                  <a:cubicBezTo>
                    <a:pt x="86" y="125"/>
                    <a:pt x="87" y="124"/>
                    <a:pt x="87" y="123"/>
                  </a:cubicBezTo>
                  <a:cubicBezTo>
                    <a:pt x="88" y="122"/>
                    <a:pt x="88" y="121"/>
                    <a:pt x="88" y="120"/>
                  </a:cubicBezTo>
                  <a:cubicBezTo>
                    <a:pt x="88" y="120"/>
                    <a:pt x="88" y="120"/>
                    <a:pt x="88" y="120"/>
                  </a:cubicBezTo>
                  <a:cubicBezTo>
                    <a:pt x="88" y="120"/>
                    <a:pt x="88" y="120"/>
                    <a:pt x="88" y="120"/>
                  </a:cubicBezTo>
                  <a:cubicBezTo>
                    <a:pt x="88" y="119"/>
                    <a:pt x="88" y="119"/>
                    <a:pt x="88" y="118"/>
                  </a:cubicBezTo>
                  <a:cubicBezTo>
                    <a:pt x="88" y="118"/>
                    <a:pt x="88" y="118"/>
                    <a:pt x="88" y="118"/>
                  </a:cubicBezTo>
                  <a:cubicBezTo>
                    <a:pt x="88" y="117"/>
                    <a:pt x="88" y="117"/>
                    <a:pt x="89" y="117"/>
                  </a:cubicBezTo>
                  <a:cubicBezTo>
                    <a:pt x="89" y="115"/>
                    <a:pt x="89" y="115"/>
                    <a:pt x="89" y="115"/>
                  </a:cubicBezTo>
                  <a:cubicBezTo>
                    <a:pt x="90" y="114"/>
                    <a:pt x="90" y="114"/>
                    <a:pt x="90" y="114"/>
                  </a:cubicBezTo>
                  <a:cubicBezTo>
                    <a:pt x="92" y="113"/>
                    <a:pt x="94" y="112"/>
                    <a:pt x="94" y="109"/>
                  </a:cubicBezTo>
                  <a:cubicBezTo>
                    <a:pt x="96" y="105"/>
                    <a:pt x="92" y="102"/>
                    <a:pt x="91" y="101"/>
                  </a:cubicBezTo>
                  <a:cubicBezTo>
                    <a:pt x="90" y="100"/>
                    <a:pt x="89" y="99"/>
                    <a:pt x="88" y="99"/>
                  </a:cubicBezTo>
                  <a:cubicBezTo>
                    <a:pt x="87" y="99"/>
                    <a:pt x="87" y="99"/>
                    <a:pt x="86" y="98"/>
                  </a:cubicBezTo>
                  <a:cubicBezTo>
                    <a:pt x="86" y="98"/>
                    <a:pt x="86" y="98"/>
                    <a:pt x="85" y="98"/>
                  </a:cubicBezTo>
                  <a:cubicBezTo>
                    <a:pt x="85" y="98"/>
                    <a:pt x="85" y="97"/>
                    <a:pt x="85" y="97"/>
                  </a:cubicBezTo>
                  <a:cubicBezTo>
                    <a:pt x="85" y="96"/>
                    <a:pt x="84" y="95"/>
                    <a:pt x="84" y="95"/>
                  </a:cubicBezTo>
                  <a:cubicBezTo>
                    <a:pt x="83" y="94"/>
                    <a:pt x="83" y="93"/>
                    <a:pt x="82" y="93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2" y="92"/>
                    <a:pt x="82" y="92"/>
                    <a:pt x="81" y="92"/>
                  </a:cubicBezTo>
                  <a:cubicBezTo>
                    <a:pt x="81" y="89"/>
                    <a:pt x="79" y="86"/>
                    <a:pt x="76" y="85"/>
                  </a:cubicBezTo>
                  <a:cubicBezTo>
                    <a:pt x="75" y="85"/>
                    <a:pt x="74" y="85"/>
                    <a:pt x="73" y="85"/>
                  </a:cubicBezTo>
                  <a:cubicBezTo>
                    <a:pt x="73" y="85"/>
                    <a:pt x="72" y="85"/>
                    <a:pt x="73" y="85"/>
                  </a:cubicBezTo>
                  <a:cubicBezTo>
                    <a:pt x="72" y="85"/>
                    <a:pt x="71" y="84"/>
                    <a:pt x="71" y="84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66" y="82"/>
                    <a:pt x="62" y="80"/>
                    <a:pt x="58" y="80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56" y="80"/>
                    <a:pt x="55" y="80"/>
                    <a:pt x="54" y="81"/>
                  </a:cubicBezTo>
                  <a:cubicBezTo>
                    <a:pt x="53" y="81"/>
                    <a:pt x="53" y="81"/>
                    <a:pt x="52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1" y="81"/>
                    <a:pt x="51" y="80"/>
                  </a:cubicBezTo>
                  <a:cubicBezTo>
                    <a:pt x="50" y="80"/>
                    <a:pt x="49" y="80"/>
                    <a:pt x="47" y="80"/>
                  </a:cubicBezTo>
                  <a:cubicBezTo>
                    <a:pt x="46" y="80"/>
                    <a:pt x="45" y="80"/>
                    <a:pt x="43" y="81"/>
                  </a:cubicBezTo>
                  <a:cubicBezTo>
                    <a:pt x="43" y="81"/>
                    <a:pt x="42" y="82"/>
                    <a:pt x="42" y="82"/>
                  </a:cubicBezTo>
                  <a:cubicBezTo>
                    <a:pt x="41" y="82"/>
                    <a:pt x="41" y="83"/>
                    <a:pt x="41" y="83"/>
                  </a:cubicBezTo>
                  <a:cubicBezTo>
                    <a:pt x="41" y="83"/>
                    <a:pt x="40" y="83"/>
                    <a:pt x="40" y="83"/>
                  </a:cubicBezTo>
                  <a:cubicBezTo>
                    <a:pt x="39" y="83"/>
                    <a:pt x="38" y="82"/>
                    <a:pt x="38" y="82"/>
                  </a:cubicBezTo>
                  <a:cubicBezTo>
                    <a:pt x="38" y="82"/>
                    <a:pt x="38" y="82"/>
                    <a:pt x="38" y="81"/>
                  </a:cubicBezTo>
                  <a:cubicBezTo>
                    <a:pt x="39" y="79"/>
                    <a:pt x="38" y="77"/>
                    <a:pt x="35" y="76"/>
                  </a:cubicBezTo>
                  <a:cubicBezTo>
                    <a:pt x="35" y="76"/>
                    <a:pt x="36" y="76"/>
                    <a:pt x="36" y="75"/>
                  </a:cubicBezTo>
                  <a:cubicBezTo>
                    <a:pt x="36" y="75"/>
                    <a:pt x="36" y="75"/>
                    <a:pt x="36" y="75"/>
                  </a:cubicBezTo>
                  <a:cubicBezTo>
                    <a:pt x="36" y="74"/>
                    <a:pt x="37" y="73"/>
                    <a:pt x="37" y="72"/>
                  </a:cubicBezTo>
                  <a:cubicBezTo>
                    <a:pt x="37" y="70"/>
                    <a:pt x="36" y="69"/>
                    <a:pt x="36" y="68"/>
                  </a:cubicBezTo>
                  <a:cubicBezTo>
                    <a:pt x="35" y="67"/>
                    <a:pt x="33" y="66"/>
                    <a:pt x="32" y="66"/>
                  </a:cubicBezTo>
                  <a:cubicBezTo>
                    <a:pt x="31" y="67"/>
                    <a:pt x="30" y="67"/>
                    <a:pt x="29" y="68"/>
                  </a:cubicBezTo>
                  <a:cubicBezTo>
                    <a:pt x="29" y="68"/>
                    <a:pt x="28" y="68"/>
                    <a:pt x="27" y="69"/>
                  </a:cubicBezTo>
                  <a:cubicBezTo>
                    <a:pt x="27" y="68"/>
                    <a:pt x="27" y="67"/>
                    <a:pt x="28" y="66"/>
                  </a:cubicBezTo>
                  <a:cubicBezTo>
                    <a:pt x="28" y="65"/>
                    <a:pt x="28" y="65"/>
                    <a:pt x="29" y="65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30" y="65"/>
                    <a:pt x="31" y="65"/>
                    <a:pt x="31" y="65"/>
                  </a:cubicBezTo>
                  <a:cubicBezTo>
                    <a:pt x="32" y="65"/>
                    <a:pt x="32" y="65"/>
                    <a:pt x="32" y="65"/>
                  </a:cubicBezTo>
                  <a:cubicBezTo>
                    <a:pt x="32" y="65"/>
                    <a:pt x="33" y="65"/>
                    <a:pt x="34" y="64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35" y="65"/>
                    <a:pt x="35" y="66"/>
                    <a:pt x="36" y="67"/>
                  </a:cubicBezTo>
                  <a:cubicBezTo>
                    <a:pt x="36" y="68"/>
                    <a:pt x="37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8" y="69"/>
                    <a:pt x="38" y="70"/>
                    <a:pt x="39" y="70"/>
                  </a:cubicBezTo>
                  <a:close/>
                  <a:moveTo>
                    <a:pt x="52" y="23"/>
                  </a:moveTo>
                  <a:cubicBezTo>
                    <a:pt x="52" y="23"/>
                    <a:pt x="52" y="23"/>
                    <a:pt x="51" y="23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5"/>
                    <a:pt x="51" y="25"/>
                    <a:pt x="50" y="25"/>
                  </a:cubicBezTo>
                  <a:cubicBezTo>
                    <a:pt x="50" y="25"/>
                    <a:pt x="49" y="25"/>
                    <a:pt x="49" y="25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49" y="24"/>
                    <a:pt x="49" y="24"/>
                    <a:pt x="50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1" y="23"/>
                    <a:pt x="51" y="22"/>
                    <a:pt x="51" y="22"/>
                  </a:cubicBezTo>
                  <a:cubicBezTo>
                    <a:pt x="51" y="23"/>
                    <a:pt x="51" y="23"/>
                    <a:pt x="52" y="23"/>
                  </a:cubicBezTo>
                  <a:close/>
                  <a:moveTo>
                    <a:pt x="129" y="28"/>
                  </a:moveTo>
                  <a:cubicBezTo>
                    <a:pt x="128" y="28"/>
                    <a:pt x="128" y="28"/>
                    <a:pt x="128" y="28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8" y="28"/>
                    <a:pt x="129" y="28"/>
                    <a:pt x="129" y="28"/>
                  </a:cubicBezTo>
                  <a:cubicBezTo>
                    <a:pt x="129" y="28"/>
                    <a:pt x="129" y="28"/>
                    <a:pt x="129" y="28"/>
                  </a:cubicBezTo>
                  <a:close/>
                  <a:moveTo>
                    <a:pt x="129" y="44"/>
                  </a:moveTo>
                  <a:cubicBezTo>
                    <a:pt x="129" y="44"/>
                    <a:pt x="130" y="45"/>
                    <a:pt x="130" y="45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9" y="46"/>
                    <a:pt x="129" y="46"/>
                    <a:pt x="129" y="46"/>
                  </a:cubicBezTo>
                  <a:cubicBezTo>
                    <a:pt x="128" y="46"/>
                    <a:pt x="128" y="46"/>
                    <a:pt x="128" y="46"/>
                  </a:cubicBezTo>
                  <a:cubicBezTo>
                    <a:pt x="128" y="46"/>
                    <a:pt x="128" y="46"/>
                    <a:pt x="128" y="46"/>
                  </a:cubicBezTo>
                  <a:cubicBezTo>
                    <a:pt x="127" y="45"/>
                    <a:pt x="127" y="45"/>
                    <a:pt x="127" y="45"/>
                  </a:cubicBezTo>
                  <a:cubicBezTo>
                    <a:pt x="127" y="44"/>
                    <a:pt x="127" y="44"/>
                    <a:pt x="127" y="44"/>
                  </a:cubicBezTo>
                  <a:cubicBezTo>
                    <a:pt x="127" y="44"/>
                    <a:pt x="127" y="44"/>
                    <a:pt x="127" y="44"/>
                  </a:cubicBezTo>
                  <a:cubicBezTo>
                    <a:pt x="127" y="44"/>
                    <a:pt x="128" y="44"/>
                    <a:pt x="129" y="44"/>
                  </a:cubicBezTo>
                  <a:close/>
                  <a:moveTo>
                    <a:pt x="98" y="7"/>
                  </a:moveTo>
                  <a:cubicBezTo>
                    <a:pt x="98" y="7"/>
                    <a:pt x="98" y="8"/>
                    <a:pt x="99" y="8"/>
                  </a:cubicBezTo>
                  <a:cubicBezTo>
                    <a:pt x="99" y="9"/>
                    <a:pt x="99" y="9"/>
                    <a:pt x="99" y="10"/>
                  </a:cubicBezTo>
                  <a:cubicBezTo>
                    <a:pt x="98" y="10"/>
                    <a:pt x="98" y="10"/>
                    <a:pt x="98" y="11"/>
                  </a:cubicBezTo>
                  <a:cubicBezTo>
                    <a:pt x="97" y="11"/>
                    <a:pt x="97" y="11"/>
                    <a:pt x="96" y="11"/>
                  </a:cubicBezTo>
                  <a:cubicBezTo>
                    <a:pt x="95" y="11"/>
                    <a:pt x="95" y="11"/>
                    <a:pt x="94" y="11"/>
                  </a:cubicBezTo>
                  <a:cubicBezTo>
                    <a:pt x="93" y="12"/>
                    <a:pt x="90" y="13"/>
                    <a:pt x="89" y="14"/>
                  </a:cubicBezTo>
                  <a:cubicBezTo>
                    <a:pt x="87" y="15"/>
                    <a:pt x="86" y="17"/>
                    <a:pt x="84" y="18"/>
                  </a:cubicBezTo>
                  <a:cubicBezTo>
                    <a:pt x="84" y="18"/>
                    <a:pt x="84" y="18"/>
                    <a:pt x="84" y="18"/>
                  </a:cubicBezTo>
                  <a:cubicBezTo>
                    <a:pt x="84" y="18"/>
                    <a:pt x="84" y="18"/>
                    <a:pt x="83" y="17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83" y="17"/>
                    <a:pt x="83" y="17"/>
                    <a:pt x="83" y="17"/>
                  </a:cubicBezTo>
                  <a:cubicBezTo>
                    <a:pt x="84" y="16"/>
                    <a:pt x="84" y="16"/>
                    <a:pt x="85" y="15"/>
                  </a:cubicBezTo>
                  <a:cubicBezTo>
                    <a:pt x="86" y="14"/>
                    <a:pt x="86" y="13"/>
                    <a:pt x="86" y="12"/>
                  </a:cubicBezTo>
                  <a:cubicBezTo>
                    <a:pt x="86" y="11"/>
                    <a:pt x="86" y="9"/>
                    <a:pt x="85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5" y="8"/>
                    <a:pt x="85" y="8"/>
                    <a:pt x="85" y="7"/>
                  </a:cubicBezTo>
                  <a:cubicBezTo>
                    <a:pt x="89" y="7"/>
                    <a:pt x="93" y="6"/>
                    <a:pt x="98" y="6"/>
                  </a:cubicBezTo>
                  <a:cubicBezTo>
                    <a:pt x="98" y="6"/>
                    <a:pt x="98" y="6"/>
                    <a:pt x="98" y="7"/>
                  </a:cubicBezTo>
                  <a:close/>
                  <a:moveTo>
                    <a:pt x="64" y="140"/>
                  </a:moveTo>
                  <a:cubicBezTo>
                    <a:pt x="64" y="140"/>
                    <a:pt x="64" y="140"/>
                    <a:pt x="64" y="140"/>
                  </a:cubicBezTo>
                  <a:cubicBezTo>
                    <a:pt x="64" y="141"/>
                    <a:pt x="63" y="141"/>
                    <a:pt x="63" y="141"/>
                  </a:cubicBezTo>
                  <a:cubicBezTo>
                    <a:pt x="63" y="142"/>
                    <a:pt x="63" y="142"/>
                    <a:pt x="63" y="142"/>
                  </a:cubicBezTo>
                  <a:cubicBezTo>
                    <a:pt x="62" y="142"/>
                    <a:pt x="62" y="143"/>
                    <a:pt x="61" y="144"/>
                  </a:cubicBezTo>
                  <a:cubicBezTo>
                    <a:pt x="61" y="144"/>
                    <a:pt x="61" y="145"/>
                    <a:pt x="61" y="145"/>
                  </a:cubicBezTo>
                  <a:cubicBezTo>
                    <a:pt x="60" y="146"/>
                    <a:pt x="60" y="146"/>
                    <a:pt x="61" y="147"/>
                  </a:cubicBezTo>
                  <a:cubicBezTo>
                    <a:pt x="59" y="145"/>
                    <a:pt x="58" y="143"/>
                    <a:pt x="58" y="141"/>
                  </a:cubicBezTo>
                  <a:cubicBezTo>
                    <a:pt x="58" y="140"/>
                    <a:pt x="58" y="139"/>
                    <a:pt x="58" y="137"/>
                  </a:cubicBezTo>
                  <a:cubicBezTo>
                    <a:pt x="58" y="135"/>
                    <a:pt x="59" y="133"/>
                    <a:pt x="58" y="131"/>
                  </a:cubicBezTo>
                  <a:cubicBezTo>
                    <a:pt x="58" y="131"/>
                    <a:pt x="58" y="131"/>
                    <a:pt x="58" y="131"/>
                  </a:cubicBezTo>
                  <a:cubicBezTo>
                    <a:pt x="58" y="128"/>
                    <a:pt x="57" y="123"/>
                    <a:pt x="55" y="120"/>
                  </a:cubicBezTo>
                  <a:cubicBezTo>
                    <a:pt x="54" y="119"/>
                    <a:pt x="53" y="118"/>
                    <a:pt x="53" y="118"/>
                  </a:cubicBezTo>
                  <a:cubicBezTo>
                    <a:pt x="52" y="117"/>
                    <a:pt x="52" y="117"/>
                    <a:pt x="52" y="116"/>
                  </a:cubicBezTo>
                  <a:cubicBezTo>
                    <a:pt x="51" y="116"/>
                    <a:pt x="51" y="116"/>
                    <a:pt x="51" y="115"/>
                  </a:cubicBezTo>
                  <a:cubicBezTo>
                    <a:pt x="51" y="114"/>
                    <a:pt x="50" y="113"/>
                    <a:pt x="49" y="112"/>
                  </a:cubicBezTo>
                  <a:cubicBezTo>
                    <a:pt x="49" y="112"/>
                    <a:pt x="48" y="111"/>
                    <a:pt x="48" y="111"/>
                  </a:cubicBezTo>
                  <a:cubicBezTo>
                    <a:pt x="47" y="110"/>
                    <a:pt x="46" y="109"/>
                    <a:pt x="46" y="109"/>
                  </a:cubicBezTo>
                  <a:cubicBezTo>
                    <a:pt x="46" y="109"/>
                    <a:pt x="46" y="108"/>
                    <a:pt x="45" y="108"/>
                  </a:cubicBezTo>
                  <a:cubicBezTo>
                    <a:pt x="45" y="107"/>
                    <a:pt x="44" y="106"/>
                    <a:pt x="43" y="105"/>
                  </a:cubicBezTo>
                  <a:cubicBezTo>
                    <a:pt x="43" y="105"/>
                    <a:pt x="43" y="105"/>
                    <a:pt x="43" y="105"/>
                  </a:cubicBezTo>
                  <a:cubicBezTo>
                    <a:pt x="42" y="104"/>
                    <a:pt x="42" y="102"/>
                    <a:pt x="41" y="101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1" y="101"/>
                    <a:pt x="41" y="101"/>
                    <a:pt x="41" y="100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42" y="99"/>
                    <a:pt x="43" y="99"/>
                    <a:pt x="44" y="97"/>
                  </a:cubicBezTo>
                  <a:cubicBezTo>
                    <a:pt x="45" y="95"/>
                    <a:pt x="45" y="92"/>
                    <a:pt x="44" y="89"/>
                  </a:cubicBezTo>
                  <a:cubicBezTo>
                    <a:pt x="45" y="89"/>
                    <a:pt x="46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8" y="87"/>
                    <a:pt x="48" y="87"/>
                    <a:pt x="49" y="87"/>
                  </a:cubicBezTo>
                  <a:cubicBezTo>
                    <a:pt x="49" y="87"/>
                    <a:pt x="50" y="87"/>
                    <a:pt x="50" y="88"/>
                  </a:cubicBezTo>
                  <a:cubicBezTo>
                    <a:pt x="52" y="88"/>
                    <a:pt x="54" y="88"/>
                    <a:pt x="56" y="87"/>
                  </a:cubicBezTo>
                  <a:cubicBezTo>
                    <a:pt x="56" y="87"/>
                    <a:pt x="57" y="87"/>
                    <a:pt x="57" y="87"/>
                  </a:cubicBezTo>
                  <a:cubicBezTo>
                    <a:pt x="58" y="87"/>
                    <a:pt x="58" y="87"/>
                    <a:pt x="58" y="87"/>
                  </a:cubicBezTo>
                  <a:cubicBezTo>
                    <a:pt x="61" y="87"/>
                    <a:pt x="64" y="88"/>
                    <a:pt x="67" y="90"/>
                  </a:cubicBezTo>
                  <a:cubicBezTo>
                    <a:pt x="67" y="90"/>
                    <a:pt x="67" y="90"/>
                    <a:pt x="68" y="90"/>
                  </a:cubicBezTo>
                  <a:cubicBezTo>
                    <a:pt x="69" y="91"/>
                    <a:pt x="70" y="91"/>
                    <a:pt x="71" y="92"/>
                  </a:cubicBezTo>
                  <a:cubicBezTo>
                    <a:pt x="72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4" y="92"/>
                    <a:pt x="75" y="93"/>
                    <a:pt x="75" y="94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7"/>
                    <a:pt x="77" y="98"/>
                    <a:pt x="77" y="98"/>
                  </a:cubicBezTo>
                  <a:cubicBezTo>
                    <a:pt x="78" y="98"/>
                    <a:pt x="78" y="99"/>
                    <a:pt x="78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9" y="100"/>
                    <a:pt x="80" y="102"/>
                    <a:pt x="81" y="103"/>
                  </a:cubicBezTo>
                  <a:cubicBezTo>
                    <a:pt x="82" y="104"/>
                    <a:pt x="83" y="104"/>
                    <a:pt x="84" y="104"/>
                  </a:cubicBezTo>
                  <a:cubicBezTo>
                    <a:pt x="84" y="105"/>
                    <a:pt x="84" y="105"/>
                    <a:pt x="84" y="105"/>
                  </a:cubicBezTo>
                  <a:cubicBezTo>
                    <a:pt x="85" y="105"/>
                    <a:pt x="86" y="106"/>
                    <a:pt x="86" y="106"/>
                  </a:cubicBezTo>
                  <a:cubicBezTo>
                    <a:pt x="87" y="107"/>
                    <a:pt x="87" y="107"/>
                    <a:pt x="88" y="107"/>
                  </a:cubicBezTo>
                  <a:cubicBezTo>
                    <a:pt x="87" y="108"/>
                    <a:pt x="86" y="108"/>
                    <a:pt x="86" y="108"/>
                  </a:cubicBezTo>
                  <a:cubicBezTo>
                    <a:pt x="86" y="109"/>
                    <a:pt x="85" y="109"/>
                    <a:pt x="85" y="109"/>
                  </a:cubicBezTo>
                  <a:cubicBezTo>
                    <a:pt x="83" y="111"/>
                    <a:pt x="82" y="113"/>
                    <a:pt x="82" y="115"/>
                  </a:cubicBezTo>
                  <a:cubicBezTo>
                    <a:pt x="82" y="116"/>
                    <a:pt x="82" y="116"/>
                    <a:pt x="82" y="116"/>
                  </a:cubicBezTo>
                  <a:cubicBezTo>
                    <a:pt x="81" y="116"/>
                    <a:pt x="81" y="117"/>
                    <a:pt x="81" y="117"/>
                  </a:cubicBezTo>
                  <a:cubicBezTo>
                    <a:pt x="81" y="117"/>
                    <a:pt x="81" y="118"/>
                    <a:pt x="81" y="118"/>
                  </a:cubicBezTo>
                  <a:cubicBezTo>
                    <a:pt x="81" y="118"/>
                    <a:pt x="81" y="118"/>
                    <a:pt x="81" y="118"/>
                  </a:cubicBezTo>
                  <a:cubicBezTo>
                    <a:pt x="81" y="119"/>
                    <a:pt x="81" y="119"/>
                    <a:pt x="81" y="120"/>
                  </a:cubicBezTo>
                  <a:cubicBezTo>
                    <a:pt x="81" y="120"/>
                    <a:pt x="81" y="120"/>
                    <a:pt x="81" y="120"/>
                  </a:cubicBezTo>
                  <a:cubicBezTo>
                    <a:pt x="81" y="120"/>
                    <a:pt x="80" y="121"/>
                    <a:pt x="80" y="121"/>
                  </a:cubicBezTo>
                  <a:cubicBezTo>
                    <a:pt x="80" y="121"/>
                    <a:pt x="80" y="122"/>
                    <a:pt x="80" y="122"/>
                  </a:cubicBezTo>
                  <a:cubicBezTo>
                    <a:pt x="79" y="122"/>
                    <a:pt x="79" y="123"/>
                    <a:pt x="79" y="123"/>
                  </a:cubicBezTo>
                  <a:cubicBezTo>
                    <a:pt x="78" y="124"/>
                    <a:pt x="78" y="124"/>
                    <a:pt x="78" y="124"/>
                  </a:cubicBezTo>
                  <a:cubicBezTo>
                    <a:pt x="78" y="124"/>
                    <a:pt x="78" y="124"/>
                    <a:pt x="78" y="124"/>
                  </a:cubicBezTo>
                  <a:cubicBezTo>
                    <a:pt x="77" y="124"/>
                    <a:pt x="77" y="124"/>
                    <a:pt x="76" y="125"/>
                  </a:cubicBezTo>
                  <a:cubicBezTo>
                    <a:pt x="74" y="126"/>
                    <a:pt x="73" y="127"/>
                    <a:pt x="73" y="128"/>
                  </a:cubicBezTo>
                  <a:cubicBezTo>
                    <a:pt x="72" y="129"/>
                    <a:pt x="71" y="131"/>
                    <a:pt x="70" y="133"/>
                  </a:cubicBezTo>
                  <a:cubicBezTo>
                    <a:pt x="69" y="133"/>
                    <a:pt x="69" y="133"/>
                    <a:pt x="69" y="134"/>
                  </a:cubicBezTo>
                  <a:cubicBezTo>
                    <a:pt x="69" y="134"/>
                    <a:pt x="69" y="134"/>
                    <a:pt x="69" y="134"/>
                  </a:cubicBezTo>
                  <a:cubicBezTo>
                    <a:pt x="68" y="134"/>
                    <a:pt x="68" y="134"/>
                    <a:pt x="68" y="134"/>
                  </a:cubicBezTo>
                  <a:cubicBezTo>
                    <a:pt x="67" y="134"/>
                    <a:pt x="65" y="135"/>
                    <a:pt x="64" y="138"/>
                  </a:cubicBezTo>
                  <a:cubicBezTo>
                    <a:pt x="64" y="139"/>
                    <a:pt x="64" y="139"/>
                    <a:pt x="64" y="140"/>
                  </a:cubicBezTo>
                  <a:close/>
                  <a:moveTo>
                    <a:pt x="28" y="85"/>
                  </a:moveTo>
                  <a:cubicBezTo>
                    <a:pt x="28" y="85"/>
                    <a:pt x="28" y="85"/>
                    <a:pt x="29" y="86"/>
                  </a:cubicBezTo>
                  <a:cubicBezTo>
                    <a:pt x="30" y="87"/>
                    <a:pt x="30" y="88"/>
                    <a:pt x="32" y="89"/>
                  </a:cubicBezTo>
                  <a:cubicBezTo>
                    <a:pt x="33" y="90"/>
                    <a:pt x="35" y="90"/>
                    <a:pt x="36" y="91"/>
                  </a:cubicBezTo>
                  <a:cubicBezTo>
                    <a:pt x="37" y="91"/>
                    <a:pt x="37" y="91"/>
                    <a:pt x="37" y="91"/>
                  </a:cubicBezTo>
                  <a:cubicBezTo>
                    <a:pt x="38" y="92"/>
                    <a:pt x="38" y="93"/>
                    <a:pt x="37" y="95"/>
                  </a:cubicBezTo>
                  <a:cubicBezTo>
                    <a:pt x="37" y="95"/>
                    <a:pt x="37" y="95"/>
                    <a:pt x="36" y="96"/>
                  </a:cubicBezTo>
                  <a:cubicBezTo>
                    <a:pt x="36" y="96"/>
                    <a:pt x="36" y="97"/>
                    <a:pt x="35" y="97"/>
                  </a:cubicBezTo>
                  <a:cubicBezTo>
                    <a:pt x="33" y="99"/>
                    <a:pt x="34" y="102"/>
                    <a:pt x="35" y="103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35" y="105"/>
                    <a:pt x="35" y="105"/>
                    <a:pt x="36" y="106"/>
                  </a:cubicBezTo>
                  <a:cubicBezTo>
                    <a:pt x="36" y="107"/>
                    <a:pt x="36" y="110"/>
                    <a:pt x="39" y="111"/>
                  </a:cubicBezTo>
                  <a:cubicBezTo>
                    <a:pt x="39" y="111"/>
                    <a:pt x="39" y="112"/>
                    <a:pt x="40" y="112"/>
                  </a:cubicBezTo>
                  <a:cubicBezTo>
                    <a:pt x="40" y="113"/>
                    <a:pt x="40" y="113"/>
                    <a:pt x="41" y="113"/>
                  </a:cubicBezTo>
                  <a:cubicBezTo>
                    <a:pt x="41" y="114"/>
                    <a:pt x="42" y="115"/>
                    <a:pt x="43" y="116"/>
                  </a:cubicBezTo>
                  <a:cubicBezTo>
                    <a:pt x="43" y="116"/>
                    <a:pt x="44" y="117"/>
                    <a:pt x="44" y="117"/>
                  </a:cubicBezTo>
                  <a:cubicBezTo>
                    <a:pt x="44" y="117"/>
                    <a:pt x="44" y="118"/>
                    <a:pt x="45" y="118"/>
                  </a:cubicBezTo>
                  <a:cubicBezTo>
                    <a:pt x="45" y="119"/>
                    <a:pt x="45" y="119"/>
                    <a:pt x="46" y="120"/>
                  </a:cubicBezTo>
                  <a:cubicBezTo>
                    <a:pt x="46" y="121"/>
                    <a:pt x="47" y="122"/>
                    <a:pt x="48" y="122"/>
                  </a:cubicBezTo>
                  <a:cubicBezTo>
                    <a:pt x="48" y="123"/>
                    <a:pt x="49" y="123"/>
                    <a:pt x="49" y="124"/>
                  </a:cubicBezTo>
                  <a:cubicBezTo>
                    <a:pt x="50" y="126"/>
                    <a:pt x="51" y="129"/>
                    <a:pt x="51" y="132"/>
                  </a:cubicBezTo>
                  <a:cubicBezTo>
                    <a:pt x="51" y="132"/>
                    <a:pt x="51" y="132"/>
                    <a:pt x="51" y="132"/>
                  </a:cubicBezTo>
                  <a:cubicBezTo>
                    <a:pt x="51" y="133"/>
                    <a:pt x="51" y="135"/>
                    <a:pt x="51" y="136"/>
                  </a:cubicBezTo>
                  <a:cubicBezTo>
                    <a:pt x="51" y="138"/>
                    <a:pt x="51" y="140"/>
                    <a:pt x="51" y="142"/>
                  </a:cubicBezTo>
                  <a:cubicBezTo>
                    <a:pt x="52" y="147"/>
                    <a:pt x="54" y="150"/>
                    <a:pt x="57" y="153"/>
                  </a:cubicBezTo>
                  <a:cubicBezTo>
                    <a:pt x="57" y="154"/>
                    <a:pt x="58" y="154"/>
                    <a:pt x="58" y="155"/>
                  </a:cubicBezTo>
                  <a:cubicBezTo>
                    <a:pt x="48" y="151"/>
                    <a:pt x="40" y="145"/>
                    <a:pt x="32" y="138"/>
                  </a:cubicBezTo>
                  <a:cubicBezTo>
                    <a:pt x="17" y="123"/>
                    <a:pt x="9" y="103"/>
                    <a:pt x="10" y="83"/>
                  </a:cubicBezTo>
                  <a:cubicBezTo>
                    <a:pt x="10" y="79"/>
                    <a:pt x="10" y="74"/>
                    <a:pt x="11" y="70"/>
                  </a:cubicBezTo>
                  <a:cubicBezTo>
                    <a:pt x="12" y="70"/>
                    <a:pt x="12" y="71"/>
                    <a:pt x="12" y="71"/>
                  </a:cubicBezTo>
                  <a:cubicBezTo>
                    <a:pt x="13" y="73"/>
                    <a:pt x="14" y="76"/>
                    <a:pt x="17" y="78"/>
                  </a:cubicBezTo>
                  <a:cubicBezTo>
                    <a:pt x="18" y="79"/>
                    <a:pt x="20" y="80"/>
                    <a:pt x="22" y="80"/>
                  </a:cubicBezTo>
                  <a:cubicBezTo>
                    <a:pt x="23" y="81"/>
                    <a:pt x="24" y="81"/>
                    <a:pt x="25" y="81"/>
                  </a:cubicBezTo>
                  <a:cubicBezTo>
                    <a:pt x="25" y="82"/>
                    <a:pt x="26" y="83"/>
                    <a:pt x="27" y="84"/>
                  </a:cubicBezTo>
                  <a:cubicBezTo>
                    <a:pt x="27" y="84"/>
                    <a:pt x="28" y="84"/>
                    <a:pt x="28" y="85"/>
                  </a:cubicBezTo>
                  <a:close/>
                  <a:moveTo>
                    <a:pt x="185" y="60"/>
                  </a:moveTo>
                  <a:cubicBezTo>
                    <a:pt x="184" y="60"/>
                    <a:pt x="184" y="60"/>
                    <a:pt x="184" y="60"/>
                  </a:cubicBezTo>
                  <a:cubicBezTo>
                    <a:pt x="184" y="60"/>
                    <a:pt x="183" y="60"/>
                    <a:pt x="183" y="59"/>
                  </a:cubicBezTo>
                  <a:cubicBezTo>
                    <a:pt x="183" y="59"/>
                    <a:pt x="182" y="59"/>
                    <a:pt x="182" y="59"/>
                  </a:cubicBezTo>
                  <a:cubicBezTo>
                    <a:pt x="182" y="58"/>
                    <a:pt x="182" y="58"/>
                    <a:pt x="182" y="58"/>
                  </a:cubicBezTo>
                  <a:cubicBezTo>
                    <a:pt x="182" y="58"/>
                    <a:pt x="182" y="58"/>
                    <a:pt x="181" y="58"/>
                  </a:cubicBezTo>
                  <a:cubicBezTo>
                    <a:pt x="180" y="57"/>
                    <a:pt x="178" y="55"/>
                    <a:pt x="176" y="55"/>
                  </a:cubicBezTo>
                  <a:cubicBezTo>
                    <a:pt x="175" y="55"/>
                    <a:pt x="175" y="55"/>
                    <a:pt x="174" y="56"/>
                  </a:cubicBezTo>
                  <a:cubicBezTo>
                    <a:pt x="172" y="57"/>
                    <a:pt x="172" y="59"/>
                    <a:pt x="172" y="60"/>
                  </a:cubicBezTo>
                  <a:cubicBezTo>
                    <a:pt x="171" y="63"/>
                    <a:pt x="174" y="65"/>
                    <a:pt x="176" y="66"/>
                  </a:cubicBezTo>
                  <a:cubicBezTo>
                    <a:pt x="176" y="66"/>
                    <a:pt x="176" y="66"/>
                    <a:pt x="176" y="66"/>
                  </a:cubicBezTo>
                  <a:cubicBezTo>
                    <a:pt x="176" y="67"/>
                    <a:pt x="177" y="67"/>
                    <a:pt x="179" y="68"/>
                  </a:cubicBezTo>
                  <a:cubicBezTo>
                    <a:pt x="180" y="68"/>
                    <a:pt x="180" y="68"/>
                    <a:pt x="181" y="68"/>
                  </a:cubicBezTo>
                  <a:cubicBezTo>
                    <a:pt x="181" y="69"/>
                    <a:pt x="182" y="70"/>
                    <a:pt x="182" y="70"/>
                  </a:cubicBezTo>
                  <a:cubicBezTo>
                    <a:pt x="181" y="70"/>
                    <a:pt x="181" y="71"/>
                    <a:pt x="180" y="72"/>
                  </a:cubicBezTo>
                  <a:cubicBezTo>
                    <a:pt x="180" y="72"/>
                    <a:pt x="179" y="73"/>
                    <a:pt x="179" y="73"/>
                  </a:cubicBezTo>
                  <a:cubicBezTo>
                    <a:pt x="178" y="74"/>
                    <a:pt x="177" y="75"/>
                    <a:pt x="177" y="75"/>
                  </a:cubicBezTo>
                  <a:cubicBezTo>
                    <a:pt x="176" y="77"/>
                    <a:pt x="175" y="79"/>
                    <a:pt x="175" y="81"/>
                  </a:cubicBezTo>
                  <a:cubicBezTo>
                    <a:pt x="175" y="83"/>
                    <a:pt x="176" y="85"/>
                    <a:pt x="179" y="85"/>
                  </a:cubicBezTo>
                  <a:cubicBezTo>
                    <a:pt x="178" y="86"/>
                    <a:pt x="178" y="86"/>
                    <a:pt x="177" y="87"/>
                  </a:cubicBezTo>
                  <a:cubicBezTo>
                    <a:pt x="177" y="87"/>
                    <a:pt x="177" y="87"/>
                    <a:pt x="177" y="87"/>
                  </a:cubicBezTo>
                  <a:cubicBezTo>
                    <a:pt x="175" y="89"/>
                    <a:pt x="175" y="91"/>
                    <a:pt x="175" y="92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74" y="94"/>
                    <a:pt x="174" y="94"/>
                    <a:pt x="173" y="95"/>
                  </a:cubicBezTo>
                  <a:cubicBezTo>
                    <a:pt x="172" y="96"/>
                    <a:pt x="172" y="96"/>
                    <a:pt x="172" y="96"/>
                  </a:cubicBezTo>
                  <a:cubicBezTo>
                    <a:pt x="169" y="99"/>
                    <a:pt x="168" y="102"/>
                    <a:pt x="167" y="106"/>
                  </a:cubicBezTo>
                  <a:cubicBezTo>
                    <a:pt x="167" y="106"/>
                    <a:pt x="167" y="106"/>
                    <a:pt x="167" y="106"/>
                  </a:cubicBezTo>
                  <a:cubicBezTo>
                    <a:pt x="167" y="109"/>
                    <a:pt x="166" y="111"/>
                    <a:pt x="165" y="113"/>
                  </a:cubicBezTo>
                  <a:cubicBezTo>
                    <a:pt x="164" y="114"/>
                    <a:pt x="163" y="116"/>
                    <a:pt x="161" y="117"/>
                  </a:cubicBezTo>
                  <a:cubicBezTo>
                    <a:pt x="161" y="118"/>
                    <a:pt x="160" y="119"/>
                    <a:pt x="159" y="120"/>
                  </a:cubicBezTo>
                  <a:cubicBezTo>
                    <a:pt x="158" y="122"/>
                    <a:pt x="157" y="124"/>
                    <a:pt x="156" y="125"/>
                  </a:cubicBezTo>
                  <a:cubicBezTo>
                    <a:pt x="156" y="127"/>
                    <a:pt x="155" y="128"/>
                    <a:pt x="155" y="129"/>
                  </a:cubicBezTo>
                  <a:cubicBezTo>
                    <a:pt x="154" y="129"/>
                    <a:pt x="154" y="130"/>
                    <a:pt x="153" y="130"/>
                  </a:cubicBezTo>
                  <a:cubicBezTo>
                    <a:pt x="153" y="131"/>
                    <a:pt x="153" y="131"/>
                    <a:pt x="153" y="131"/>
                  </a:cubicBezTo>
                  <a:cubicBezTo>
                    <a:pt x="152" y="131"/>
                    <a:pt x="151" y="131"/>
                    <a:pt x="150" y="131"/>
                  </a:cubicBezTo>
                  <a:cubicBezTo>
                    <a:pt x="149" y="132"/>
                    <a:pt x="148" y="132"/>
                    <a:pt x="148" y="132"/>
                  </a:cubicBezTo>
                  <a:cubicBezTo>
                    <a:pt x="148" y="131"/>
                    <a:pt x="147" y="130"/>
                    <a:pt x="147" y="129"/>
                  </a:cubicBezTo>
                  <a:cubicBezTo>
                    <a:pt x="147" y="129"/>
                    <a:pt x="147" y="128"/>
                    <a:pt x="147" y="128"/>
                  </a:cubicBezTo>
                  <a:cubicBezTo>
                    <a:pt x="146" y="127"/>
                    <a:pt x="147" y="126"/>
                    <a:pt x="147" y="125"/>
                  </a:cubicBezTo>
                  <a:cubicBezTo>
                    <a:pt x="147" y="125"/>
                    <a:pt x="148" y="124"/>
                    <a:pt x="148" y="123"/>
                  </a:cubicBezTo>
                  <a:cubicBezTo>
                    <a:pt x="148" y="122"/>
                    <a:pt x="149" y="122"/>
                    <a:pt x="149" y="121"/>
                  </a:cubicBezTo>
                  <a:cubicBezTo>
                    <a:pt x="150" y="119"/>
                    <a:pt x="150" y="118"/>
                    <a:pt x="150" y="116"/>
                  </a:cubicBezTo>
                  <a:cubicBezTo>
                    <a:pt x="150" y="116"/>
                    <a:pt x="150" y="116"/>
                    <a:pt x="150" y="116"/>
                  </a:cubicBezTo>
                  <a:cubicBezTo>
                    <a:pt x="151" y="112"/>
                    <a:pt x="152" y="108"/>
                    <a:pt x="152" y="105"/>
                  </a:cubicBezTo>
                  <a:cubicBezTo>
                    <a:pt x="152" y="102"/>
                    <a:pt x="151" y="100"/>
                    <a:pt x="151" y="99"/>
                  </a:cubicBezTo>
                  <a:cubicBezTo>
                    <a:pt x="151" y="98"/>
                    <a:pt x="150" y="97"/>
                    <a:pt x="150" y="96"/>
                  </a:cubicBezTo>
                  <a:cubicBezTo>
                    <a:pt x="150" y="96"/>
                    <a:pt x="150" y="95"/>
                    <a:pt x="150" y="95"/>
                  </a:cubicBezTo>
                  <a:cubicBezTo>
                    <a:pt x="150" y="95"/>
                    <a:pt x="150" y="95"/>
                    <a:pt x="150" y="95"/>
                  </a:cubicBezTo>
                  <a:cubicBezTo>
                    <a:pt x="150" y="94"/>
                    <a:pt x="150" y="92"/>
                    <a:pt x="149" y="91"/>
                  </a:cubicBezTo>
                  <a:cubicBezTo>
                    <a:pt x="148" y="88"/>
                    <a:pt x="144" y="87"/>
                    <a:pt x="142" y="87"/>
                  </a:cubicBezTo>
                  <a:cubicBezTo>
                    <a:pt x="142" y="87"/>
                    <a:pt x="142" y="87"/>
                    <a:pt x="142" y="87"/>
                  </a:cubicBezTo>
                  <a:cubicBezTo>
                    <a:pt x="139" y="86"/>
                    <a:pt x="136" y="86"/>
                    <a:pt x="133" y="87"/>
                  </a:cubicBezTo>
                  <a:cubicBezTo>
                    <a:pt x="132" y="87"/>
                    <a:pt x="131" y="87"/>
                    <a:pt x="130" y="88"/>
                  </a:cubicBezTo>
                  <a:cubicBezTo>
                    <a:pt x="128" y="88"/>
                    <a:pt x="127" y="89"/>
                    <a:pt x="125" y="89"/>
                  </a:cubicBezTo>
                  <a:cubicBezTo>
                    <a:pt x="124" y="89"/>
                    <a:pt x="124" y="89"/>
                    <a:pt x="123" y="89"/>
                  </a:cubicBezTo>
                  <a:cubicBezTo>
                    <a:pt x="122" y="89"/>
                    <a:pt x="122" y="89"/>
                    <a:pt x="122" y="89"/>
                  </a:cubicBezTo>
                  <a:cubicBezTo>
                    <a:pt x="120" y="86"/>
                    <a:pt x="119" y="83"/>
                    <a:pt x="118" y="80"/>
                  </a:cubicBezTo>
                  <a:cubicBezTo>
                    <a:pt x="116" y="75"/>
                    <a:pt x="115" y="70"/>
                    <a:pt x="116" y="66"/>
                  </a:cubicBezTo>
                  <a:cubicBezTo>
                    <a:pt x="117" y="65"/>
                    <a:pt x="117" y="65"/>
                    <a:pt x="119" y="64"/>
                  </a:cubicBezTo>
                  <a:cubicBezTo>
                    <a:pt x="121" y="63"/>
                    <a:pt x="122" y="61"/>
                    <a:pt x="123" y="60"/>
                  </a:cubicBezTo>
                  <a:cubicBezTo>
                    <a:pt x="124" y="59"/>
                    <a:pt x="125" y="58"/>
                    <a:pt x="125" y="57"/>
                  </a:cubicBezTo>
                  <a:cubicBezTo>
                    <a:pt x="125" y="57"/>
                    <a:pt x="125" y="57"/>
                    <a:pt x="125" y="57"/>
                  </a:cubicBezTo>
                  <a:cubicBezTo>
                    <a:pt x="125" y="57"/>
                    <a:pt x="126" y="56"/>
                    <a:pt x="126" y="56"/>
                  </a:cubicBezTo>
                  <a:cubicBezTo>
                    <a:pt x="126" y="56"/>
                    <a:pt x="126" y="56"/>
                    <a:pt x="127" y="56"/>
                  </a:cubicBezTo>
                  <a:cubicBezTo>
                    <a:pt x="127" y="56"/>
                    <a:pt x="128" y="56"/>
                    <a:pt x="128" y="55"/>
                  </a:cubicBezTo>
                  <a:cubicBezTo>
                    <a:pt x="129" y="55"/>
                    <a:pt x="130" y="55"/>
                    <a:pt x="131" y="54"/>
                  </a:cubicBezTo>
                  <a:cubicBezTo>
                    <a:pt x="131" y="54"/>
                    <a:pt x="132" y="54"/>
                    <a:pt x="133" y="54"/>
                  </a:cubicBezTo>
                  <a:cubicBezTo>
                    <a:pt x="134" y="54"/>
                    <a:pt x="135" y="54"/>
                    <a:pt x="135" y="54"/>
                  </a:cubicBezTo>
                  <a:cubicBezTo>
                    <a:pt x="136" y="54"/>
                    <a:pt x="136" y="54"/>
                    <a:pt x="136" y="54"/>
                  </a:cubicBezTo>
                  <a:cubicBezTo>
                    <a:pt x="138" y="53"/>
                    <a:pt x="139" y="53"/>
                    <a:pt x="140" y="53"/>
                  </a:cubicBezTo>
                  <a:cubicBezTo>
                    <a:pt x="140" y="53"/>
                    <a:pt x="140" y="53"/>
                    <a:pt x="140" y="53"/>
                  </a:cubicBezTo>
                  <a:cubicBezTo>
                    <a:pt x="142" y="53"/>
                    <a:pt x="143" y="53"/>
                    <a:pt x="143" y="53"/>
                  </a:cubicBezTo>
                  <a:cubicBezTo>
                    <a:pt x="143" y="53"/>
                    <a:pt x="143" y="53"/>
                    <a:pt x="143" y="53"/>
                  </a:cubicBezTo>
                  <a:cubicBezTo>
                    <a:pt x="143" y="54"/>
                    <a:pt x="144" y="55"/>
                    <a:pt x="145" y="56"/>
                  </a:cubicBezTo>
                  <a:cubicBezTo>
                    <a:pt x="146" y="57"/>
                    <a:pt x="147" y="58"/>
                    <a:pt x="148" y="58"/>
                  </a:cubicBezTo>
                  <a:cubicBezTo>
                    <a:pt x="148" y="58"/>
                    <a:pt x="149" y="58"/>
                    <a:pt x="149" y="58"/>
                  </a:cubicBezTo>
                  <a:cubicBezTo>
                    <a:pt x="149" y="59"/>
                    <a:pt x="150" y="60"/>
                    <a:pt x="151" y="60"/>
                  </a:cubicBezTo>
                  <a:cubicBezTo>
                    <a:pt x="151" y="61"/>
                    <a:pt x="152" y="61"/>
                    <a:pt x="153" y="61"/>
                  </a:cubicBezTo>
                  <a:cubicBezTo>
                    <a:pt x="154" y="61"/>
                    <a:pt x="155" y="60"/>
                    <a:pt x="156" y="59"/>
                  </a:cubicBezTo>
                  <a:cubicBezTo>
                    <a:pt x="156" y="59"/>
                    <a:pt x="156" y="59"/>
                    <a:pt x="156" y="59"/>
                  </a:cubicBezTo>
                  <a:cubicBezTo>
                    <a:pt x="157" y="59"/>
                    <a:pt x="157" y="59"/>
                    <a:pt x="157" y="59"/>
                  </a:cubicBezTo>
                  <a:cubicBezTo>
                    <a:pt x="160" y="60"/>
                    <a:pt x="163" y="60"/>
                    <a:pt x="165" y="59"/>
                  </a:cubicBezTo>
                  <a:cubicBezTo>
                    <a:pt x="169" y="58"/>
                    <a:pt x="170" y="56"/>
                    <a:pt x="170" y="53"/>
                  </a:cubicBezTo>
                  <a:cubicBezTo>
                    <a:pt x="170" y="53"/>
                    <a:pt x="170" y="52"/>
                    <a:pt x="170" y="52"/>
                  </a:cubicBezTo>
                  <a:cubicBezTo>
                    <a:pt x="170" y="51"/>
                    <a:pt x="170" y="50"/>
                    <a:pt x="168" y="49"/>
                  </a:cubicBezTo>
                  <a:cubicBezTo>
                    <a:pt x="168" y="48"/>
                    <a:pt x="166" y="47"/>
                    <a:pt x="164" y="47"/>
                  </a:cubicBezTo>
                  <a:cubicBezTo>
                    <a:pt x="163" y="47"/>
                    <a:pt x="162" y="47"/>
                    <a:pt x="161" y="47"/>
                  </a:cubicBezTo>
                  <a:cubicBezTo>
                    <a:pt x="160" y="47"/>
                    <a:pt x="160" y="47"/>
                    <a:pt x="160" y="47"/>
                  </a:cubicBezTo>
                  <a:cubicBezTo>
                    <a:pt x="160" y="47"/>
                    <a:pt x="160" y="47"/>
                    <a:pt x="160" y="47"/>
                  </a:cubicBezTo>
                  <a:cubicBezTo>
                    <a:pt x="159" y="45"/>
                    <a:pt x="158" y="43"/>
                    <a:pt x="156" y="42"/>
                  </a:cubicBezTo>
                  <a:cubicBezTo>
                    <a:pt x="155" y="42"/>
                    <a:pt x="154" y="42"/>
                    <a:pt x="153" y="42"/>
                  </a:cubicBezTo>
                  <a:cubicBezTo>
                    <a:pt x="153" y="41"/>
                    <a:pt x="152" y="41"/>
                    <a:pt x="152" y="41"/>
                  </a:cubicBezTo>
                  <a:cubicBezTo>
                    <a:pt x="152" y="41"/>
                    <a:pt x="152" y="41"/>
                    <a:pt x="152" y="41"/>
                  </a:cubicBezTo>
                  <a:cubicBezTo>
                    <a:pt x="151" y="40"/>
                    <a:pt x="151" y="39"/>
                    <a:pt x="149" y="38"/>
                  </a:cubicBezTo>
                  <a:cubicBezTo>
                    <a:pt x="149" y="37"/>
                    <a:pt x="147" y="37"/>
                    <a:pt x="147" y="36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6"/>
                    <a:pt x="144" y="35"/>
                    <a:pt x="143" y="35"/>
                  </a:cubicBezTo>
                  <a:cubicBezTo>
                    <a:pt x="142" y="35"/>
                    <a:pt x="140" y="35"/>
                    <a:pt x="139" y="38"/>
                  </a:cubicBezTo>
                  <a:cubicBezTo>
                    <a:pt x="139" y="38"/>
                    <a:pt x="139" y="38"/>
                    <a:pt x="138" y="38"/>
                  </a:cubicBezTo>
                  <a:cubicBezTo>
                    <a:pt x="138" y="37"/>
                    <a:pt x="137" y="37"/>
                    <a:pt x="137" y="37"/>
                  </a:cubicBezTo>
                  <a:cubicBezTo>
                    <a:pt x="135" y="37"/>
                    <a:pt x="134" y="38"/>
                    <a:pt x="132" y="38"/>
                  </a:cubicBezTo>
                  <a:cubicBezTo>
                    <a:pt x="132" y="38"/>
                    <a:pt x="132" y="38"/>
                    <a:pt x="132" y="37"/>
                  </a:cubicBezTo>
                  <a:cubicBezTo>
                    <a:pt x="132" y="37"/>
                    <a:pt x="132" y="36"/>
                    <a:pt x="131" y="36"/>
                  </a:cubicBezTo>
                  <a:cubicBezTo>
                    <a:pt x="131" y="36"/>
                    <a:pt x="131" y="36"/>
                    <a:pt x="131" y="36"/>
                  </a:cubicBezTo>
                  <a:cubicBezTo>
                    <a:pt x="133" y="35"/>
                    <a:pt x="133" y="35"/>
                    <a:pt x="134" y="34"/>
                  </a:cubicBezTo>
                  <a:cubicBezTo>
                    <a:pt x="134" y="34"/>
                    <a:pt x="134" y="34"/>
                    <a:pt x="134" y="34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35" y="32"/>
                    <a:pt x="136" y="31"/>
                    <a:pt x="137" y="29"/>
                  </a:cubicBezTo>
                  <a:cubicBezTo>
                    <a:pt x="138" y="29"/>
                    <a:pt x="139" y="28"/>
                    <a:pt x="140" y="26"/>
                  </a:cubicBezTo>
                  <a:cubicBezTo>
                    <a:pt x="140" y="24"/>
                    <a:pt x="139" y="21"/>
                    <a:pt x="137" y="20"/>
                  </a:cubicBezTo>
                  <a:cubicBezTo>
                    <a:pt x="136" y="20"/>
                    <a:pt x="134" y="19"/>
                    <a:pt x="133" y="20"/>
                  </a:cubicBezTo>
                  <a:cubicBezTo>
                    <a:pt x="134" y="19"/>
                    <a:pt x="134" y="18"/>
                    <a:pt x="134" y="18"/>
                  </a:cubicBezTo>
                  <a:cubicBezTo>
                    <a:pt x="134" y="17"/>
                    <a:pt x="134" y="17"/>
                    <a:pt x="134" y="16"/>
                  </a:cubicBezTo>
                  <a:cubicBezTo>
                    <a:pt x="134" y="16"/>
                    <a:pt x="135" y="15"/>
                    <a:pt x="135" y="14"/>
                  </a:cubicBezTo>
                  <a:cubicBezTo>
                    <a:pt x="135" y="14"/>
                    <a:pt x="135" y="14"/>
                    <a:pt x="135" y="14"/>
                  </a:cubicBezTo>
                  <a:cubicBezTo>
                    <a:pt x="135" y="14"/>
                    <a:pt x="136" y="14"/>
                    <a:pt x="136" y="14"/>
                  </a:cubicBezTo>
                  <a:cubicBezTo>
                    <a:pt x="136" y="13"/>
                    <a:pt x="136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4"/>
                    <a:pt x="137" y="14"/>
                    <a:pt x="137" y="14"/>
                  </a:cubicBezTo>
                  <a:cubicBezTo>
                    <a:pt x="137" y="15"/>
                    <a:pt x="137" y="17"/>
                    <a:pt x="139" y="18"/>
                  </a:cubicBezTo>
                  <a:cubicBezTo>
                    <a:pt x="139" y="18"/>
                    <a:pt x="139" y="18"/>
                    <a:pt x="139" y="18"/>
                  </a:cubicBezTo>
                  <a:cubicBezTo>
                    <a:pt x="141" y="19"/>
                    <a:pt x="142" y="20"/>
                    <a:pt x="144" y="20"/>
                  </a:cubicBezTo>
                  <a:cubicBezTo>
                    <a:pt x="144" y="20"/>
                    <a:pt x="144" y="20"/>
                    <a:pt x="145" y="20"/>
                  </a:cubicBezTo>
                  <a:cubicBezTo>
                    <a:pt x="146" y="20"/>
                    <a:pt x="147" y="20"/>
                    <a:pt x="147" y="19"/>
                  </a:cubicBezTo>
                  <a:cubicBezTo>
                    <a:pt x="165" y="28"/>
                    <a:pt x="178" y="43"/>
                    <a:pt x="185" y="60"/>
                  </a:cubicBezTo>
                  <a:close/>
                  <a:moveTo>
                    <a:pt x="137" y="44"/>
                  </a:moveTo>
                  <a:cubicBezTo>
                    <a:pt x="137" y="44"/>
                    <a:pt x="137" y="44"/>
                    <a:pt x="138" y="44"/>
                  </a:cubicBezTo>
                  <a:cubicBezTo>
                    <a:pt x="139" y="45"/>
                    <a:pt x="140" y="45"/>
                    <a:pt x="141" y="46"/>
                  </a:cubicBezTo>
                  <a:cubicBezTo>
                    <a:pt x="141" y="46"/>
                    <a:pt x="141" y="46"/>
                    <a:pt x="140" y="46"/>
                  </a:cubicBezTo>
                  <a:cubicBezTo>
                    <a:pt x="140" y="46"/>
                    <a:pt x="140" y="46"/>
                    <a:pt x="140" y="46"/>
                  </a:cubicBezTo>
                  <a:cubicBezTo>
                    <a:pt x="139" y="46"/>
                    <a:pt x="138" y="46"/>
                    <a:pt x="137" y="46"/>
                  </a:cubicBezTo>
                  <a:cubicBezTo>
                    <a:pt x="137" y="46"/>
                    <a:pt x="137" y="45"/>
                    <a:pt x="137" y="44"/>
                  </a:cubicBezTo>
                  <a:close/>
                  <a:moveTo>
                    <a:pt x="142" y="16"/>
                  </a:moveTo>
                  <a:cubicBezTo>
                    <a:pt x="142" y="16"/>
                    <a:pt x="142" y="16"/>
                    <a:pt x="142" y="16"/>
                  </a:cubicBezTo>
                  <a:cubicBezTo>
                    <a:pt x="142" y="16"/>
                    <a:pt x="142" y="16"/>
                    <a:pt x="141" y="16"/>
                  </a:cubicBezTo>
                  <a:cubicBezTo>
                    <a:pt x="141" y="16"/>
                    <a:pt x="141" y="16"/>
                    <a:pt x="141" y="16"/>
                  </a:cubicBezTo>
                  <a:cubicBezTo>
                    <a:pt x="142" y="16"/>
                    <a:pt x="142" y="16"/>
                    <a:pt x="142" y="16"/>
                  </a:cubicBezTo>
                  <a:close/>
                  <a:moveTo>
                    <a:pt x="41" y="26"/>
                  </a:moveTo>
                  <a:cubicBezTo>
                    <a:pt x="41" y="27"/>
                    <a:pt x="42" y="28"/>
                    <a:pt x="43" y="29"/>
                  </a:cubicBezTo>
                  <a:cubicBezTo>
                    <a:pt x="43" y="30"/>
                    <a:pt x="44" y="30"/>
                    <a:pt x="44" y="30"/>
                  </a:cubicBezTo>
                  <a:cubicBezTo>
                    <a:pt x="45" y="30"/>
                    <a:pt x="45" y="31"/>
                    <a:pt x="45" y="31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5" y="32"/>
                    <a:pt x="45" y="34"/>
                    <a:pt x="46" y="35"/>
                  </a:cubicBezTo>
                  <a:cubicBezTo>
                    <a:pt x="46" y="36"/>
                    <a:pt x="47" y="37"/>
                    <a:pt x="49" y="3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52" y="37"/>
                    <a:pt x="54" y="35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0"/>
                    <a:pt x="56" y="30"/>
                    <a:pt x="57" y="29"/>
                  </a:cubicBezTo>
                  <a:cubicBezTo>
                    <a:pt x="58" y="27"/>
                    <a:pt x="58" y="26"/>
                    <a:pt x="58" y="25"/>
                  </a:cubicBezTo>
                  <a:cubicBezTo>
                    <a:pt x="58" y="25"/>
                    <a:pt x="58" y="25"/>
                    <a:pt x="58" y="24"/>
                  </a:cubicBezTo>
                  <a:cubicBezTo>
                    <a:pt x="59" y="25"/>
                    <a:pt x="59" y="25"/>
                    <a:pt x="59" y="25"/>
                  </a:cubicBezTo>
                  <a:cubicBezTo>
                    <a:pt x="60" y="26"/>
                    <a:pt x="60" y="26"/>
                    <a:pt x="62" y="26"/>
                  </a:cubicBezTo>
                  <a:cubicBezTo>
                    <a:pt x="62" y="26"/>
                    <a:pt x="63" y="26"/>
                    <a:pt x="63" y="26"/>
                  </a:cubicBezTo>
                  <a:cubicBezTo>
                    <a:pt x="63" y="27"/>
                    <a:pt x="64" y="28"/>
                    <a:pt x="64" y="29"/>
                  </a:cubicBezTo>
                  <a:cubicBezTo>
                    <a:pt x="64" y="30"/>
                    <a:pt x="65" y="30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4" y="31"/>
                    <a:pt x="63" y="31"/>
                    <a:pt x="62" y="32"/>
                  </a:cubicBezTo>
                  <a:cubicBezTo>
                    <a:pt x="61" y="31"/>
                    <a:pt x="61" y="31"/>
                    <a:pt x="60" y="31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56" y="31"/>
                    <a:pt x="54" y="33"/>
                    <a:pt x="54" y="35"/>
                  </a:cubicBezTo>
                  <a:cubicBezTo>
                    <a:pt x="54" y="36"/>
                    <a:pt x="55" y="37"/>
                    <a:pt x="56" y="38"/>
                  </a:cubicBezTo>
                  <a:cubicBezTo>
                    <a:pt x="55" y="38"/>
                    <a:pt x="55" y="39"/>
                    <a:pt x="54" y="39"/>
                  </a:cubicBezTo>
                  <a:cubicBezTo>
                    <a:pt x="54" y="39"/>
                    <a:pt x="54" y="39"/>
                    <a:pt x="54" y="39"/>
                  </a:cubicBezTo>
                  <a:cubicBezTo>
                    <a:pt x="54" y="40"/>
                    <a:pt x="53" y="40"/>
                    <a:pt x="53" y="40"/>
                  </a:cubicBezTo>
                  <a:cubicBezTo>
                    <a:pt x="51" y="41"/>
                    <a:pt x="48" y="43"/>
                    <a:pt x="47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46"/>
                    <a:pt x="46" y="47"/>
                    <a:pt x="46" y="47"/>
                  </a:cubicBezTo>
                  <a:cubicBezTo>
                    <a:pt x="44" y="48"/>
                    <a:pt x="44" y="50"/>
                    <a:pt x="44" y="51"/>
                  </a:cubicBezTo>
                  <a:cubicBezTo>
                    <a:pt x="43" y="51"/>
                    <a:pt x="43" y="51"/>
                    <a:pt x="43" y="51"/>
                  </a:cubicBezTo>
                  <a:cubicBezTo>
                    <a:pt x="42" y="51"/>
                    <a:pt x="42" y="52"/>
                    <a:pt x="41" y="52"/>
                  </a:cubicBezTo>
                  <a:cubicBezTo>
                    <a:pt x="39" y="53"/>
                    <a:pt x="39" y="55"/>
                    <a:pt x="39" y="55"/>
                  </a:cubicBezTo>
                  <a:cubicBezTo>
                    <a:pt x="39" y="55"/>
                    <a:pt x="38" y="56"/>
                    <a:pt x="38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6"/>
                    <a:pt x="34" y="55"/>
                    <a:pt x="32" y="56"/>
                  </a:cubicBezTo>
                  <a:cubicBezTo>
                    <a:pt x="32" y="57"/>
                    <a:pt x="31" y="57"/>
                    <a:pt x="31" y="58"/>
                  </a:cubicBezTo>
                  <a:cubicBezTo>
                    <a:pt x="31" y="58"/>
                    <a:pt x="31" y="58"/>
                    <a:pt x="30" y="58"/>
                  </a:cubicBezTo>
                  <a:cubicBezTo>
                    <a:pt x="29" y="58"/>
                    <a:pt x="28" y="58"/>
                    <a:pt x="27" y="58"/>
                  </a:cubicBezTo>
                  <a:cubicBezTo>
                    <a:pt x="25" y="58"/>
                    <a:pt x="22" y="60"/>
                    <a:pt x="21" y="63"/>
                  </a:cubicBezTo>
                  <a:cubicBezTo>
                    <a:pt x="20" y="66"/>
                    <a:pt x="20" y="70"/>
                    <a:pt x="21" y="73"/>
                  </a:cubicBezTo>
                  <a:cubicBezTo>
                    <a:pt x="21" y="73"/>
                    <a:pt x="21" y="73"/>
                    <a:pt x="20" y="72"/>
                  </a:cubicBezTo>
                  <a:cubicBezTo>
                    <a:pt x="19" y="72"/>
                    <a:pt x="19" y="70"/>
                    <a:pt x="19" y="68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9" y="67"/>
                    <a:pt x="19" y="66"/>
                    <a:pt x="18" y="66"/>
                  </a:cubicBezTo>
                  <a:cubicBezTo>
                    <a:pt x="18" y="62"/>
                    <a:pt x="18" y="59"/>
                    <a:pt x="17" y="57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56"/>
                    <a:pt x="16" y="56"/>
                    <a:pt x="16" y="55"/>
                  </a:cubicBezTo>
                  <a:cubicBezTo>
                    <a:pt x="22" y="44"/>
                    <a:pt x="30" y="34"/>
                    <a:pt x="41" y="2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04875" y="3237051"/>
            <a:ext cx="2208605" cy="536712"/>
            <a:chOff x="904875" y="3232640"/>
            <a:chExt cx="2208605" cy="536712"/>
          </a:xfrm>
        </p:grpSpPr>
        <p:sp>
          <p:nvSpPr>
            <p:cNvPr id="15" name="TextBox 14"/>
            <p:cNvSpPr txBox="1"/>
            <p:nvPr/>
          </p:nvSpPr>
          <p:spPr>
            <a:xfrm>
              <a:off x="904875" y="3243233"/>
              <a:ext cx="676275" cy="51552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pl-PL" sz="2500" b="1" i="0">
                  <a:solidFill>
                    <a:schemeClr val="bg2"/>
                  </a:solidFill>
                  <a:latin typeface="Arial" panose="020B0604020202020204" pitchFamily="34" charset="0"/>
                </a:rPr>
                <a:t>#1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47297" y="3357495"/>
              <a:ext cx="1358503" cy="28700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pl-PL" sz="1150" b="1" i="0">
                  <a:solidFill>
                    <a:schemeClr val="tx2"/>
                  </a:solidFill>
                  <a:latin typeface="Arial" panose="020B0604020202020204" pitchFamily="34" charset="0"/>
                </a:rPr>
                <a:t>W EŚW</a:t>
              </a:r>
            </a:p>
          </p:txBody>
        </p:sp>
        <p:pic>
          <p:nvPicPr>
            <p:cNvPr id="72" name="Picture 130" descr="US_butt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733" y="3232640"/>
              <a:ext cx="574747" cy="53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904875" y="2346233"/>
            <a:ext cx="2208605" cy="540479"/>
            <a:chOff x="904875" y="2346233"/>
            <a:chExt cx="2208605" cy="540479"/>
          </a:xfrm>
        </p:grpSpPr>
        <p:sp>
          <p:nvSpPr>
            <p:cNvPr id="5" name="TextBox 4"/>
            <p:cNvSpPr txBox="1"/>
            <p:nvPr/>
          </p:nvSpPr>
          <p:spPr>
            <a:xfrm>
              <a:off x="904875" y="2358709"/>
              <a:ext cx="676275" cy="51552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pl-PL" sz="2500" b="1" i="0">
                  <a:solidFill>
                    <a:schemeClr val="bg2"/>
                  </a:solidFill>
                  <a:latin typeface="Arial" panose="020B0604020202020204" pitchFamily="34" charset="0"/>
                </a:rPr>
                <a:t>#1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47297" y="2393334"/>
              <a:ext cx="1450464" cy="44627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pl-PL" sz="1150" b="1" i="0">
                  <a:solidFill>
                    <a:schemeClr val="tx2"/>
                  </a:solidFill>
                  <a:latin typeface="Arial" panose="020B0604020202020204" pitchFamily="34" charset="0"/>
                </a:rPr>
                <a:t>w EŚW </a:t>
              </a:r>
            </a:p>
            <a:p>
              <a:pPr algn="l"/>
              <a:r>
                <a:rPr lang="pl-PL" sz="1150" b="1" i="0">
                  <a:solidFill>
                    <a:schemeClr val="tx2"/>
                  </a:solidFill>
                  <a:latin typeface="Arial" panose="020B0604020202020204" pitchFamily="34" charset="0"/>
                </a:rPr>
                <a:t>samochody osobowe</a:t>
              </a:r>
            </a:p>
          </p:txBody>
        </p:sp>
        <p:pic>
          <p:nvPicPr>
            <p:cNvPr id="73" name="Picture 130" descr="US_button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699" y="2346233"/>
              <a:ext cx="578781" cy="540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" name="TextBox 73"/>
          <p:cNvSpPr txBox="1"/>
          <p:nvPr>
            <p:custDataLst>
              <p:tags r:id="rId2"/>
            </p:custDataLst>
          </p:nvPr>
        </p:nvSpPr>
        <p:spPr>
          <a:xfrm>
            <a:off x="795528" y="7134733"/>
            <a:ext cx="9107423" cy="227819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pl-PL" sz="700" dirty="0">
                <a:solidFill>
                  <a:schemeClr val="tx2"/>
                </a:solidFill>
                <a:latin typeface="Arial" panose="020B0604020202020204" pitchFamily="34" charset="0"/>
              </a:rPr>
              <a:t>Źródło: Informacje firmowe.  Ważne: Konwersja EUR/PLN = 0,2311</a:t>
            </a:r>
          </a:p>
          <a:p>
            <a:pPr>
              <a:lnSpc>
                <a:spcPct val="110000"/>
              </a:lnSpc>
            </a:pPr>
            <a:r>
              <a:rPr lang="pl-PL" sz="7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1</a:t>
            </a:r>
            <a:r>
              <a:rPr lang="pl-PL" sz="700" dirty="0">
                <a:solidFill>
                  <a:schemeClr val="tx2"/>
                </a:solidFill>
                <a:latin typeface="Arial" panose="020B0604020202020204" pitchFamily="34" charset="0"/>
              </a:rPr>
              <a:t> W tym Niemcy, gdzie spółka działa wyłącznie w Internecie; </a:t>
            </a:r>
            <a:r>
              <a:rPr lang="pl-PL" sz="700" baseline="30000" dirty="0">
                <a:solidFill>
                  <a:schemeClr val="tx2"/>
                </a:solidFill>
                <a:latin typeface="Arial" panose="020B0604020202020204" pitchFamily="34" charset="0"/>
              </a:rPr>
              <a:t>2</a:t>
            </a:r>
            <a:r>
              <a:rPr lang="pl-PL" sz="700" dirty="0">
                <a:solidFill>
                  <a:schemeClr val="tx2"/>
                </a:solidFill>
                <a:latin typeface="Arial" panose="020B0604020202020204" pitchFamily="34" charset="0"/>
              </a:rPr>
              <a:t> Konwersja gotówki definiowana jako (EBITDA – </a:t>
            </a:r>
            <a:r>
              <a:rPr lang="pl-PL" sz="700" dirty="0" err="1">
                <a:solidFill>
                  <a:schemeClr val="tx2"/>
                </a:solidFill>
                <a:latin typeface="Arial" panose="020B0604020202020204" pitchFamily="34" charset="0"/>
              </a:rPr>
              <a:t>capex</a:t>
            </a:r>
            <a:r>
              <a:rPr lang="pl-PL" sz="700" dirty="0">
                <a:solidFill>
                  <a:schemeClr val="tx2"/>
                </a:solidFill>
                <a:latin typeface="Arial" panose="020B0604020202020204" pitchFamily="34" charset="0"/>
              </a:rPr>
              <a:t>) / EBITDA</a:t>
            </a:r>
          </a:p>
        </p:txBody>
      </p:sp>
      <p:grpSp>
        <p:nvGrpSpPr>
          <p:cNvPr id="2050" name="Group 2049"/>
          <p:cNvGrpSpPr/>
          <p:nvPr/>
        </p:nvGrpSpPr>
        <p:grpSpPr>
          <a:xfrm>
            <a:off x="6437969" y="3670870"/>
            <a:ext cx="547775" cy="484721"/>
            <a:chOff x="6398804" y="3931871"/>
            <a:chExt cx="621134" cy="489271"/>
          </a:xfrm>
          <a:solidFill>
            <a:schemeClr val="accent1">
              <a:lumMod val="50000"/>
            </a:schemeClr>
          </a:solidFill>
        </p:grpSpPr>
        <p:sp>
          <p:nvSpPr>
            <p:cNvPr id="95" name="Freeform 32"/>
            <p:cNvSpPr>
              <a:spLocks noEditPoints="1"/>
            </p:cNvSpPr>
            <p:nvPr/>
          </p:nvSpPr>
          <p:spPr bwMode="auto">
            <a:xfrm>
              <a:off x="6633015" y="3987378"/>
              <a:ext cx="153253" cy="153523"/>
            </a:xfrm>
            <a:custGeom>
              <a:avLst/>
              <a:gdLst>
                <a:gd name="T0" fmla="*/ 120 w 240"/>
                <a:gd name="T1" fmla="*/ 240 h 240"/>
                <a:gd name="T2" fmla="*/ 240 w 240"/>
                <a:gd name="T3" fmla="*/ 120 h 240"/>
                <a:gd name="T4" fmla="*/ 120 w 240"/>
                <a:gd name="T5" fmla="*/ 0 h 240"/>
                <a:gd name="T6" fmla="*/ 0 w 240"/>
                <a:gd name="T7" fmla="*/ 120 h 240"/>
                <a:gd name="T8" fmla="*/ 120 w 240"/>
                <a:gd name="T9" fmla="*/ 240 h 240"/>
                <a:gd name="T10" fmla="*/ 120 w 240"/>
                <a:gd name="T11" fmla="*/ 47 h 240"/>
                <a:gd name="T12" fmla="*/ 193 w 240"/>
                <a:gd name="T13" fmla="*/ 120 h 240"/>
                <a:gd name="T14" fmla="*/ 120 w 240"/>
                <a:gd name="T15" fmla="*/ 194 h 240"/>
                <a:gd name="T16" fmla="*/ 46 w 240"/>
                <a:gd name="T17" fmla="*/ 120 h 240"/>
                <a:gd name="T18" fmla="*/ 120 w 240"/>
                <a:gd name="T19" fmla="*/ 47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0" h="240">
                  <a:moveTo>
                    <a:pt x="120" y="240"/>
                  </a:moveTo>
                  <a:cubicBezTo>
                    <a:pt x="186" y="240"/>
                    <a:pt x="240" y="187"/>
                    <a:pt x="240" y="120"/>
                  </a:cubicBezTo>
                  <a:cubicBezTo>
                    <a:pt x="240" y="54"/>
                    <a:pt x="186" y="0"/>
                    <a:pt x="120" y="0"/>
                  </a:cubicBezTo>
                  <a:cubicBezTo>
                    <a:pt x="54" y="0"/>
                    <a:pt x="0" y="54"/>
                    <a:pt x="0" y="120"/>
                  </a:cubicBezTo>
                  <a:cubicBezTo>
                    <a:pt x="0" y="187"/>
                    <a:pt x="54" y="240"/>
                    <a:pt x="120" y="240"/>
                  </a:cubicBezTo>
                  <a:close/>
                  <a:moveTo>
                    <a:pt x="120" y="47"/>
                  </a:moveTo>
                  <a:cubicBezTo>
                    <a:pt x="160" y="47"/>
                    <a:pt x="193" y="80"/>
                    <a:pt x="193" y="120"/>
                  </a:cubicBezTo>
                  <a:cubicBezTo>
                    <a:pt x="193" y="161"/>
                    <a:pt x="160" y="194"/>
                    <a:pt x="120" y="194"/>
                  </a:cubicBezTo>
                  <a:cubicBezTo>
                    <a:pt x="79" y="194"/>
                    <a:pt x="46" y="161"/>
                    <a:pt x="46" y="120"/>
                  </a:cubicBezTo>
                  <a:cubicBezTo>
                    <a:pt x="46" y="80"/>
                    <a:pt x="79" y="47"/>
                    <a:pt x="120" y="47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6" name="Freeform 33"/>
            <p:cNvSpPr>
              <a:spLocks noEditPoints="1"/>
            </p:cNvSpPr>
            <p:nvPr/>
          </p:nvSpPr>
          <p:spPr bwMode="auto">
            <a:xfrm>
              <a:off x="6572093" y="3931871"/>
              <a:ext cx="274555" cy="347932"/>
            </a:xfrm>
            <a:custGeom>
              <a:avLst/>
              <a:gdLst>
                <a:gd name="T0" fmla="*/ 216 w 429"/>
                <a:gd name="T1" fmla="*/ 544 h 544"/>
                <a:gd name="T2" fmla="*/ 248 w 429"/>
                <a:gd name="T3" fmla="*/ 526 h 544"/>
                <a:gd name="T4" fmla="*/ 254 w 429"/>
                <a:gd name="T5" fmla="*/ 513 h 544"/>
                <a:gd name="T6" fmla="*/ 260 w 429"/>
                <a:gd name="T7" fmla="*/ 500 h 544"/>
                <a:gd name="T8" fmla="*/ 263 w 429"/>
                <a:gd name="T9" fmla="*/ 492 h 544"/>
                <a:gd name="T10" fmla="*/ 276 w 429"/>
                <a:gd name="T11" fmla="*/ 469 h 544"/>
                <a:gd name="T12" fmla="*/ 317 w 429"/>
                <a:gd name="T13" fmla="*/ 419 h 544"/>
                <a:gd name="T14" fmla="*/ 336 w 429"/>
                <a:gd name="T15" fmla="*/ 398 h 544"/>
                <a:gd name="T16" fmla="*/ 337 w 429"/>
                <a:gd name="T17" fmla="*/ 397 h 544"/>
                <a:gd name="T18" fmla="*/ 399 w 429"/>
                <a:gd name="T19" fmla="*/ 313 h 544"/>
                <a:gd name="T20" fmla="*/ 422 w 429"/>
                <a:gd name="T21" fmla="*/ 173 h 544"/>
                <a:gd name="T22" fmla="*/ 352 w 429"/>
                <a:gd name="T23" fmla="*/ 49 h 544"/>
                <a:gd name="T24" fmla="*/ 215 w 429"/>
                <a:gd name="T25" fmla="*/ 0 h 544"/>
                <a:gd name="T26" fmla="*/ 215 w 429"/>
                <a:gd name="T27" fmla="*/ 0 h 544"/>
                <a:gd name="T28" fmla="*/ 213 w 429"/>
                <a:gd name="T29" fmla="*/ 0 h 544"/>
                <a:gd name="T30" fmla="*/ 77 w 429"/>
                <a:gd name="T31" fmla="*/ 50 h 544"/>
                <a:gd name="T32" fmla="*/ 8 w 429"/>
                <a:gd name="T33" fmla="*/ 173 h 544"/>
                <a:gd name="T34" fmla="*/ 30 w 429"/>
                <a:gd name="T35" fmla="*/ 313 h 544"/>
                <a:gd name="T36" fmla="*/ 92 w 429"/>
                <a:gd name="T37" fmla="*/ 397 h 544"/>
                <a:gd name="T38" fmla="*/ 94 w 429"/>
                <a:gd name="T39" fmla="*/ 398 h 544"/>
                <a:gd name="T40" fmla="*/ 113 w 429"/>
                <a:gd name="T41" fmla="*/ 420 h 544"/>
                <a:gd name="T42" fmla="*/ 154 w 429"/>
                <a:gd name="T43" fmla="*/ 470 h 544"/>
                <a:gd name="T44" fmla="*/ 166 w 429"/>
                <a:gd name="T45" fmla="*/ 493 h 544"/>
                <a:gd name="T46" fmla="*/ 170 w 429"/>
                <a:gd name="T47" fmla="*/ 500 h 544"/>
                <a:gd name="T48" fmla="*/ 176 w 429"/>
                <a:gd name="T49" fmla="*/ 513 h 544"/>
                <a:gd name="T50" fmla="*/ 183 w 429"/>
                <a:gd name="T51" fmla="*/ 527 h 544"/>
                <a:gd name="T52" fmla="*/ 214 w 429"/>
                <a:gd name="T53" fmla="*/ 544 h 544"/>
                <a:gd name="T54" fmla="*/ 216 w 429"/>
                <a:gd name="T55" fmla="*/ 544 h 544"/>
                <a:gd name="T56" fmla="*/ 214 w 429"/>
                <a:gd name="T57" fmla="*/ 6 h 544"/>
                <a:gd name="T58" fmla="*/ 214 w 429"/>
                <a:gd name="T59" fmla="*/ 6 h 544"/>
                <a:gd name="T60" fmla="*/ 214 w 429"/>
                <a:gd name="T61" fmla="*/ 6 h 544"/>
                <a:gd name="T62" fmla="*/ 360 w 429"/>
                <a:gd name="T63" fmla="*/ 293 h 544"/>
                <a:gd name="T64" fmla="*/ 300 w 429"/>
                <a:gd name="T65" fmla="*/ 369 h 544"/>
                <a:gd name="T66" fmla="*/ 281 w 429"/>
                <a:gd name="T67" fmla="*/ 390 h 544"/>
                <a:gd name="T68" fmla="*/ 275 w 429"/>
                <a:gd name="T69" fmla="*/ 397 h 544"/>
                <a:gd name="T70" fmla="*/ 238 w 429"/>
                <a:gd name="T71" fmla="*/ 446 h 544"/>
                <a:gd name="T72" fmla="*/ 226 w 429"/>
                <a:gd name="T73" fmla="*/ 466 h 544"/>
                <a:gd name="T74" fmla="*/ 218 w 429"/>
                <a:gd name="T75" fmla="*/ 481 h 544"/>
                <a:gd name="T76" fmla="*/ 215 w 429"/>
                <a:gd name="T77" fmla="*/ 488 h 544"/>
                <a:gd name="T78" fmla="*/ 212 w 429"/>
                <a:gd name="T79" fmla="*/ 480 h 544"/>
                <a:gd name="T80" fmla="*/ 204 w 429"/>
                <a:gd name="T81" fmla="*/ 466 h 544"/>
                <a:gd name="T82" fmla="*/ 192 w 429"/>
                <a:gd name="T83" fmla="*/ 446 h 544"/>
                <a:gd name="T84" fmla="*/ 154 w 429"/>
                <a:gd name="T85" fmla="*/ 397 h 544"/>
                <a:gd name="T86" fmla="*/ 148 w 429"/>
                <a:gd name="T87" fmla="*/ 390 h 544"/>
                <a:gd name="T88" fmla="*/ 129 w 429"/>
                <a:gd name="T89" fmla="*/ 369 h 544"/>
                <a:gd name="T90" fmla="*/ 69 w 429"/>
                <a:gd name="T91" fmla="*/ 293 h 544"/>
                <a:gd name="T92" fmla="*/ 53 w 429"/>
                <a:gd name="T93" fmla="*/ 179 h 544"/>
                <a:gd name="T94" fmla="*/ 107 w 429"/>
                <a:gd name="T95" fmla="*/ 85 h 544"/>
                <a:gd name="T96" fmla="*/ 214 w 429"/>
                <a:gd name="T97" fmla="*/ 45 h 544"/>
                <a:gd name="T98" fmla="*/ 216 w 429"/>
                <a:gd name="T99" fmla="*/ 45 h 544"/>
                <a:gd name="T100" fmla="*/ 323 w 429"/>
                <a:gd name="T101" fmla="*/ 85 h 544"/>
                <a:gd name="T102" fmla="*/ 376 w 429"/>
                <a:gd name="T103" fmla="*/ 180 h 544"/>
                <a:gd name="T104" fmla="*/ 360 w 429"/>
                <a:gd name="T105" fmla="*/ 293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29" h="544">
                  <a:moveTo>
                    <a:pt x="216" y="544"/>
                  </a:moveTo>
                  <a:cubicBezTo>
                    <a:pt x="228" y="544"/>
                    <a:pt x="239" y="538"/>
                    <a:pt x="248" y="526"/>
                  </a:cubicBezTo>
                  <a:cubicBezTo>
                    <a:pt x="250" y="521"/>
                    <a:pt x="252" y="517"/>
                    <a:pt x="254" y="513"/>
                  </a:cubicBezTo>
                  <a:cubicBezTo>
                    <a:pt x="256" y="509"/>
                    <a:pt x="257" y="505"/>
                    <a:pt x="260" y="500"/>
                  </a:cubicBezTo>
                  <a:cubicBezTo>
                    <a:pt x="261" y="498"/>
                    <a:pt x="262" y="495"/>
                    <a:pt x="263" y="492"/>
                  </a:cubicBezTo>
                  <a:cubicBezTo>
                    <a:pt x="267" y="485"/>
                    <a:pt x="271" y="476"/>
                    <a:pt x="276" y="469"/>
                  </a:cubicBezTo>
                  <a:cubicBezTo>
                    <a:pt x="287" y="453"/>
                    <a:pt x="300" y="436"/>
                    <a:pt x="317" y="419"/>
                  </a:cubicBezTo>
                  <a:cubicBezTo>
                    <a:pt x="322" y="412"/>
                    <a:pt x="329" y="405"/>
                    <a:pt x="336" y="398"/>
                  </a:cubicBezTo>
                  <a:cubicBezTo>
                    <a:pt x="337" y="397"/>
                    <a:pt x="337" y="397"/>
                    <a:pt x="337" y="397"/>
                  </a:cubicBezTo>
                  <a:cubicBezTo>
                    <a:pt x="358" y="373"/>
                    <a:pt x="383" y="347"/>
                    <a:pt x="399" y="313"/>
                  </a:cubicBezTo>
                  <a:cubicBezTo>
                    <a:pt x="422" y="272"/>
                    <a:pt x="429" y="223"/>
                    <a:pt x="422" y="173"/>
                  </a:cubicBezTo>
                  <a:cubicBezTo>
                    <a:pt x="414" y="125"/>
                    <a:pt x="390" y="82"/>
                    <a:pt x="352" y="49"/>
                  </a:cubicBezTo>
                  <a:cubicBezTo>
                    <a:pt x="314" y="19"/>
                    <a:pt x="269" y="3"/>
                    <a:pt x="215" y="0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5" y="0"/>
                    <a:pt x="214" y="0"/>
                    <a:pt x="213" y="0"/>
                  </a:cubicBezTo>
                  <a:cubicBezTo>
                    <a:pt x="161" y="3"/>
                    <a:pt x="116" y="19"/>
                    <a:pt x="77" y="50"/>
                  </a:cubicBezTo>
                  <a:cubicBezTo>
                    <a:pt x="40" y="82"/>
                    <a:pt x="15" y="125"/>
                    <a:pt x="8" y="173"/>
                  </a:cubicBezTo>
                  <a:cubicBezTo>
                    <a:pt x="0" y="223"/>
                    <a:pt x="8" y="272"/>
                    <a:pt x="30" y="313"/>
                  </a:cubicBezTo>
                  <a:cubicBezTo>
                    <a:pt x="47" y="347"/>
                    <a:pt x="71" y="373"/>
                    <a:pt x="92" y="397"/>
                  </a:cubicBezTo>
                  <a:cubicBezTo>
                    <a:pt x="94" y="398"/>
                    <a:pt x="94" y="398"/>
                    <a:pt x="94" y="398"/>
                  </a:cubicBezTo>
                  <a:cubicBezTo>
                    <a:pt x="101" y="405"/>
                    <a:pt x="108" y="412"/>
                    <a:pt x="113" y="420"/>
                  </a:cubicBezTo>
                  <a:cubicBezTo>
                    <a:pt x="129" y="436"/>
                    <a:pt x="143" y="453"/>
                    <a:pt x="154" y="470"/>
                  </a:cubicBezTo>
                  <a:cubicBezTo>
                    <a:pt x="159" y="476"/>
                    <a:pt x="163" y="485"/>
                    <a:pt x="166" y="493"/>
                  </a:cubicBezTo>
                  <a:cubicBezTo>
                    <a:pt x="168" y="495"/>
                    <a:pt x="169" y="498"/>
                    <a:pt x="170" y="500"/>
                  </a:cubicBezTo>
                  <a:cubicBezTo>
                    <a:pt x="172" y="505"/>
                    <a:pt x="174" y="509"/>
                    <a:pt x="176" y="513"/>
                  </a:cubicBezTo>
                  <a:cubicBezTo>
                    <a:pt x="178" y="517"/>
                    <a:pt x="179" y="521"/>
                    <a:pt x="183" y="527"/>
                  </a:cubicBezTo>
                  <a:cubicBezTo>
                    <a:pt x="191" y="538"/>
                    <a:pt x="201" y="544"/>
                    <a:pt x="214" y="544"/>
                  </a:cubicBezTo>
                  <a:lnTo>
                    <a:pt x="216" y="544"/>
                  </a:lnTo>
                  <a:close/>
                  <a:moveTo>
                    <a:pt x="214" y="6"/>
                  </a:moveTo>
                  <a:cubicBezTo>
                    <a:pt x="214" y="6"/>
                    <a:pt x="214" y="6"/>
                    <a:pt x="214" y="6"/>
                  </a:cubicBezTo>
                  <a:cubicBezTo>
                    <a:pt x="214" y="6"/>
                    <a:pt x="214" y="6"/>
                    <a:pt x="214" y="6"/>
                  </a:cubicBezTo>
                  <a:close/>
                  <a:moveTo>
                    <a:pt x="360" y="293"/>
                  </a:moveTo>
                  <a:cubicBezTo>
                    <a:pt x="346" y="319"/>
                    <a:pt x="324" y="343"/>
                    <a:pt x="300" y="369"/>
                  </a:cubicBezTo>
                  <a:cubicBezTo>
                    <a:pt x="296" y="376"/>
                    <a:pt x="289" y="383"/>
                    <a:pt x="281" y="390"/>
                  </a:cubicBezTo>
                  <a:cubicBezTo>
                    <a:pt x="275" y="397"/>
                    <a:pt x="275" y="397"/>
                    <a:pt x="275" y="397"/>
                  </a:cubicBezTo>
                  <a:cubicBezTo>
                    <a:pt x="264" y="411"/>
                    <a:pt x="250" y="428"/>
                    <a:pt x="238" y="446"/>
                  </a:cubicBezTo>
                  <a:cubicBezTo>
                    <a:pt x="233" y="452"/>
                    <a:pt x="229" y="459"/>
                    <a:pt x="226" y="466"/>
                  </a:cubicBezTo>
                  <a:cubicBezTo>
                    <a:pt x="223" y="471"/>
                    <a:pt x="221" y="475"/>
                    <a:pt x="218" y="481"/>
                  </a:cubicBezTo>
                  <a:cubicBezTo>
                    <a:pt x="217" y="484"/>
                    <a:pt x="216" y="486"/>
                    <a:pt x="215" y="488"/>
                  </a:cubicBezTo>
                  <a:cubicBezTo>
                    <a:pt x="214" y="486"/>
                    <a:pt x="213" y="483"/>
                    <a:pt x="212" y="480"/>
                  </a:cubicBezTo>
                  <a:cubicBezTo>
                    <a:pt x="209" y="475"/>
                    <a:pt x="206" y="471"/>
                    <a:pt x="204" y="466"/>
                  </a:cubicBezTo>
                  <a:cubicBezTo>
                    <a:pt x="200" y="459"/>
                    <a:pt x="197" y="452"/>
                    <a:pt x="192" y="446"/>
                  </a:cubicBezTo>
                  <a:cubicBezTo>
                    <a:pt x="180" y="427"/>
                    <a:pt x="165" y="411"/>
                    <a:pt x="154" y="397"/>
                  </a:cubicBezTo>
                  <a:cubicBezTo>
                    <a:pt x="148" y="390"/>
                    <a:pt x="148" y="390"/>
                    <a:pt x="148" y="390"/>
                  </a:cubicBezTo>
                  <a:cubicBezTo>
                    <a:pt x="141" y="383"/>
                    <a:pt x="134" y="376"/>
                    <a:pt x="129" y="369"/>
                  </a:cubicBezTo>
                  <a:cubicBezTo>
                    <a:pt x="107" y="345"/>
                    <a:pt x="84" y="320"/>
                    <a:pt x="69" y="293"/>
                  </a:cubicBezTo>
                  <a:cubicBezTo>
                    <a:pt x="51" y="260"/>
                    <a:pt x="46" y="221"/>
                    <a:pt x="53" y="179"/>
                  </a:cubicBezTo>
                  <a:cubicBezTo>
                    <a:pt x="57" y="147"/>
                    <a:pt x="78" y="111"/>
                    <a:pt x="107" y="85"/>
                  </a:cubicBezTo>
                  <a:cubicBezTo>
                    <a:pt x="133" y="61"/>
                    <a:pt x="169" y="48"/>
                    <a:pt x="214" y="45"/>
                  </a:cubicBezTo>
                  <a:cubicBezTo>
                    <a:pt x="216" y="45"/>
                    <a:pt x="216" y="45"/>
                    <a:pt x="216" y="45"/>
                  </a:cubicBezTo>
                  <a:cubicBezTo>
                    <a:pt x="261" y="48"/>
                    <a:pt x="297" y="61"/>
                    <a:pt x="323" y="85"/>
                  </a:cubicBezTo>
                  <a:cubicBezTo>
                    <a:pt x="352" y="111"/>
                    <a:pt x="372" y="147"/>
                    <a:pt x="376" y="180"/>
                  </a:cubicBezTo>
                  <a:cubicBezTo>
                    <a:pt x="384" y="221"/>
                    <a:pt x="378" y="260"/>
                    <a:pt x="360" y="293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97" name="Freeform 34"/>
            <p:cNvSpPr>
              <a:spLocks/>
            </p:cNvSpPr>
            <p:nvPr/>
          </p:nvSpPr>
          <p:spPr bwMode="auto">
            <a:xfrm>
              <a:off x="6398804" y="4169060"/>
              <a:ext cx="621134" cy="252082"/>
            </a:xfrm>
            <a:custGeom>
              <a:avLst/>
              <a:gdLst>
                <a:gd name="T0" fmla="*/ 965 w 971"/>
                <a:gd name="T1" fmla="*/ 334 h 394"/>
                <a:gd name="T2" fmla="*/ 808 w 971"/>
                <a:gd name="T3" fmla="*/ 22 h 394"/>
                <a:gd name="T4" fmla="*/ 771 w 971"/>
                <a:gd name="T5" fmla="*/ 0 h 394"/>
                <a:gd name="T6" fmla="*/ 681 w 971"/>
                <a:gd name="T7" fmla="*/ 0 h 394"/>
                <a:gd name="T8" fmla="*/ 640 w 971"/>
                <a:gd name="T9" fmla="*/ 41 h 394"/>
                <a:gd name="T10" fmla="*/ 681 w 971"/>
                <a:gd name="T11" fmla="*/ 82 h 394"/>
                <a:gd name="T12" fmla="*/ 746 w 971"/>
                <a:gd name="T13" fmla="*/ 82 h 394"/>
                <a:gd name="T14" fmla="*/ 862 w 971"/>
                <a:gd name="T15" fmla="*/ 312 h 394"/>
                <a:gd name="T16" fmla="*/ 110 w 971"/>
                <a:gd name="T17" fmla="*/ 312 h 394"/>
                <a:gd name="T18" fmla="*/ 226 w 971"/>
                <a:gd name="T19" fmla="*/ 82 h 394"/>
                <a:gd name="T20" fmla="*/ 291 w 971"/>
                <a:gd name="T21" fmla="*/ 82 h 394"/>
                <a:gd name="T22" fmla="*/ 332 w 971"/>
                <a:gd name="T23" fmla="*/ 41 h 394"/>
                <a:gd name="T24" fmla="*/ 291 w 971"/>
                <a:gd name="T25" fmla="*/ 0 h 394"/>
                <a:gd name="T26" fmla="*/ 200 w 971"/>
                <a:gd name="T27" fmla="*/ 0 h 394"/>
                <a:gd name="T28" fmla="*/ 164 w 971"/>
                <a:gd name="T29" fmla="*/ 22 h 394"/>
                <a:gd name="T30" fmla="*/ 7 w 971"/>
                <a:gd name="T31" fmla="*/ 334 h 394"/>
                <a:gd name="T32" fmla="*/ 8 w 971"/>
                <a:gd name="T33" fmla="*/ 374 h 394"/>
                <a:gd name="T34" fmla="*/ 43 w 971"/>
                <a:gd name="T35" fmla="*/ 394 h 394"/>
                <a:gd name="T36" fmla="*/ 928 w 971"/>
                <a:gd name="T37" fmla="*/ 394 h 394"/>
                <a:gd name="T38" fmla="*/ 963 w 971"/>
                <a:gd name="T39" fmla="*/ 374 h 394"/>
                <a:gd name="T40" fmla="*/ 965 w 971"/>
                <a:gd name="T41" fmla="*/ 334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1" h="394">
                  <a:moveTo>
                    <a:pt x="965" y="334"/>
                  </a:moveTo>
                  <a:cubicBezTo>
                    <a:pt x="808" y="22"/>
                    <a:pt x="808" y="22"/>
                    <a:pt x="808" y="22"/>
                  </a:cubicBezTo>
                  <a:cubicBezTo>
                    <a:pt x="801" y="9"/>
                    <a:pt x="787" y="0"/>
                    <a:pt x="771" y="0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658" y="0"/>
                    <a:pt x="640" y="18"/>
                    <a:pt x="640" y="41"/>
                  </a:cubicBezTo>
                  <a:cubicBezTo>
                    <a:pt x="640" y="64"/>
                    <a:pt x="658" y="82"/>
                    <a:pt x="681" y="82"/>
                  </a:cubicBezTo>
                  <a:cubicBezTo>
                    <a:pt x="746" y="82"/>
                    <a:pt x="746" y="82"/>
                    <a:pt x="746" y="82"/>
                  </a:cubicBezTo>
                  <a:cubicBezTo>
                    <a:pt x="862" y="312"/>
                    <a:pt x="862" y="312"/>
                    <a:pt x="862" y="312"/>
                  </a:cubicBezTo>
                  <a:cubicBezTo>
                    <a:pt x="110" y="312"/>
                    <a:pt x="110" y="312"/>
                    <a:pt x="110" y="312"/>
                  </a:cubicBezTo>
                  <a:cubicBezTo>
                    <a:pt x="226" y="82"/>
                    <a:pt x="226" y="82"/>
                    <a:pt x="226" y="82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314" y="82"/>
                    <a:pt x="332" y="64"/>
                    <a:pt x="332" y="41"/>
                  </a:cubicBezTo>
                  <a:cubicBezTo>
                    <a:pt x="332" y="18"/>
                    <a:pt x="314" y="0"/>
                    <a:pt x="291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185" y="0"/>
                    <a:pt x="171" y="9"/>
                    <a:pt x="164" y="22"/>
                  </a:cubicBezTo>
                  <a:cubicBezTo>
                    <a:pt x="7" y="334"/>
                    <a:pt x="7" y="334"/>
                    <a:pt x="7" y="334"/>
                  </a:cubicBezTo>
                  <a:cubicBezTo>
                    <a:pt x="0" y="347"/>
                    <a:pt x="1" y="362"/>
                    <a:pt x="8" y="374"/>
                  </a:cubicBezTo>
                  <a:cubicBezTo>
                    <a:pt x="16" y="386"/>
                    <a:pt x="29" y="394"/>
                    <a:pt x="43" y="394"/>
                  </a:cubicBezTo>
                  <a:cubicBezTo>
                    <a:pt x="928" y="394"/>
                    <a:pt x="928" y="394"/>
                    <a:pt x="928" y="394"/>
                  </a:cubicBezTo>
                  <a:cubicBezTo>
                    <a:pt x="943" y="394"/>
                    <a:pt x="956" y="386"/>
                    <a:pt x="963" y="374"/>
                  </a:cubicBezTo>
                  <a:cubicBezTo>
                    <a:pt x="971" y="362"/>
                    <a:pt x="971" y="347"/>
                    <a:pt x="965" y="33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98" name="Freeform 231"/>
          <p:cNvSpPr>
            <a:spLocks noEditPoints="1"/>
          </p:cNvSpPr>
          <p:nvPr/>
        </p:nvSpPr>
        <p:spPr bwMode="auto">
          <a:xfrm>
            <a:off x="5097808" y="2660401"/>
            <a:ext cx="496195" cy="490540"/>
          </a:xfrm>
          <a:custGeom>
            <a:avLst/>
            <a:gdLst>
              <a:gd name="T0" fmla="*/ 115 w 391"/>
              <a:gd name="T1" fmla="*/ 162 h 385"/>
              <a:gd name="T2" fmla="*/ 70 w 391"/>
              <a:gd name="T3" fmla="*/ 139 h 385"/>
              <a:gd name="T4" fmla="*/ 123 w 391"/>
              <a:gd name="T5" fmla="*/ 139 h 385"/>
              <a:gd name="T6" fmla="*/ 137 w 391"/>
              <a:gd name="T7" fmla="*/ 139 h 385"/>
              <a:gd name="T8" fmla="*/ 182 w 391"/>
              <a:gd name="T9" fmla="*/ 162 h 385"/>
              <a:gd name="T10" fmla="*/ 182 w 391"/>
              <a:gd name="T11" fmla="*/ 131 h 385"/>
              <a:gd name="T12" fmla="*/ 89 w 391"/>
              <a:gd name="T13" fmla="*/ 246 h 385"/>
              <a:gd name="T14" fmla="*/ 146 w 391"/>
              <a:gd name="T15" fmla="*/ 278 h 385"/>
              <a:gd name="T16" fmla="*/ 146 w 391"/>
              <a:gd name="T17" fmla="*/ 238 h 385"/>
              <a:gd name="T18" fmla="*/ 89 w 391"/>
              <a:gd name="T19" fmla="*/ 290 h 385"/>
              <a:gd name="T20" fmla="*/ 146 w 391"/>
              <a:gd name="T21" fmla="*/ 322 h 385"/>
              <a:gd name="T22" fmla="*/ 146 w 391"/>
              <a:gd name="T23" fmla="*/ 283 h 385"/>
              <a:gd name="T24" fmla="*/ 89 w 391"/>
              <a:gd name="T25" fmla="*/ 335 h 385"/>
              <a:gd name="T26" fmla="*/ 146 w 391"/>
              <a:gd name="T27" fmla="*/ 366 h 385"/>
              <a:gd name="T28" fmla="*/ 146 w 391"/>
              <a:gd name="T29" fmla="*/ 327 h 385"/>
              <a:gd name="T30" fmla="*/ 162 w 391"/>
              <a:gd name="T31" fmla="*/ 290 h 385"/>
              <a:gd name="T32" fmla="*/ 219 w 391"/>
              <a:gd name="T33" fmla="*/ 322 h 385"/>
              <a:gd name="T34" fmla="*/ 219 w 391"/>
              <a:gd name="T35" fmla="*/ 283 h 385"/>
              <a:gd name="T36" fmla="*/ 162 w 391"/>
              <a:gd name="T37" fmla="*/ 335 h 385"/>
              <a:gd name="T38" fmla="*/ 219 w 391"/>
              <a:gd name="T39" fmla="*/ 366 h 385"/>
              <a:gd name="T40" fmla="*/ 219 w 391"/>
              <a:gd name="T41" fmla="*/ 327 h 385"/>
              <a:gd name="T42" fmla="*/ 237 w 391"/>
              <a:gd name="T43" fmla="*/ 335 h 385"/>
              <a:gd name="T44" fmla="*/ 294 w 391"/>
              <a:gd name="T45" fmla="*/ 366 h 385"/>
              <a:gd name="T46" fmla="*/ 294 w 391"/>
              <a:gd name="T47" fmla="*/ 327 h 385"/>
              <a:gd name="T48" fmla="*/ 257 w 391"/>
              <a:gd name="T49" fmla="*/ 155 h 385"/>
              <a:gd name="T50" fmla="*/ 212 w 391"/>
              <a:gd name="T51" fmla="*/ 131 h 385"/>
              <a:gd name="T52" fmla="*/ 212 w 391"/>
              <a:gd name="T53" fmla="*/ 162 h 385"/>
              <a:gd name="T54" fmla="*/ 324 w 391"/>
              <a:gd name="T55" fmla="*/ 155 h 385"/>
              <a:gd name="T56" fmla="*/ 279 w 391"/>
              <a:gd name="T57" fmla="*/ 131 h 385"/>
              <a:gd name="T58" fmla="*/ 279 w 391"/>
              <a:gd name="T59" fmla="*/ 162 h 385"/>
              <a:gd name="T60" fmla="*/ 384 w 391"/>
              <a:gd name="T61" fmla="*/ 149 h 385"/>
              <a:gd name="T62" fmla="*/ 365 w 391"/>
              <a:gd name="T63" fmla="*/ 385 h 385"/>
              <a:gd name="T64" fmla="*/ 20 w 391"/>
              <a:gd name="T65" fmla="*/ 149 h 385"/>
              <a:gd name="T66" fmla="*/ 0 w 391"/>
              <a:gd name="T67" fmla="*/ 91 h 385"/>
              <a:gd name="T68" fmla="*/ 193 w 391"/>
              <a:gd name="T69" fmla="*/ 0 h 385"/>
              <a:gd name="T70" fmla="*/ 320 w 391"/>
              <a:gd name="T71" fmla="*/ 207 h 385"/>
              <a:gd name="T72" fmla="*/ 77 w 391"/>
              <a:gd name="T73" fmla="*/ 207 h 385"/>
              <a:gd name="T74" fmla="*/ 320 w 391"/>
              <a:gd name="T75" fmla="*/ 207 h 385"/>
              <a:gd name="T76" fmla="*/ 14 w 391"/>
              <a:gd name="T77" fmla="*/ 95 h 385"/>
              <a:gd name="T78" fmla="*/ 34 w 391"/>
              <a:gd name="T79" fmla="*/ 142 h 385"/>
              <a:gd name="T80" fmla="*/ 63 w 391"/>
              <a:gd name="T81" fmla="*/ 207 h 385"/>
              <a:gd name="T82" fmla="*/ 334 w 391"/>
              <a:gd name="T83" fmla="*/ 207 h 385"/>
              <a:gd name="T84" fmla="*/ 358 w 391"/>
              <a:gd name="T85" fmla="*/ 142 h 385"/>
              <a:gd name="T86" fmla="*/ 377 w 391"/>
              <a:gd name="T87" fmla="*/ 95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391" h="385">
                <a:moveTo>
                  <a:pt x="123" y="139"/>
                </a:moveTo>
                <a:cubicBezTo>
                  <a:pt x="123" y="155"/>
                  <a:pt x="123" y="155"/>
                  <a:pt x="123" y="155"/>
                </a:cubicBezTo>
                <a:cubicBezTo>
                  <a:pt x="123" y="159"/>
                  <a:pt x="120" y="162"/>
                  <a:pt x="115" y="162"/>
                </a:cubicBezTo>
                <a:cubicBezTo>
                  <a:pt x="78" y="162"/>
                  <a:pt x="78" y="162"/>
                  <a:pt x="78" y="162"/>
                </a:cubicBezTo>
                <a:cubicBezTo>
                  <a:pt x="74" y="162"/>
                  <a:pt x="70" y="159"/>
                  <a:pt x="70" y="155"/>
                </a:cubicBezTo>
                <a:cubicBezTo>
                  <a:pt x="70" y="139"/>
                  <a:pt x="70" y="139"/>
                  <a:pt x="70" y="139"/>
                </a:cubicBezTo>
                <a:cubicBezTo>
                  <a:pt x="70" y="135"/>
                  <a:pt x="74" y="131"/>
                  <a:pt x="78" y="131"/>
                </a:cubicBezTo>
                <a:cubicBezTo>
                  <a:pt x="115" y="131"/>
                  <a:pt x="115" y="131"/>
                  <a:pt x="115" y="131"/>
                </a:cubicBezTo>
                <a:cubicBezTo>
                  <a:pt x="120" y="131"/>
                  <a:pt x="123" y="135"/>
                  <a:pt x="123" y="139"/>
                </a:cubicBezTo>
                <a:close/>
                <a:moveTo>
                  <a:pt x="182" y="131"/>
                </a:moveTo>
                <a:cubicBezTo>
                  <a:pt x="145" y="131"/>
                  <a:pt x="145" y="131"/>
                  <a:pt x="145" y="131"/>
                </a:cubicBezTo>
                <a:cubicBezTo>
                  <a:pt x="141" y="131"/>
                  <a:pt x="137" y="135"/>
                  <a:pt x="137" y="139"/>
                </a:cubicBezTo>
                <a:cubicBezTo>
                  <a:pt x="137" y="155"/>
                  <a:pt x="137" y="155"/>
                  <a:pt x="137" y="155"/>
                </a:cubicBezTo>
                <a:cubicBezTo>
                  <a:pt x="137" y="159"/>
                  <a:pt x="141" y="162"/>
                  <a:pt x="145" y="162"/>
                </a:cubicBezTo>
                <a:cubicBezTo>
                  <a:pt x="182" y="162"/>
                  <a:pt x="182" y="162"/>
                  <a:pt x="182" y="162"/>
                </a:cubicBezTo>
                <a:cubicBezTo>
                  <a:pt x="187" y="162"/>
                  <a:pt x="190" y="159"/>
                  <a:pt x="190" y="155"/>
                </a:cubicBezTo>
                <a:cubicBezTo>
                  <a:pt x="190" y="139"/>
                  <a:pt x="190" y="139"/>
                  <a:pt x="190" y="139"/>
                </a:cubicBezTo>
                <a:cubicBezTo>
                  <a:pt x="190" y="135"/>
                  <a:pt x="187" y="131"/>
                  <a:pt x="182" y="131"/>
                </a:cubicBezTo>
                <a:close/>
                <a:moveTo>
                  <a:pt x="146" y="238"/>
                </a:moveTo>
                <a:cubicBezTo>
                  <a:pt x="97" y="238"/>
                  <a:pt x="97" y="238"/>
                  <a:pt x="97" y="238"/>
                </a:cubicBezTo>
                <a:cubicBezTo>
                  <a:pt x="93" y="238"/>
                  <a:pt x="89" y="242"/>
                  <a:pt x="89" y="246"/>
                </a:cubicBezTo>
                <a:cubicBezTo>
                  <a:pt x="89" y="270"/>
                  <a:pt x="89" y="270"/>
                  <a:pt x="89" y="270"/>
                </a:cubicBezTo>
                <a:cubicBezTo>
                  <a:pt x="89" y="274"/>
                  <a:pt x="93" y="278"/>
                  <a:pt x="97" y="278"/>
                </a:cubicBezTo>
                <a:cubicBezTo>
                  <a:pt x="146" y="278"/>
                  <a:pt x="146" y="278"/>
                  <a:pt x="146" y="278"/>
                </a:cubicBezTo>
                <a:cubicBezTo>
                  <a:pt x="150" y="278"/>
                  <a:pt x="154" y="274"/>
                  <a:pt x="154" y="270"/>
                </a:cubicBezTo>
                <a:cubicBezTo>
                  <a:pt x="154" y="246"/>
                  <a:pt x="154" y="246"/>
                  <a:pt x="154" y="246"/>
                </a:cubicBezTo>
                <a:cubicBezTo>
                  <a:pt x="154" y="242"/>
                  <a:pt x="150" y="238"/>
                  <a:pt x="146" y="238"/>
                </a:cubicBezTo>
                <a:close/>
                <a:moveTo>
                  <a:pt x="146" y="283"/>
                </a:moveTo>
                <a:cubicBezTo>
                  <a:pt x="97" y="283"/>
                  <a:pt x="97" y="283"/>
                  <a:pt x="97" y="283"/>
                </a:cubicBezTo>
                <a:cubicBezTo>
                  <a:pt x="93" y="283"/>
                  <a:pt x="89" y="286"/>
                  <a:pt x="89" y="290"/>
                </a:cubicBezTo>
                <a:cubicBezTo>
                  <a:pt x="89" y="314"/>
                  <a:pt x="89" y="314"/>
                  <a:pt x="89" y="314"/>
                </a:cubicBezTo>
                <a:cubicBezTo>
                  <a:pt x="89" y="318"/>
                  <a:pt x="93" y="322"/>
                  <a:pt x="97" y="322"/>
                </a:cubicBezTo>
                <a:cubicBezTo>
                  <a:pt x="146" y="322"/>
                  <a:pt x="146" y="322"/>
                  <a:pt x="146" y="322"/>
                </a:cubicBezTo>
                <a:cubicBezTo>
                  <a:pt x="150" y="322"/>
                  <a:pt x="154" y="318"/>
                  <a:pt x="154" y="314"/>
                </a:cubicBezTo>
                <a:cubicBezTo>
                  <a:pt x="154" y="290"/>
                  <a:pt x="154" y="290"/>
                  <a:pt x="154" y="290"/>
                </a:cubicBezTo>
                <a:cubicBezTo>
                  <a:pt x="154" y="286"/>
                  <a:pt x="150" y="283"/>
                  <a:pt x="146" y="283"/>
                </a:cubicBezTo>
                <a:close/>
                <a:moveTo>
                  <a:pt x="146" y="327"/>
                </a:moveTo>
                <a:cubicBezTo>
                  <a:pt x="97" y="327"/>
                  <a:pt x="97" y="327"/>
                  <a:pt x="97" y="327"/>
                </a:cubicBezTo>
                <a:cubicBezTo>
                  <a:pt x="93" y="327"/>
                  <a:pt x="89" y="330"/>
                  <a:pt x="89" y="335"/>
                </a:cubicBezTo>
                <a:cubicBezTo>
                  <a:pt x="89" y="358"/>
                  <a:pt x="89" y="358"/>
                  <a:pt x="89" y="358"/>
                </a:cubicBezTo>
                <a:cubicBezTo>
                  <a:pt x="89" y="362"/>
                  <a:pt x="93" y="366"/>
                  <a:pt x="97" y="366"/>
                </a:cubicBezTo>
                <a:cubicBezTo>
                  <a:pt x="146" y="366"/>
                  <a:pt x="146" y="366"/>
                  <a:pt x="146" y="366"/>
                </a:cubicBezTo>
                <a:cubicBezTo>
                  <a:pt x="150" y="366"/>
                  <a:pt x="154" y="362"/>
                  <a:pt x="154" y="358"/>
                </a:cubicBezTo>
                <a:cubicBezTo>
                  <a:pt x="154" y="335"/>
                  <a:pt x="154" y="335"/>
                  <a:pt x="154" y="335"/>
                </a:cubicBezTo>
                <a:cubicBezTo>
                  <a:pt x="154" y="330"/>
                  <a:pt x="150" y="327"/>
                  <a:pt x="146" y="327"/>
                </a:cubicBezTo>
                <a:close/>
                <a:moveTo>
                  <a:pt x="219" y="283"/>
                </a:moveTo>
                <a:cubicBezTo>
                  <a:pt x="170" y="283"/>
                  <a:pt x="170" y="283"/>
                  <a:pt x="170" y="283"/>
                </a:cubicBezTo>
                <a:cubicBezTo>
                  <a:pt x="166" y="283"/>
                  <a:pt x="162" y="286"/>
                  <a:pt x="162" y="290"/>
                </a:cubicBezTo>
                <a:cubicBezTo>
                  <a:pt x="162" y="314"/>
                  <a:pt x="162" y="314"/>
                  <a:pt x="162" y="314"/>
                </a:cubicBezTo>
                <a:cubicBezTo>
                  <a:pt x="162" y="318"/>
                  <a:pt x="166" y="322"/>
                  <a:pt x="170" y="322"/>
                </a:cubicBezTo>
                <a:cubicBezTo>
                  <a:pt x="219" y="322"/>
                  <a:pt x="219" y="322"/>
                  <a:pt x="219" y="322"/>
                </a:cubicBezTo>
                <a:cubicBezTo>
                  <a:pt x="224" y="322"/>
                  <a:pt x="227" y="318"/>
                  <a:pt x="227" y="314"/>
                </a:cubicBezTo>
                <a:cubicBezTo>
                  <a:pt x="227" y="290"/>
                  <a:pt x="227" y="290"/>
                  <a:pt x="227" y="290"/>
                </a:cubicBezTo>
                <a:cubicBezTo>
                  <a:pt x="227" y="286"/>
                  <a:pt x="224" y="283"/>
                  <a:pt x="219" y="283"/>
                </a:cubicBezTo>
                <a:close/>
                <a:moveTo>
                  <a:pt x="219" y="327"/>
                </a:moveTo>
                <a:cubicBezTo>
                  <a:pt x="170" y="327"/>
                  <a:pt x="170" y="327"/>
                  <a:pt x="170" y="327"/>
                </a:cubicBezTo>
                <a:cubicBezTo>
                  <a:pt x="166" y="327"/>
                  <a:pt x="162" y="330"/>
                  <a:pt x="162" y="335"/>
                </a:cubicBezTo>
                <a:cubicBezTo>
                  <a:pt x="162" y="358"/>
                  <a:pt x="162" y="358"/>
                  <a:pt x="162" y="358"/>
                </a:cubicBezTo>
                <a:cubicBezTo>
                  <a:pt x="162" y="362"/>
                  <a:pt x="166" y="366"/>
                  <a:pt x="170" y="366"/>
                </a:cubicBezTo>
                <a:cubicBezTo>
                  <a:pt x="219" y="366"/>
                  <a:pt x="219" y="366"/>
                  <a:pt x="219" y="366"/>
                </a:cubicBezTo>
                <a:cubicBezTo>
                  <a:pt x="224" y="366"/>
                  <a:pt x="227" y="362"/>
                  <a:pt x="227" y="358"/>
                </a:cubicBezTo>
                <a:cubicBezTo>
                  <a:pt x="227" y="335"/>
                  <a:pt x="227" y="335"/>
                  <a:pt x="227" y="335"/>
                </a:cubicBezTo>
                <a:cubicBezTo>
                  <a:pt x="227" y="330"/>
                  <a:pt x="224" y="327"/>
                  <a:pt x="219" y="327"/>
                </a:cubicBezTo>
                <a:close/>
                <a:moveTo>
                  <a:pt x="294" y="327"/>
                </a:moveTo>
                <a:cubicBezTo>
                  <a:pt x="244" y="327"/>
                  <a:pt x="244" y="327"/>
                  <a:pt x="244" y="327"/>
                </a:cubicBezTo>
                <a:cubicBezTo>
                  <a:pt x="240" y="327"/>
                  <a:pt x="237" y="330"/>
                  <a:pt x="237" y="335"/>
                </a:cubicBezTo>
                <a:cubicBezTo>
                  <a:pt x="237" y="358"/>
                  <a:pt x="237" y="358"/>
                  <a:pt x="237" y="358"/>
                </a:cubicBezTo>
                <a:cubicBezTo>
                  <a:pt x="237" y="362"/>
                  <a:pt x="240" y="366"/>
                  <a:pt x="244" y="366"/>
                </a:cubicBezTo>
                <a:cubicBezTo>
                  <a:pt x="294" y="366"/>
                  <a:pt x="294" y="366"/>
                  <a:pt x="294" y="366"/>
                </a:cubicBezTo>
                <a:cubicBezTo>
                  <a:pt x="298" y="366"/>
                  <a:pt x="301" y="362"/>
                  <a:pt x="301" y="358"/>
                </a:cubicBezTo>
                <a:cubicBezTo>
                  <a:pt x="301" y="335"/>
                  <a:pt x="301" y="335"/>
                  <a:pt x="301" y="335"/>
                </a:cubicBezTo>
                <a:cubicBezTo>
                  <a:pt x="301" y="330"/>
                  <a:pt x="298" y="327"/>
                  <a:pt x="294" y="327"/>
                </a:cubicBezTo>
                <a:close/>
                <a:moveTo>
                  <a:pt x="212" y="162"/>
                </a:moveTo>
                <a:cubicBezTo>
                  <a:pt x="249" y="162"/>
                  <a:pt x="249" y="162"/>
                  <a:pt x="249" y="162"/>
                </a:cubicBezTo>
                <a:cubicBezTo>
                  <a:pt x="253" y="162"/>
                  <a:pt x="257" y="159"/>
                  <a:pt x="257" y="155"/>
                </a:cubicBezTo>
                <a:cubicBezTo>
                  <a:pt x="257" y="139"/>
                  <a:pt x="257" y="139"/>
                  <a:pt x="257" y="139"/>
                </a:cubicBezTo>
                <a:cubicBezTo>
                  <a:pt x="257" y="135"/>
                  <a:pt x="253" y="131"/>
                  <a:pt x="249" y="131"/>
                </a:cubicBezTo>
                <a:cubicBezTo>
                  <a:pt x="212" y="131"/>
                  <a:pt x="212" y="131"/>
                  <a:pt x="212" y="131"/>
                </a:cubicBezTo>
                <a:cubicBezTo>
                  <a:pt x="208" y="131"/>
                  <a:pt x="204" y="135"/>
                  <a:pt x="204" y="139"/>
                </a:cubicBezTo>
                <a:cubicBezTo>
                  <a:pt x="204" y="155"/>
                  <a:pt x="204" y="155"/>
                  <a:pt x="204" y="155"/>
                </a:cubicBezTo>
                <a:cubicBezTo>
                  <a:pt x="204" y="159"/>
                  <a:pt x="208" y="162"/>
                  <a:pt x="212" y="162"/>
                </a:cubicBezTo>
                <a:close/>
                <a:moveTo>
                  <a:pt x="279" y="162"/>
                </a:moveTo>
                <a:cubicBezTo>
                  <a:pt x="316" y="162"/>
                  <a:pt x="316" y="162"/>
                  <a:pt x="316" y="162"/>
                </a:cubicBezTo>
                <a:cubicBezTo>
                  <a:pt x="320" y="162"/>
                  <a:pt x="324" y="159"/>
                  <a:pt x="324" y="155"/>
                </a:cubicBezTo>
                <a:cubicBezTo>
                  <a:pt x="324" y="139"/>
                  <a:pt x="324" y="139"/>
                  <a:pt x="324" y="139"/>
                </a:cubicBezTo>
                <a:cubicBezTo>
                  <a:pt x="324" y="135"/>
                  <a:pt x="320" y="131"/>
                  <a:pt x="316" y="131"/>
                </a:cubicBezTo>
                <a:cubicBezTo>
                  <a:pt x="279" y="131"/>
                  <a:pt x="279" y="131"/>
                  <a:pt x="279" y="131"/>
                </a:cubicBezTo>
                <a:cubicBezTo>
                  <a:pt x="275" y="131"/>
                  <a:pt x="271" y="135"/>
                  <a:pt x="271" y="139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71" y="159"/>
                  <a:pt x="275" y="162"/>
                  <a:pt x="279" y="162"/>
                </a:cubicBezTo>
                <a:close/>
                <a:moveTo>
                  <a:pt x="391" y="91"/>
                </a:moveTo>
                <a:cubicBezTo>
                  <a:pt x="391" y="142"/>
                  <a:pt x="391" y="142"/>
                  <a:pt x="391" y="142"/>
                </a:cubicBezTo>
                <a:cubicBezTo>
                  <a:pt x="391" y="146"/>
                  <a:pt x="388" y="149"/>
                  <a:pt x="384" y="149"/>
                </a:cubicBezTo>
                <a:cubicBezTo>
                  <a:pt x="372" y="149"/>
                  <a:pt x="372" y="149"/>
                  <a:pt x="372" y="149"/>
                </a:cubicBezTo>
                <a:cubicBezTo>
                  <a:pt x="372" y="378"/>
                  <a:pt x="372" y="378"/>
                  <a:pt x="372" y="378"/>
                </a:cubicBezTo>
                <a:cubicBezTo>
                  <a:pt x="372" y="382"/>
                  <a:pt x="368" y="385"/>
                  <a:pt x="365" y="385"/>
                </a:cubicBezTo>
                <a:cubicBezTo>
                  <a:pt x="27" y="385"/>
                  <a:pt x="27" y="385"/>
                  <a:pt x="27" y="385"/>
                </a:cubicBezTo>
                <a:cubicBezTo>
                  <a:pt x="23" y="385"/>
                  <a:pt x="20" y="382"/>
                  <a:pt x="20" y="378"/>
                </a:cubicBezTo>
                <a:cubicBezTo>
                  <a:pt x="20" y="149"/>
                  <a:pt x="20" y="149"/>
                  <a:pt x="20" y="149"/>
                </a:cubicBezTo>
                <a:cubicBezTo>
                  <a:pt x="7" y="149"/>
                  <a:pt x="7" y="149"/>
                  <a:pt x="7" y="149"/>
                </a:cubicBezTo>
                <a:cubicBezTo>
                  <a:pt x="3" y="149"/>
                  <a:pt x="0" y="146"/>
                  <a:pt x="0" y="142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88"/>
                  <a:pt x="1" y="86"/>
                  <a:pt x="4" y="85"/>
                </a:cubicBezTo>
                <a:cubicBezTo>
                  <a:pt x="187" y="0"/>
                  <a:pt x="187" y="0"/>
                  <a:pt x="187" y="0"/>
                </a:cubicBezTo>
                <a:cubicBezTo>
                  <a:pt x="189" y="0"/>
                  <a:pt x="191" y="0"/>
                  <a:pt x="193" y="0"/>
                </a:cubicBezTo>
                <a:cubicBezTo>
                  <a:pt x="387" y="84"/>
                  <a:pt x="387" y="84"/>
                  <a:pt x="387" y="84"/>
                </a:cubicBezTo>
                <a:cubicBezTo>
                  <a:pt x="389" y="86"/>
                  <a:pt x="391" y="88"/>
                  <a:pt x="391" y="91"/>
                </a:cubicBezTo>
                <a:close/>
                <a:moveTo>
                  <a:pt x="320" y="207"/>
                </a:moveTo>
                <a:cubicBezTo>
                  <a:pt x="320" y="200"/>
                  <a:pt x="314" y="194"/>
                  <a:pt x="307" y="194"/>
                </a:cubicBezTo>
                <a:cubicBezTo>
                  <a:pt x="90" y="194"/>
                  <a:pt x="90" y="194"/>
                  <a:pt x="90" y="194"/>
                </a:cubicBezTo>
                <a:cubicBezTo>
                  <a:pt x="83" y="194"/>
                  <a:pt x="77" y="200"/>
                  <a:pt x="77" y="207"/>
                </a:cubicBezTo>
                <a:cubicBezTo>
                  <a:pt x="77" y="371"/>
                  <a:pt x="77" y="371"/>
                  <a:pt x="77" y="371"/>
                </a:cubicBezTo>
                <a:cubicBezTo>
                  <a:pt x="320" y="371"/>
                  <a:pt x="320" y="371"/>
                  <a:pt x="320" y="371"/>
                </a:cubicBezTo>
                <a:lnTo>
                  <a:pt x="320" y="207"/>
                </a:lnTo>
                <a:close/>
                <a:moveTo>
                  <a:pt x="377" y="95"/>
                </a:moveTo>
                <a:cubicBezTo>
                  <a:pt x="190" y="15"/>
                  <a:pt x="190" y="15"/>
                  <a:pt x="190" y="15"/>
                </a:cubicBezTo>
                <a:cubicBezTo>
                  <a:pt x="14" y="95"/>
                  <a:pt x="14" y="95"/>
                  <a:pt x="14" y="95"/>
                </a:cubicBezTo>
                <a:cubicBezTo>
                  <a:pt x="14" y="135"/>
                  <a:pt x="14" y="135"/>
                  <a:pt x="14" y="135"/>
                </a:cubicBezTo>
                <a:cubicBezTo>
                  <a:pt x="27" y="135"/>
                  <a:pt x="27" y="135"/>
                  <a:pt x="27" y="135"/>
                </a:cubicBezTo>
                <a:cubicBezTo>
                  <a:pt x="31" y="135"/>
                  <a:pt x="34" y="138"/>
                  <a:pt x="34" y="142"/>
                </a:cubicBezTo>
                <a:cubicBezTo>
                  <a:pt x="34" y="371"/>
                  <a:pt x="34" y="371"/>
                  <a:pt x="34" y="371"/>
                </a:cubicBezTo>
                <a:cubicBezTo>
                  <a:pt x="63" y="371"/>
                  <a:pt x="63" y="371"/>
                  <a:pt x="63" y="371"/>
                </a:cubicBezTo>
                <a:cubicBezTo>
                  <a:pt x="63" y="207"/>
                  <a:pt x="63" y="207"/>
                  <a:pt x="63" y="207"/>
                </a:cubicBezTo>
                <a:cubicBezTo>
                  <a:pt x="63" y="192"/>
                  <a:pt x="75" y="180"/>
                  <a:pt x="90" y="180"/>
                </a:cubicBezTo>
                <a:cubicBezTo>
                  <a:pt x="307" y="180"/>
                  <a:pt x="307" y="180"/>
                  <a:pt x="307" y="180"/>
                </a:cubicBezTo>
                <a:cubicBezTo>
                  <a:pt x="322" y="180"/>
                  <a:pt x="334" y="192"/>
                  <a:pt x="334" y="207"/>
                </a:cubicBezTo>
                <a:cubicBezTo>
                  <a:pt x="334" y="371"/>
                  <a:pt x="334" y="371"/>
                  <a:pt x="334" y="371"/>
                </a:cubicBezTo>
                <a:cubicBezTo>
                  <a:pt x="358" y="371"/>
                  <a:pt x="358" y="371"/>
                  <a:pt x="358" y="371"/>
                </a:cubicBezTo>
                <a:cubicBezTo>
                  <a:pt x="358" y="142"/>
                  <a:pt x="358" y="142"/>
                  <a:pt x="358" y="142"/>
                </a:cubicBezTo>
                <a:cubicBezTo>
                  <a:pt x="358" y="138"/>
                  <a:pt x="361" y="135"/>
                  <a:pt x="365" y="135"/>
                </a:cubicBezTo>
                <a:cubicBezTo>
                  <a:pt x="377" y="135"/>
                  <a:pt x="377" y="135"/>
                  <a:pt x="377" y="135"/>
                </a:cubicBezTo>
                <a:lnTo>
                  <a:pt x="377" y="95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25400" dir="5400000" algn="t" rotWithShape="0">
              <a:schemeClr val="bg1"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05" name="Freeform 22"/>
          <p:cNvSpPr>
            <a:spLocks noEditPoints="1"/>
          </p:cNvSpPr>
          <p:nvPr/>
        </p:nvSpPr>
        <p:spPr bwMode="auto">
          <a:xfrm>
            <a:off x="5109606" y="4609506"/>
            <a:ext cx="518959" cy="492784"/>
          </a:xfrm>
          <a:custGeom>
            <a:avLst/>
            <a:gdLst>
              <a:gd name="T0" fmla="*/ 197 w 386"/>
              <a:gd name="T1" fmla="*/ 234 h 367"/>
              <a:gd name="T2" fmla="*/ 193 w 386"/>
              <a:gd name="T3" fmla="*/ 269 h 367"/>
              <a:gd name="T4" fmla="*/ 221 w 386"/>
              <a:gd name="T5" fmla="*/ 329 h 367"/>
              <a:gd name="T6" fmla="*/ 206 w 386"/>
              <a:gd name="T7" fmla="*/ 324 h 367"/>
              <a:gd name="T8" fmla="*/ 191 w 386"/>
              <a:gd name="T9" fmla="*/ 331 h 367"/>
              <a:gd name="T10" fmla="*/ 185 w 386"/>
              <a:gd name="T11" fmla="*/ 346 h 367"/>
              <a:gd name="T12" fmla="*/ 192 w 386"/>
              <a:gd name="T13" fmla="*/ 361 h 367"/>
              <a:gd name="T14" fmla="*/ 207 w 386"/>
              <a:gd name="T15" fmla="*/ 367 h 367"/>
              <a:gd name="T16" fmla="*/ 221 w 386"/>
              <a:gd name="T17" fmla="*/ 361 h 367"/>
              <a:gd name="T18" fmla="*/ 228 w 386"/>
              <a:gd name="T19" fmla="*/ 346 h 367"/>
              <a:gd name="T20" fmla="*/ 203 w 386"/>
              <a:gd name="T21" fmla="*/ 352 h 367"/>
              <a:gd name="T22" fmla="*/ 208 w 386"/>
              <a:gd name="T23" fmla="*/ 338 h 367"/>
              <a:gd name="T24" fmla="*/ 89 w 386"/>
              <a:gd name="T25" fmla="*/ 336 h 367"/>
              <a:gd name="T26" fmla="*/ 77 w 386"/>
              <a:gd name="T27" fmla="*/ 325 h 367"/>
              <a:gd name="T28" fmla="*/ 60 w 386"/>
              <a:gd name="T29" fmla="*/ 326 h 367"/>
              <a:gd name="T30" fmla="*/ 49 w 386"/>
              <a:gd name="T31" fmla="*/ 339 h 367"/>
              <a:gd name="T32" fmla="*/ 51 w 386"/>
              <a:gd name="T33" fmla="*/ 355 h 367"/>
              <a:gd name="T34" fmla="*/ 63 w 386"/>
              <a:gd name="T35" fmla="*/ 366 h 367"/>
              <a:gd name="T36" fmla="*/ 79 w 386"/>
              <a:gd name="T37" fmla="*/ 365 h 367"/>
              <a:gd name="T38" fmla="*/ 90 w 386"/>
              <a:gd name="T39" fmla="*/ 354 h 367"/>
              <a:gd name="T40" fmla="*/ 76 w 386"/>
              <a:gd name="T41" fmla="*/ 350 h 367"/>
              <a:gd name="T42" fmla="*/ 63 w 386"/>
              <a:gd name="T43" fmla="*/ 342 h 367"/>
              <a:gd name="T44" fmla="*/ 78 w 386"/>
              <a:gd name="T45" fmla="*/ 346 h 367"/>
              <a:gd name="T46" fmla="*/ 269 w 386"/>
              <a:gd name="T47" fmla="*/ 273 h 367"/>
              <a:gd name="T48" fmla="*/ 205 w 386"/>
              <a:gd name="T49" fmla="*/ 215 h 367"/>
              <a:gd name="T50" fmla="*/ 182 w 386"/>
              <a:gd name="T51" fmla="*/ 208 h 367"/>
              <a:gd name="T52" fmla="*/ 168 w 386"/>
              <a:gd name="T53" fmla="*/ 193 h 367"/>
              <a:gd name="T54" fmla="*/ 15 w 386"/>
              <a:gd name="T55" fmla="*/ 194 h 367"/>
              <a:gd name="T56" fmla="*/ 0 w 386"/>
              <a:gd name="T57" fmla="*/ 208 h 367"/>
              <a:gd name="T58" fmla="*/ 0 w 386"/>
              <a:gd name="T59" fmla="*/ 330 h 367"/>
              <a:gd name="T60" fmla="*/ 12 w 386"/>
              <a:gd name="T61" fmla="*/ 345 h 367"/>
              <a:gd name="T62" fmla="*/ 48 w 386"/>
              <a:gd name="T63" fmla="*/ 329 h 367"/>
              <a:gd name="T64" fmla="*/ 80 w 386"/>
              <a:gd name="T65" fmla="*/ 319 h 367"/>
              <a:gd name="T66" fmla="*/ 99 w 386"/>
              <a:gd name="T67" fmla="*/ 346 h 367"/>
              <a:gd name="T68" fmla="*/ 189 w 386"/>
              <a:gd name="T69" fmla="*/ 324 h 367"/>
              <a:gd name="T70" fmla="*/ 222 w 386"/>
              <a:gd name="T71" fmla="*/ 322 h 367"/>
              <a:gd name="T72" fmla="*/ 258 w 386"/>
              <a:gd name="T73" fmla="*/ 346 h 367"/>
              <a:gd name="T74" fmla="*/ 272 w 386"/>
              <a:gd name="T75" fmla="*/ 335 h 367"/>
              <a:gd name="T76" fmla="*/ 274 w 386"/>
              <a:gd name="T77" fmla="*/ 287 h 367"/>
              <a:gd name="T78" fmla="*/ 176 w 386"/>
              <a:gd name="T79" fmla="*/ 229 h 367"/>
              <a:gd name="T80" fmla="*/ 14 w 386"/>
              <a:gd name="T81" fmla="*/ 214 h 367"/>
              <a:gd name="T82" fmla="*/ 40 w 386"/>
              <a:gd name="T83" fmla="*/ 316 h 367"/>
              <a:gd name="T84" fmla="*/ 16 w 386"/>
              <a:gd name="T85" fmla="*/ 331 h 367"/>
              <a:gd name="T86" fmla="*/ 180 w 386"/>
              <a:gd name="T87" fmla="*/ 313 h 367"/>
              <a:gd name="T88" fmla="*/ 110 w 386"/>
              <a:gd name="T89" fmla="*/ 332 h 367"/>
              <a:gd name="T90" fmla="*/ 94 w 386"/>
              <a:gd name="T91" fmla="*/ 311 h 367"/>
              <a:gd name="T92" fmla="*/ 255 w 386"/>
              <a:gd name="T93" fmla="*/ 332 h 367"/>
              <a:gd name="T94" fmla="*/ 234 w 386"/>
              <a:gd name="T95" fmla="*/ 313 h 367"/>
              <a:gd name="T96" fmla="*/ 257 w 386"/>
              <a:gd name="T97" fmla="*/ 332 h 367"/>
              <a:gd name="T98" fmla="*/ 69 w 386"/>
              <a:gd name="T99" fmla="*/ 118 h 367"/>
              <a:gd name="T100" fmla="*/ 215 w 386"/>
              <a:gd name="T101" fmla="*/ 169 h 367"/>
              <a:gd name="T102" fmla="*/ 256 w 386"/>
              <a:gd name="T103" fmla="*/ 239 h 367"/>
              <a:gd name="T104" fmla="*/ 288 w 386"/>
              <a:gd name="T105" fmla="*/ 309 h 367"/>
              <a:gd name="T106" fmla="*/ 356 w 386"/>
              <a:gd name="T107" fmla="*/ 96 h 367"/>
              <a:gd name="T108" fmla="*/ 261 w 386"/>
              <a:gd name="T109" fmla="*/ 85 h 367"/>
              <a:gd name="T110" fmla="*/ 175 w 386"/>
              <a:gd name="T111" fmla="*/ 23 h 367"/>
              <a:gd name="T112" fmla="*/ 131 w 386"/>
              <a:gd name="T113" fmla="*/ 155 h 367"/>
              <a:gd name="T114" fmla="*/ 230 w 386"/>
              <a:gd name="T115" fmla="*/ 101 h 367"/>
              <a:gd name="T116" fmla="*/ 314 w 386"/>
              <a:gd name="T117" fmla="*/ 169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6" h="367">
                <a:moveTo>
                  <a:pt x="183" y="283"/>
                </a:moveTo>
                <a:cubicBezTo>
                  <a:pt x="187" y="283"/>
                  <a:pt x="187" y="283"/>
                  <a:pt x="187" y="283"/>
                </a:cubicBezTo>
                <a:cubicBezTo>
                  <a:pt x="230" y="283"/>
                  <a:pt x="230" y="283"/>
                  <a:pt x="230" y="283"/>
                </a:cubicBezTo>
                <a:cubicBezTo>
                  <a:pt x="233" y="283"/>
                  <a:pt x="233" y="283"/>
                  <a:pt x="233" y="283"/>
                </a:cubicBezTo>
                <a:cubicBezTo>
                  <a:pt x="236" y="280"/>
                  <a:pt x="236" y="280"/>
                  <a:pt x="236" y="280"/>
                </a:cubicBezTo>
                <a:cubicBezTo>
                  <a:pt x="238" y="276"/>
                  <a:pt x="238" y="276"/>
                  <a:pt x="238" y="276"/>
                </a:cubicBezTo>
                <a:cubicBezTo>
                  <a:pt x="237" y="272"/>
                  <a:pt x="237" y="272"/>
                  <a:pt x="237" y="272"/>
                </a:cubicBezTo>
                <a:cubicBezTo>
                  <a:pt x="236" y="269"/>
                  <a:pt x="236" y="269"/>
                  <a:pt x="236" y="269"/>
                </a:cubicBezTo>
                <a:cubicBezTo>
                  <a:pt x="201" y="237"/>
                  <a:pt x="201" y="237"/>
                  <a:pt x="201" y="237"/>
                </a:cubicBezTo>
                <a:cubicBezTo>
                  <a:pt x="200" y="235"/>
                  <a:pt x="200" y="235"/>
                  <a:pt x="200" y="235"/>
                </a:cubicBezTo>
                <a:cubicBezTo>
                  <a:pt x="197" y="234"/>
                  <a:pt x="197" y="234"/>
                  <a:pt x="197" y="234"/>
                </a:cubicBezTo>
                <a:cubicBezTo>
                  <a:pt x="187" y="234"/>
                  <a:pt x="187" y="234"/>
                  <a:pt x="187" y="234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0" y="239"/>
                  <a:pt x="180" y="239"/>
                  <a:pt x="180" y="239"/>
                </a:cubicBezTo>
                <a:cubicBezTo>
                  <a:pt x="179" y="242"/>
                  <a:pt x="179" y="242"/>
                  <a:pt x="179" y="242"/>
                </a:cubicBezTo>
                <a:cubicBezTo>
                  <a:pt x="179" y="276"/>
                  <a:pt x="179" y="276"/>
                  <a:pt x="179" y="276"/>
                </a:cubicBezTo>
                <a:cubicBezTo>
                  <a:pt x="180" y="279"/>
                  <a:pt x="180" y="279"/>
                  <a:pt x="180" y="279"/>
                </a:cubicBezTo>
                <a:lnTo>
                  <a:pt x="183" y="283"/>
                </a:lnTo>
                <a:close/>
                <a:moveTo>
                  <a:pt x="193" y="248"/>
                </a:moveTo>
                <a:cubicBezTo>
                  <a:pt x="193" y="248"/>
                  <a:pt x="193" y="248"/>
                  <a:pt x="193" y="248"/>
                </a:cubicBezTo>
                <a:cubicBezTo>
                  <a:pt x="216" y="269"/>
                  <a:pt x="216" y="269"/>
                  <a:pt x="216" y="269"/>
                </a:cubicBezTo>
                <a:cubicBezTo>
                  <a:pt x="193" y="269"/>
                  <a:pt x="193" y="269"/>
                  <a:pt x="193" y="269"/>
                </a:cubicBezTo>
                <a:lnTo>
                  <a:pt x="193" y="248"/>
                </a:lnTo>
                <a:close/>
                <a:moveTo>
                  <a:pt x="228" y="342"/>
                </a:moveTo>
                <a:cubicBezTo>
                  <a:pt x="228" y="340"/>
                  <a:pt x="228" y="340"/>
                  <a:pt x="228" y="340"/>
                </a:cubicBezTo>
                <a:cubicBezTo>
                  <a:pt x="228" y="339"/>
                  <a:pt x="227" y="339"/>
                  <a:pt x="227" y="339"/>
                </a:cubicBezTo>
                <a:cubicBezTo>
                  <a:pt x="227" y="337"/>
                  <a:pt x="227" y="337"/>
                  <a:pt x="227" y="337"/>
                </a:cubicBezTo>
                <a:cubicBezTo>
                  <a:pt x="227" y="336"/>
                  <a:pt x="226" y="336"/>
                  <a:pt x="226" y="336"/>
                </a:cubicBezTo>
                <a:cubicBezTo>
                  <a:pt x="225" y="334"/>
                  <a:pt x="225" y="334"/>
                  <a:pt x="225" y="334"/>
                </a:cubicBezTo>
                <a:cubicBezTo>
                  <a:pt x="225" y="334"/>
                  <a:pt x="225" y="333"/>
                  <a:pt x="225" y="333"/>
                </a:cubicBezTo>
                <a:cubicBezTo>
                  <a:pt x="223" y="332"/>
                  <a:pt x="223" y="332"/>
                  <a:pt x="223" y="332"/>
                </a:cubicBezTo>
                <a:cubicBezTo>
                  <a:pt x="223" y="331"/>
                  <a:pt x="223" y="331"/>
                  <a:pt x="223" y="331"/>
                </a:cubicBezTo>
                <a:cubicBezTo>
                  <a:pt x="221" y="329"/>
                  <a:pt x="221" y="329"/>
                  <a:pt x="221" y="329"/>
                </a:cubicBezTo>
                <a:cubicBezTo>
                  <a:pt x="221" y="329"/>
                  <a:pt x="221" y="329"/>
                  <a:pt x="221" y="329"/>
                </a:cubicBezTo>
                <a:cubicBezTo>
                  <a:pt x="219" y="327"/>
                  <a:pt x="219" y="327"/>
                  <a:pt x="219" y="327"/>
                </a:cubicBezTo>
                <a:cubicBezTo>
                  <a:pt x="219" y="327"/>
                  <a:pt x="218" y="327"/>
                  <a:pt x="218" y="327"/>
                </a:cubicBezTo>
                <a:cubicBezTo>
                  <a:pt x="216" y="326"/>
                  <a:pt x="216" y="326"/>
                  <a:pt x="216" y="326"/>
                </a:cubicBezTo>
                <a:cubicBezTo>
                  <a:pt x="216" y="326"/>
                  <a:pt x="216" y="326"/>
                  <a:pt x="215" y="325"/>
                </a:cubicBezTo>
                <a:cubicBezTo>
                  <a:pt x="213" y="325"/>
                  <a:pt x="213" y="325"/>
                  <a:pt x="213" y="325"/>
                </a:cubicBezTo>
                <a:cubicBezTo>
                  <a:pt x="213" y="325"/>
                  <a:pt x="213" y="325"/>
                  <a:pt x="212" y="324"/>
                </a:cubicBezTo>
                <a:cubicBezTo>
                  <a:pt x="210" y="324"/>
                  <a:pt x="210" y="324"/>
                  <a:pt x="210" y="324"/>
                </a:cubicBezTo>
                <a:cubicBezTo>
                  <a:pt x="210" y="324"/>
                  <a:pt x="210" y="324"/>
                  <a:pt x="209" y="324"/>
                </a:cubicBezTo>
                <a:cubicBezTo>
                  <a:pt x="207" y="324"/>
                  <a:pt x="207" y="324"/>
                  <a:pt x="207" y="324"/>
                </a:cubicBezTo>
                <a:cubicBezTo>
                  <a:pt x="207" y="324"/>
                  <a:pt x="207" y="324"/>
                  <a:pt x="206" y="324"/>
                </a:cubicBezTo>
                <a:cubicBezTo>
                  <a:pt x="204" y="324"/>
                  <a:pt x="204" y="324"/>
                  <a:pt x="204" y="324"/>
                </a:cubicBezTo>
                <a:cubicBezTo>
                  <a:pt x="204" y="324"/>
                  <a:pt x="203" y="324"/>
                  <a:pt x="203" y="324"/>
                </a:cubicBezTo>
                <a:cubicBezTo>
                  <a:pt x="201" y="324"/>
                  <a:pt x="201" y="324"/>
                  <a:pt x="201" y="324"/>
                </a:cubicBezTo>
                <a:cubicBezTo>
                  <a:pt x="201" y="325"/>
                  <a:pt x="200" y="325"/>
                  <a:pt x="200" y="325"/>
                </a:cubicBezTo>
                <a:cubicBezTo>
                  <a:pt x="198" y="325"/>
                  <a:pt x="198" y="325"/>
                  <a:pt x="198" y="325"/>
                </a:cubicBezTo>
                <a:cubicBezTo>
                  <a:pt x="198" y="326"/>
                  <a:pt x="197" y="326"/>
                  <a:pt x="197" y="326"/>
                </a:cubicBezTo>
                <a:cubicBezTo>
                  <a:pt x="195" y="327"/>
                  <a:pt x="195" y="327"/>
                  <a:pt x="195" y="327"/>
                </a:cubicBezTo>
                <a:cubicBezTo>
                  <a:pt x="195" y="327"/>
                  <a:pt x="195" y="327"/>
                  <a:pt x="194" y="328"/>
                </a:cubicBezTo>
                <a:cubicBezTo>
                  <a:pt x="193" y="329"/>
                  <a:pt x="193" y="329"/>
                  <a:pt x="193" y="329"/>
                </a:cubicBezTo>
                <a:cubicBezTo>
                  <a:pt x="193" y="329"/>
                  <a:pt x="192" y="329"/>
                  <a:pt x="192" y="329"/>
                </a:cubicBezTo>
                <a:cubicBezTo>
                  <a:pt x="191" y="331"/>
                  <a:pt x="191" y="331"/>
                  <a:pt x="191" y="331"/>
                </a:cubicBezTo>
                <a:cubicBezTo>
                  <a:pt x="190" y="331"/>
                  <a:pt x="190" y="331"/>
                  <a:pt x="190" y="332"/>
                </a:cubicBezTo>
                <a:cubicBezTo>
                  <a:pt x="189" y="333"/>
                  <a:pt x="189" y="333"/>
                  <a:pt x="189" y="333"/>
                </a:cubicBezTo>
                <a:cubicBezTo>
                  <a:pt x="189" y="333"/>
                  <a:pt x="188" y="334"/>
                  <a:pt x="188" y="334"/>
                </a:cubicBezTo>
                <a:cubicBezTo>
                  <a:pt x="187" y="336"/>
                  <a:pt x="187" y="336"/>
                  <a:pt x="187" y="336"/>
                </a:cubicBezTo>
                <a:cubicBezTo>
                  <a:pt x="187" y="336"/>
                  <a:pt x="187" y="336"/>
                  <a:pt x="187" y="337"/>
                </a:cubicBezTo>
                <a:cubicBezTo>
                  <a:pt x="186" y="339"/>
                  <a:pt x="186" y="339"/>
                  <a:pt x="186" y="339"/>
                </a:cubicBezTo>
                <a:cubicBezTo>
                  <a:pt x="186" y="339"/>
                  <a:pt x="186" y="339"/>
                  <a:pt x="186" y="340"/>
                </a:cubicBezTo>
                <a:cubicBezTo>
                  <a:pt x="185" y="342"/>
                  <a:pt x="185" y="342"/>
                  <a:pt x="185" y="342"/>
                </a:cubicBezTo>
                <a:cubicBezTo>
                  <a:pt x="185" y="342"/>
                  <a:pt x="185" y="342"/>
                  <a:pt x="185" y="343"/>
                </a:cubicBezTo>
                <a:cubicBezTo>
                  <a:pt x="185" y="345"/>
                  <a:pt x="185" y="345"/>
                  <a:pt x="185" y="345"/>
                </a:cubicBezTo>
                <a:cubicBezTo>
                  <a:pt x="185" y="345"/>
                  <a:pt x="185" y="346"/>
                  <a:pt x="185" y="346"/>
                </a:cubicBezTo>
                <a:cubicBezTo>
                  <a:pt x="185" y="348"/>
                  <a:pt x="185" y="348"/>
                  <a:pt x="185" y="348"/>
                </a:cubicBezTo>
                <a:cubicBezTo>
                  <a:pt x="185" y="348"/>
                  <a:pt x="185" y="349"/>
                  <a:pt x="185" y="349"/>
                </a:cubicBezTo>
                <a:cubicBezTo>
                  <a:pt x="186" y="351"/>
                  <a:pt x="186" y="351"/>
                  <a:pt x="186" y="351"/>
                </a:cubicBezTo>
                <a:cubicBezTo>
                  <a:pt x="186" y="351"/>
                  <a:pt x="186" y="352"/>
                  <a:pt x="186" y="352"/>
                </a:cubicBezTo>
                <a:cubicBezTo>
                  <a:pt x="187" y="354"/>
                  <a:pt x="187" y="354"/>
                  <a:pt x="187" y="354"/>
                </a:cubicBezTo>
                <a:cubicBezTo>
                  <a:pt x="187" y="354"/>
                  <a:pt x="187" y="355"/>
                  <a:pt x="187" y="355"/>
                </a:cubicBezTo>
                <a:cubicBezTo>
                  <a:pt x="188" y="357"/>
                  <a:pt x="188" y="357"/>
                  <a:pt x="188" y="357"/>
                </a:cubicBezTo>
                <a:cubicBezTo>
                  <a:pt x="188" y="357"/>
                  <a:pt x="189" y="357"/>
                  <a:pt x="189" y="357"/>
                </a:cubicBezTo>
                <a:cubicBezTo>
                  <a:pt x="190" y="359"/>
                  <a:pt x="190" y="359"/>
                  <a:pt x="190" y="359"/>
                </a:cubicBezTo>
                <a:cubicBezTo>
                  <a:pt x="190" y="359"/>
                  <a:pt x="190" y="360"/>
                  <a:pt x="191" y="360"/>
                </a:cubicBezTo>
                <a:cubicBezTo>
                  <a:pt x="192" y="361"/>
                  <a:pt x="192" y="361"/>
                  <a:pt x="192" y="361"/>
                </a:cubicBezTo>
                <a:cubicBezTo>
                  <a:pt x="192" y="362"/>
                  <a:pt x="193" y="362"/>
                  <a:pt x="193" y="362"/>
                </a:cubicBezTo>
                <a:cubicBezTo>
                  <a:pt x="194" y="363"/>
                  <a:pt x="194" y="363"/>
                  <a:pt x="194" y="363"/>
                </a:cubicBezTo>
                <a:cubicBezTo>
                  <a:pt x="195" y="363"/>
                  <a:pt x="195" y="364"/>
                  <a:pt x="195" y="364"/>
                </a:cubicBezTo>
                <a:cubicBezTo>
                  <a:pt x="197" y="365"/>
                  <a:pt x="197" y="365"/>
                  <a:pt x="197" y="365"/>
                </a:cubicBezTo>
                <a:cubicBezTo>
                  <a:pt x="197" y="365"/>
                  <a:pt x="198" y="365"/>
                  <a:pt x="198" y="365"/>
                </a:cubicBezTo>
                <a:cubicBezTo>
                  <a:pt x="200" y="366"/>
                  <a:pt x="200" y="366"/>
                  <a:pt x="200" y="366"/>
                </a:cubicBezTo>
                <a:cubicBezTo>
                  <a:pt x="200" y="366"/>
                  <a:pt x="201" y="366"/>
                  <a:pt x="201" y="366"/>
                </a:cubicBezTo>
                <a:cubicBezTo>
                  <a:pt x="203" y="367"/>
                  <a:pt x="203" y="367"/>
                  <a:pt x="203" y="367"/>
                </a:cubicBezTo>
                <a:cubicBezTo>
                  <a:pt x="203" y="367"/>
                  <a:pt x="204" y="367"/>
                  <a:pt x="204" y="367"/>
                </a:cubicBezTo>
                <a:cubicBezTo>
                  <a:pt x="206" y="367"/>
                  <a:pt x="206" y="367"/>
                  <a:pt x="206" y="367"/>
                </a:cubicBezTo>
                <a:cubicBezTo>
                  <a:pt x="206" y="367"/>
                  <a:pt x="206" y="367"/>
                  <a:pt x="207" y="367"/>
                </a:cubicBezTo>
                <a:cubicBezTo>
                  <a:pt x="207" y="367"/>
                  <a:pt x="207" y="367"/>
                  <a:pt x="207" y="367"/>
                </a:cubicBezTo>
                <a:cubicBezTo>
                  <a:pt x="210" y="367"/>
                  <a:pt x="210" y="367"/>
                  <a:pt x="210" y="367"/>
                </a:cubicBezTo>
                <a:cubicBezTo>
                  <a:pt x="210" y="367"/>
                  <a:pt x="210" y="367"/>
                  <a:pt x="210" y="367"/>
                </a:cubicBezTo>
                <a:cubicBezTo>
                  <a:pt x="213" y="366"/>
                  <a:pt x="213" y="366"/>
                  <a:pt x="213" y="366"/>
                </a:cubicBezTo>
                <a:cubicBezTo>
                  <a:pt x="213" y="366"/>
                  <a:pt x="213" y="366"/>
                  <a:pt x="213" y="366"/>
                </a:cubicBezTo>
                <a:cubicBezTo>
                  <a:pt x="215" y="365"/>
                  <a:pt x="215" y="365"/>
                  <a:pt x="215" y="365"/>
                </a:cubicBezTo>
                <a:cubicBezTo>
                  <a:pt x="216" y="365"/>
                  <a:pt x="216" y="365"/>
                  <a:pt x="216" y="365"/>
                </a:cubicBezTo>
                <a:cubicBezTo>
                  <a:pt x="218" y="364"/>
                  <a:pt x="218" y="364"/>
                  <a:pt x="218" y="364"/>
                </a:cubicBezTo>
                <a:cubicBezTo>
                  <a:pt x="218" y="364"/>
                  <a:pt x="219" y="363"/>
                  <a:pt x="219" y="363"/>
                </a:cubicBezTo>
                <a:cubicBezTo>
                  <a:pt x="221" y="362"/>
                  <a:pt x="221" y="362"/>
                  <a:pt x="221" y="362"/>
                </a:cubicBezTo>
                <a:cubicBezTo>
                  <a:pt x="221" y="362"/>
                  <a:pt x="221" y="362"/>
                  <a:pt x="221" y="361"/>
                </a:cubicBezTo>
                <a:cubicBezTo>
                  <a:pt x="223" y="360"/>
                  <a:pt x="223" y="360"/>
                  <a:pt x="223" y="360"/>
                </a:cubicBezTo>
                <a:cubicBezTo>
                  <a:pt x="223" y="360"/>
                  <a:pt x="223" y="359"/>
                  <a:pt x="223" y="359"/>
                </a:cubicBezTo>
                <a:cubicBezTo>
                  <a:pt x="225" y="357"/>
                  <a:pt x="225" y="357"/>
                  <a:pt x="225" y="357"/>
                </a:cubicBezTo>
                <a:cubicBezTo>
                  <a:pt x="225" y="357"/>
                  <a:pt x="225" y="357"/>
                  <a:pt x="225" y="357"/>
                </a:cubicBezTo>
                <a:cubicBezTo>
                  <a:pt x="226" y="355"/>
                  <a:pt x="226" y="355"/>
                  <a:pt x="226" y="355"/>
                </a:cubicBezTo>
                <a:cubicBezTo>
                  <a:pt x="226" y="355"/>
                  <a:pt x="227" y="354"/>
                  <a:pt x="227" y="354"/>
                </a:cubicBezTo>
                <a:cubicBezTo>
                  <a:pt x="227" y="352"/>
                  <a:pt x="227" y="352"/>
                  <a:pt x="227" y="352"/>
                </a:cubicBezTo>
                <a:cubicBezTo>
                  <a:pt x="227" y="352"/>
                  <a:pt x="228" y="351"/>
                  <a:pt x="228" y="351"/>
                </a:cubicBezTo>
                <a:cubicBezTo>
                  <a:pt x="228" y="349"/>
                  <a:pt x="228" y="349"/>
                  <a:pt x="228" y="349"/>
                </a:cubicBezTo>
                <a:cubicBezTo>
                  <a:pt x="228" y="349"/>
                  <a:pt x="228" y="348"/>
                  <a:pt x="228" y="348"/>
                </a:cubicBezTo>
                <a:cubicBezTo>
                  <a:pt x="228" y="346"/>
                  <a:pt x="228" y="346"/>
                  <a:pt x="228" y="346"/>
                </a:cubicBezTo>
                <a:cubicBezTo>
                  <a:pt x="228" y="346"/>
                  <a:pt x="228" y="345"/>
                  <a:pt x="228" y="345"/>
                </a:cubicBezTo>
                <a:cubicBezTo>
                  <a:pt x="228" y="343"/>
                  <a:pt x="228" y="343"/>
                  <a:pt x="228" y="343"/>
                </a:cubicBezTo>
                <a:cubicBezTo>
                  <a:pt x="228" y="342"/>
                  <a:pt x="228" y="342"/>
                  <a:pt x="228" y="342"/>
                </a:cubicBezTo>
                <a:close/>
                <a:moveTo>
                  <a:pt x="214" y="346"/>
                </a:moveTo>
                <a:cubicBezTo>
                  <a:pt x="214" y="349"/>
                  <a:pt x="214" y="349"/>
                  <a:pt x="214" y="349"/>
                </a:cubicBezTo>
                <a:cubicBezTo>
                  <a:pt x="213" y="350"/>
                  <a:pt x="213" y="350"/>
                  <a:pt x="213" y="350"/>
                </a:cubicBezTo>
                <a:cubicBezTo>
                  <a:pt x="211" y="352"/>
                  <a:pt x="211" y="352"/>
                  <a:pt x="211" y="352"/>
                </a:cubicBezTo>
                <a:cubicBezTo>
                  <a:pt x="209" y="353"/>
                  <a:pt x="209" y="353"/>
                  <a:pt x="209" y="353"/>
                </a:cubicBezTo>
                <a:cubicBezTo>
                  <a:pt x="207" y="353"/>
                  <a:pt x="207" y="353"/>
                  <a:pt x="207" y="353"/>
                </a:cubicBezTo>
                <a:cubicBezTo>
                  <a:pt x="206" y="353"/>
                  <a:pt x="206" y="353"/>
                  <a:pt x="206" y="353"/>
                </a:cubicBezTo>
                <a:cubicBezTo>
                  <a:pt x="203" y="352"/>
                  <a:pt x="203" y="352"/>
                  <a:pt x="203" y="352"/>
                </a:cubicBezTo>
                <a:cubicBezTo>
                  <a:pt x="202" y="351"/>
                  <a:pt x="202" y="351"/>
                  <a:pt x="202" y="351"/>
                </a:cubicBezTo>
                <a:cubicBezTo>
                  <a:pt x="200" y="349"/>
                  <a:pt x="200" y="349"/>
                  <a:pt x="200" y="349"/>
                </a:cubicBezTo>
                <a:cubicBezTo>
                  <a:pt x="199" y="348"/>
                  <a:pt x="199" y="348"/>
                  <a:pt x="199" y="348"/>
                </a:cubicBezTo>
                <a:cubicBezTo>
                  <a:pt x="199" y="345"/>
                  <a:pt x="199" y="345"/>
                  <a:pt x="199" y="345"/>
                </a:cubicBezTo>
                <a:cubicBezTo>
                  <a:pt x="199" y="344"/>
                  <a:pt x="199" y="344"/>
                  <a:pt x="199" y="344"/>
                </a:cubicBezTo>
                <a:cubicBezTo>
                  <a:pt x="200" y="342"/>
                  <a:pt x="200" y="342"/>
                  <a:pt x="200" y="342"/>
                </a:cubicBezTo>
                <a:cubicBezTo>
                  <a:pt x="201" y="340"/>
                  <a:pt x="201" y="340"/>
                  <a:pt x="201" y="340"/>
                </a:cubicBezTo>
                <a:cubicBezTo>
                  <a:pt x="203" y="339"/>
                  <a:pt x="203" y="339"/>
                  <a:pt x="203" y="339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7" y="338"/>
                  <a:pt x="207" y="338"/>
                  <a:pt x="207" y="338"/>
                </a:cubicBezTo>
                <a:cubicBezTo>
                  <a:pt x="208" y="338"/>
                  <a:pt x="208" y="338"/>
                  <a:pt x="208" y="338"/>
                </a:cubicBezTo>
                <a:cubicBezTo>
                  <a:pt x="210" y="338"/>
                  <a:pt x="210" y="338"/>
                  <a:pt x="210" y="338"/>
                </a:cubicBezTo>
                <a:cubicBezTo>
                  <a:pt x="212" y="340"/>
                  <a:pt x="212" y="340"/>
                  <a:pt x="212" y="340"/>
                </a:cubicBezTo>
                <a:cubicBezTo>
                  <a:pt x="213" y="341"/>
                  <a:pt x="213" y="341"/>
                  <a:pt x="213" y="341"/>
                </a:cubicBezTo>
                <a:cubicBezTo>
                  <a:pt x="214" y="343"/>
                  <a:pt x="214" y="343"/>
                  <a:pt x="214" y="343"/>
                </a:cubicBezTo>
                <a:cubicBezTo>
                  <a:pt x="214" y="345"/>
                  <a:pt x="214" y="345"/>
                  <a:pt x="214" y="345"/>
                </a:cubicBezTo>
                <a:lnTo>
                  <a:pt x="214" y="346"/>
                </a:lnTo>
                <a:close/>
                <a:moveTo>
                  <a:pt x="91" y="342"/>
                </a:moveTo>
                <a:cubicBezTo>
                  <a:pt x="91" y="340"/>
                  <a:pt x="91" y="340"/>
                  <a:pt x="91" y="340"/>
                </a:cubicBezTo>
                <a:cubicBezTo>
                  <a:pt x="91" y="339"/>
                  <a:pt x="91" y="339"/>
                  <a:pt x="91" y="339"/>
                </a:cubicBezTo>
                <a:cubicBezTo>
                  <a:pt x="90" y="337"/>
                  <a:pt x="90" y="337"/>
                  <a:pt x="90" y="337"/>
                </a:cubicBezTo>
                <a:cubicBezTo>
                  <a:pt x="90" y="336"/>
                  <a:pt x="90" y="336"/>
                  <a:pt x="89" y="336"/>
                </a:cubicBezTo>
                <a:cubicBezTo>
                  <a:pt x="88" y="334"/>
                  <a:pt x="88" y="334"/>
                  <a:pt x="88" y="334"/>
                </a:cubicBezTo>
                <a:cubicBezTo>
                  <a:pt x="88" y="334"/>
                  <a:pt x="88" y="333"/>
                  <a:pt x="88" y="333"/>
                </a:cubicBezTo>
                <a:cubicBezTo>
                  <a:pt x="87" y="332"/>
                  <a:pt x="87" y="332"/>
                  <a:pt x="87" y="332"/>
                </a:cubicBezTo>
                <a:cubicBezTo>
                  <a:pt x="86" y="331"/>
                  <a:pt x="86" y="331"/>
                  <a:pt x="86" y="331"/>
                </a:cubicBezTo>
                <a:cubicBezTo>
                  <a:pt x="85" y="329"/>
                  <a:pt x="85" y="329"/>
                  <a:pt x="85" y="329"/>
                </a:cubicBezTo>
                <a:cubicBezTo>
                  <a:pt x="84" y="329"/>
                  <a:pt x="84" y="329"/>
                  <a:pt x="84" y="329"/>
                </a:cubicBezTo>
                <a:cubicBezTo>
                  <a:pt x="82" y="327"/>
                  <a:pt x="82" y="327"/>
                  <a:pt x="82" y="327"/>
                </a:cubicBezTo>
                <a:cubicBezTo>
                  <a:pt x="82" y="327"/>
                  <a:pt x="82" y="327"/>
                  <a:pt x="81" y="327"/>
                </a:cubicBezTo>
                <a:cubicBezTo>
                  <a:pt x="80" y="326"/>
                  <a:pt x="80" y="326"/>
                  <a:pt x="80" y="326"/>
                </a:cubicBezTo>
                <a:cubicBezTo>
                  <a:pt x="79" y="326"/>
                  <a:pt x="79" y="326"/>
                  <a:pt x="79" y="325"/>
                </a:cubicBezTo>
                <a:cubicBezTo>
                  <a:pt x="77" y="325"/>
                  <a:pt x="77" y="325"/>
                  <a:pt x="77" y="325"/>
                </a:cubicBezTo>
                <a:cubicBezTo>
                  <a:pt x="76" y="325"/>
                  <a:pt x="76" y="325"/>
                  <a:pt x="76" y="324"/>
                </a:cubicBezTo>
                <a:cubicBezTo>
                  <a:pt x="74" y="324"/>
                  <a:pt x="74" y="324"/>
                  <a:pt x="74" y="324"/>
                </a:cubicBezTo>
                <a:cubicBezTo>
                  <a:pt x="73" y="324"/>
                  <a:pt x="73" y="324"/>
                  <a:pt x="73" y="324"/>
                </a:cubicBezTo>
                <a:cubicBezTo>
                  <a:pt x="70" y="324"/>
                  <a:pt x="70" y="324"/>
                  <a:pt x="70" y="324"/>
                </a:cubicBezTo>
                <a:cubicBezTo>
                  <a:pt x="70" y="324"/>
                  <a:pt x="70" y="324"/>
                  <a:pt x="69" y="324"/>
                </a:cubicBezTo>
                <a:cubicBezTo>
                  <a:pt x="67" y="324"/>
                  <a:pt x="67" y="324"/>
                  <a:pt x="67" y="324"/>
                </a:cubicBezTo>
                <a:cubicBezTo>
                  <a:pt x="67" y="324"/>
                  <a:pt x="67" y="324"/>
                  <a:pt x="66" y="324"/>
                </a:cubicBezTo>
                <a:cubicBezTo>
                  <a:pt x="64" y="324"/>
                  <a:pt x="64" y="324"/>
                  <a:pt x="64" y="324"/>
                </a:cubicBezTo>
                <a:cubicBezTo>
                  <a:pt x="64" y="325"/>
                  <a:pt x="64" y="325"/>
                  <a:pt x="63" y="325"/>
                </a:cubicBezTo>
                <a:cubicBezTo>
                  <a:pt x="61" y="325"/>
                  <a:pt x="61" y="325"/>
                  <a:pt x="61" y="325"/>
                </a:cubicBezTo>
                <a:cubicBezTo>
                  <a:pt x="61" y="326"/>
                  <a:pt x="61" y="326"/>
                  <a:pt x="60" y="326"/>
                </a:cubicBezTo>
                <a:cubicBezTo>
                  <a:pt x="58" y="327"/>
                  <a:pt x="58" y="327"/>
                  <a:pt x="58" y="327"/>
                </a:cubicBezTo>
                <a:cubicBezTo>
                  <a:pt x="58" y="327"/>
                  <a:pt x="58" y="327"/>
                  <a:pt x="58" y="328"/>
                </a:cubicBezTo>
                <a:cubicBezTo>
                  <a:pt x="56" y="329"/>
                  <a:pt x="56" y="329"/>
                  <a:pt x="56" y="329"/>
                </a:cubicBezTo>
                <a:cubicBezTo>
                  <a:pt x="56" y="329"/>
                  <a:pt x="56" y="329"/>
                  <a:pt x="55" y="329"/>
                </a:cubicBezTo>
                <a:cubicBezTo>
                  <a:pt x="54" y="331"/>
                  <a:pt x="54" y="331"/>
                  <a:pt x="54" y="331"/>
                </a:cubicBezTo>
                <a:cubicBezTo>
                  <a:pt x="54" y="331"/>
                  <a:pt x="53" y="331"/>
                  <a:pt x="53" y="332"/>
                </a:cubicBezTo>
                <a:cubicBezTo>
                  <a:pt x="52" y="333"/>
                  <a:pt x="52" y="333"/>
                  <a:pt x="52" y="333"/>
                </a:cubicBezTo>
                <a:cubicBezTo>
                  <a:pt x="52" y="333"/>
                  <a:pt x="52" y="334"/>
                  <a:pt x="51" y="334"/>
                </a:cubicBezTo>
                <a:cubicBezTo>
                  <a:pt x="50" y="336"/>
                  <a:pt x="50" y="336"/>
                  <a:pt x="50" y="336"/>
                </a:cubicBezTo>
                <a:cubicBezTo>
                  <a:pt x="50" y="336"/>
                  <a:pt x="50" y="336"/>
                  <a:pt x="50" y="337"/>
                </a:cubicBezTo>
                <a:cubicBezTo>
                  <a:pt x="49" y="339"/>
                  <a:pt x="49" y="339"/>
                  <a:pt x="49" y="339"/>
                </a:cubicBezTo>
                <a:cubicBezTo>
                  <a:pt x="49" y="339"/>
                  <a:pt x="49" y="339"/>
                  <a:pt x="49" y="340"/>
                </a:cubicBezTo>
                <a:cubicBezTo>
                  <a:pt x="49" y="342"/>
                  <a:pt x="49" y="342"/>
                  <a:pt x="49" y="342"/>
                </a:cubicBezTo>
                <a:cubicBezTo>
                  <a:pt x="48" y="342"/>
                  <a:pt x="48" y="342"/>
                  <a:pt x="48" y="343"/>
                </a:cubicBezTo>
                <a:cubicBezTo>
                  <a:pt x="48" y="345"/>
                  <a:pt x="48" y="345"/>
                  <a:pt x="48" y="345"/>
                </a:cubicBezTo>
                <a:cubicBezTo>
                  <a:pt x="48" y="345"/>
                  <a:pt x="48" y="346"/>
                  <a:pt x="48" y="346"/>
                </a:cubicBezTo>
                <a:cubicBezTo>
                  <a:pt x="48" y="348"/>
                  <a:pt x="48" y="348"/>
                  <a:pt x="48" y="348"/>
                </a:cubicBezTo>
                <a:cubicBezTo>
                  <a:pt x="48" y="348"/>
                  <a:pt x="48" y="349"/>
                  <a:pt x="49" y="349"/>
                </a:cubicBezTo>
                <a:cubicBezTo>
                  <a:pt x="49" y="351"/>
                  <a:pt x="49" y="351"/>
                  <a:pt x="49" y="351"/>
                </a:cubicBezTo>
                <a:cubicBezTo>
                  <a:pt x="49" y="351"/>
                  <a:pt x="49" y="352"/>
                  <a:pt x="49" y="352"/>
                </a:cubicBezTo>
                <a:cubicBezTo>
                  <a:pt x="50" y="354"/>
                  <a:pt x="50" y="354"/>
                  <a:pt x="50" y="354"/>
                </a:cubicBezTo>
                <a:cubicBezTo>
                  <a:pt x="50" y="354"/>
                  <a:pt x="50" y="355"/>
                  <a:pt x="51" y="355"/>
                </a:cubicBezTo>
                <a:cubicBezTo>
                  <a:pt x="52" y="357"/>
                  <a:pt x="52" y="357"/>
                  <a:pt x="52" y="357"/>
                </a:cubicBezTo>
                <a:cubicBezTo>
                  <a:pt x="52" y="357"/>
                  <a:pt x="52" y="357"/>
                  <a:pt x="52" y="358"/>
                </a:cubicBezTo>
                <a:cubicBezTo>
                  <a:pt x="53" y="359"/>
                  <a:pt x="53" y="359"/>
                  <a:pt x="53" y="359"/>
                </a:cubicBezTo>
                <a:cubicBezTo>
                  <a:pt x="53" y="359"/>
                  <a:pt x="54" y="360"/>
                  <a:pt x="54" y="360"/>
                </a:cubicBezTo>
                <a:cubicBezTo>
                  <a:pt x="55" y="361"/>
                  <a:pt x="55" y="361"/>
                  <a:pt x="55" y="361"/>
                </a:cubicBezTo>
                <a:cubicBezTo>
                  <a:pt x="56" y="362"/>
                  <a:pt x="56" y="362"/>
                  <a:pt x="56" y="362"/>
                </a:cubicBezTo>
                <a:cubicBezTo>
                  <a:pt x="58" y="363"/>
                  <a:pt x="58" y="363"/>
                  <a:pt x="58" y="363"/>
                </a:cubicBezTo>
                <a:cubicBezTo>
                  <a:pt x="58" y="363"/>
                  <a:pt x="58" y="364"/>
                  <a:pt x="59" y="364"/>
                </a:cubicBezTo>
                <a:cubicBezTo>
                  <a:pt x="60" y="365"/>
                  <a:pt x="60" y="365"/>
                  <a:pt x="60" y="365"/>
                </a:cubicBezTo>
                <a:cubicBezTo>
                  <a:pt x="61" y="365"/>
                  <a:pt x="61" y="365"/>
                  <a:pt x="61" y="365"/>
                </a:cubicBezTo>
                <a:cubicBezTo>
                  <a:pt x="63" y="366"/>
                  <a:pt x="63" y="366"/>
                  <a:pt x="63" y="366"/>
                </a:cubicBezTo>
                <a:cubicBezTo>
                  <a:pt x="64" y="366"/>
                  <a:pt x="64" y="366"/>
                  <a:pt x="64" y="366"/>
                </a:cubicBezTo>
                <a:cubicBezTo>
                  <a:pt x="66" y="367"/>
                  <a:pt x="66" y="367"/>
                  <a:pt x="66" y="367"/>
                </a:cubicBezTo>
                <a:cubicBezTo>
                  <a:pt x="67" y="367"/>
                  <a:pt x="67" y="367"/>
                  <a:pt x="67" y="367"/>
                </a:cubicBezTo>
                <a:cubicBezTo>
                  <a:pt x="69" y="367"/>
                  <a:pt x="69" y="367"/>
                  <a:pt x="69" y="367"/>
                </a:cubicBezTo>
                <a:cubicBezTo>
                  <a:pt x="70" y="367"/>
                  <a:pt x="70" y="367"/>
                  <a:pt x="70" y="367"/>
                </a:cubicBezTo>
                <a:cubicBezTo>
                  <a:pt x="70" y="367"/>
                  <a:pt x="70" y="367"/>
                  <a:pt x="71" y="367"/>
                </a:cubicBezTo>
                <a:cubicBezTo>
                  <a:pt x="73" y="367"/>
                  <a:pt x="73" y="367"/>
                  <a:pt x="73" y="367"/>
                </a:cubicBezTo>
                <a:cubicBezTo>
                  <a:pt x="73" y="367"/>
                  <a:pt x="73" y="367"/>
                  <a:pt x="74" y="367"/>
                </a:cubicBezTo>
                <a:cubicBezTo>
                  <a:pt x="76" y="366"/>
                  <a:pt x="76" y="366"/>
                  <a:pt x="76" y="366"/>
                </a:cubicBezTo>
                <a:cubicBezTo>
                  <a:pt x="76" y="366"/>
                  <a:pt x="76" y="366"/>
                  <a:pt x="77" y="366"/>
                </a:cubicBezTo>
                <a:cubicBezTo>
                  <a:pt x="79" y="365"/>
                  <a:pt x="79" y="365"/>
                  <a:pt x="79" y="365"/>
                </a:cubicBezTo>
                <a:cubicBezTo>
                  <a:pt x="79" y="365"/>
                  <a:pt x="79" y="365"/>
                  <a:pt x="80" y="365"/>
                </a:cubicBezTo>
                <a:cubicBezTo>
                  <a:pt x="81" y="364"/>
                  <a:pt x="81" y="364"/>
                  <a:pt x="81" y="364"/>
                </a:cubicBezTo>
                <a:cubicBezTo>
                  <a:pt x="82" y="364"/>
                  <a:pt x="82" y="363"/>
                  <a:pt x="82" y="363"/>
                </a:cubicBezTo>
                <a:cubicBezTo>
                  <a:pt x="84" y="362"/>
                  <a:pt x="84" y="362"/>
                  <a:pt x="84" y="362"/>
                </a:cubicBezTo>
                <a:cubicBezTo>
                  <a:pt x="84" y="362"/>
                  <a:pt x="84" y="362"/>
                  <a:pt x="85" y="361"/>
                </a:cubicBezTo>
                <a:cubicBezTo>
                  <a:pt x="86" y="360"/>
                  <a:pt x="86" y="360"/>
                  <a:pt x="86" y="360"/>
                </a:cubicBezTo>
                <a:cubicBezTo>
                  <a:pt x="86" y="360"/>
                  <a:pt x="86" y="359"/>
                  <a:pt x="87" y="359"/>
                </a:cubicBezTo>
                <a:cubicBezTo>
                  <a:pt x="88" y="357"/>
                  <a:pt x="88" y="357"/>
                  <a:pt x="88" y="357"/>
                </a:cubicBezTo>
                <a:cubicBezTo>
                  <a:pt x="88" y="357"/>
                  <a:pt x="88" y="357"/>
                  <a:pt x="88" y="357"/>
                </a:cubicBezTo>
                <a:cubicBezTo>
                  <a:pt x="89" y="355"/>
                  <a:pt x="89" y="355"/>
                  <a:pt x="89" y="355"/>
                </a:cubicBezTo>
                <a:cubicBezTo>
                  <a:pt x="90" y="355"/>
                  <a:pt x="90" y="354"/>
                  <a:pt x="90" y="354"/>
                </a:cubicBezTo>
                <a:cubicBezTo>
                  <a:pt x="91" y="352"/>
                  <a:pt x="91" y="352"/>
                  <a:pt x="91" y="352"/>
                </a:cubicBezTo>
                <a:cubicBezTo>
                  <a:pt x="91" y="352"/>
                  <a:pt x="91" y="351"/>
                  <a:pt x="91" y="351"/>
                </a:cubicBezTo>
                <a:cubicBezTo>
                  <a:pt x="91" y="349"/>
                  <a:pt x="91" y="349"/>
                  <a:pt x="91" y="349"/>
                </a:cubicBezTo>
                <a:cubicBezTo>
                  <a:pt x="91" y="349"/>
                  <a:pt x="91" y="348"/>
                  <a:pt x="92" y="348"/>
                </a:cubicBezTo>
                <a:cubicBezTo>
                  <a:pt x="92" y="346"/>
                  <a:pt x="92" y="346"/>
                  <a:pt x="92" y="346"/>
                </a:cubicBezTo>
                <a:cubicBezTo>
                  <a:pt x="92" y="346"/>
                  <a:pt x="92" y="345"/>
                  <a:pt x="92" y="345"/>
                </a:cubicBezTo>
                <a:cubicBezTo>
                  <a:pt x="92" y="343"/>
                  <a:pt x="92" y="343"/>
                  <a:pt x="92" y="343"/>
                </a:cubicBezTo>
                <a:cubicBezTo>
                  <a:pt x="91" y="342"/>
                  <a:pt x="91" y="342"/>
                  <a:pt x="91" y="342"/>
                </a:cubicBezTo>
                <a:close/>
                <a:moveTo>
                  <a:pt x="78" y="346"/>
                </a:moveTo>
                <a:cubicBezTo>
                  <a:pt x="77" y="349"/>
                  <a:pt x="77" y="349"/>
                  <a:pt x="77" y="349"/>
                </a:cubicBezTo>
                <a:cubicBezTo>
                  <a:pt x="76" y="350"/>
                  <a:pt x="76" y="350"/>
                  <a:pt x="76" y="350"/>
                </a:cubicBezTo>
                <a:cubicBezTo>
                  <a:pt x="74" y="352"/>
                  <a:pt x="74" y="352"/>
                  <a:pt x="74" y="352"/>
                </a:cubicBezTo>
                <a:cubicBezTo>
                  <a:pt x="72" y="353"/>
                  <a:pt x="72" y="353"/>
                  <a:pt x="72" y="353"/>
                </a:cubicBezTo>
                <a:cubicBezTo>
                  <a:pt x="70" y="353"/>
                  <a:pt x="70" y="353"/>
                  <a:pt x="70" y="353"/>
                </a:cubicBezTo>
                <a:cubicBezTo>
                  <a:pt x="69" y="353"/>
                  <a:pt x="69" y="353"/>
                  <a:pt x="69" y="353"/>
                </a:cubicBezTo>
                <a:cubicBezTo>
                  <a:pt x="67" y="352"/>
                  <a:pt x="67" y="352"/>
                  <a:pt x="67" y="352"/>
                </a:cubicBezTo>
                <a:cubicBezTo>
                  <a:pt x="65" y="351"/>
                  <a:pt x="65" y="351"/>
                  <a:pt x="65" y="351"/>
                </a:cubicBezTo>
                <a:cubicBezTo>
                  <a:pt x="63" y="349"/>
                  <a:pt x="63" y="349"/>
                  <a:pt x="63" y="349"/>
                </a:cubicBezTo>
                <a:cubicBezTo>
                  <a:pt x="63" y="348"/>
                  <a:pt x="63" y="348"/>
                  <a:pt x="63" y="348"/>
                </a:cubicBezTo>
                <a:cubicBezTo>
                  <a:pt x="62" y="345"/>
                  <a:pt x="62" y="345"/>
                  <a:pt x="62" y="345"/>
                </a:cubicBezTo>
                <a:cubicBezTo>
                  <a:pt x="62" y="344"/>
                  <a:pt x="62" y="344"/>
                  <a:pt x="62" y="344"/>
                </a:cubicBezTo>
                <a:cubicBezTo>
                  <a:pt x="63" y="342"/>
                  <a:pt x="63" y="342"/>
                  <a:pt x="63" y="342"/>
                </a:cubicBezTo>
                <a:cubicBezTo>
                  <a:pt x="64" y="340"/>
                  <a:pt x="64" y="340"/>
                  <a:pt x="64" y="340"/>
                </a:cubicBezTo>
                <a:cubicBezTo>
                  <a:pt x="66" y="339"/>
                  <a:pt x="66" y="339"/>
                  <a:pt x="66" y="339"/>
                </a:cubicBezTo>
                <a:cubicBezTo>
                  <a:pt x="68" y="338"/>
                  <a:pt x="68" y="338"/>
                  <a:pt x="68" y="338"/>
                </a:cubicBezTo>
                <a:cubicBezTo>
                  <a:pt x="70" y="338"/>
                  <a:pt x="70" y="338"/>
                  <a:pt x="70" y="338"/>
                </a:cubicBezTo>
                <a:cubicBezTo>
                  <a:pt x="71" y="338"/>
                  <a:pt x="71" y="338"/>
                  <a:pt x="71" y="338"/>
                </a:cubicBezTo>
                <a:cubicBezTo>
                  <a:pt x="73" y="338"/>
                  <a:pt x="73" y="338"/>
                  <a:pt x="73" y="338"/>
                </a:cubicBezTo>
                <a:cubicBezTo>
                  <a:pt x="75" y="340"/>
                  <a:pt x="75" y="340"/>
                  <a:pt x="75" y="340"/>
                </a:cubicBezTo>
                <a:cubicBezTo>
                  <a:pt x="76" y="341"/>
                  <a:pt x="76" y="341"/>
                  <a:pt x="76" y="341"/>
                </a:cubicBezTo>
                <a:cubicBezTo>
                  <a:pt x="77" y="343"/>
                  <a:pt x="77" y="343"/>
                  <a:pt x="77" y="343"/>
                </a:cubicBezTo>
                <a:cubicBezTo>
                  <a:pt x="78" y="345"/>
                  <a:pt x="78" y="345"/>
                  <a:pt x="78" y="345"/>
                </a:cubicBezTo>
                <a:lnTo>
                  <a:pt x="78" y="346"/>
                </a:lnTo>
                <a:close/>
                <a:moveTo>
                  <a:pt x="274" y="284"/>
                </a:moveTo>
                <a:cubicBezTo>
                  <a:pt x="274" y="283"/>
                  <a:pt x="274" y="283"/>
                  <a:pt x="273" y="283"/>
                </a:cubicBezTo>
                <a:cubicBezTo>
                  <a:pt x="273" y="280"/>
                  <a:pt x="273" y="280"/>
                  <a:pt x="273" y="280"/>
                </a:cubicBezTo>
                <a:cubicBezTo>
                  <a:pt x="273" y="280"/>
                  <a:pt x="273" y="279"/>
                  <a:pt x="272" y="279"/>
                </a:cubicBezTo>
                <a:cubicBezTo>
                  <a:pt x="271" y="277"/>
                  <a:pt x="271" y="277"/>
                  <a:pt x="271" y="277"/>
                </a:cubicBezTo>
                <a:cubicBezTo>
                  <a:pt x="271" y="276"/>
                  <a:pt x="271" y="276"/>
                  <a:pt x="271" y="276"/>
                </a:cubicBezTo>
                <a:cubicBezTo>
                  <a:pt x="270" y="274"/>
                  <a:pt x="270" y="274"/>
                  <a:pt x="270" y="274"/>
                </a:cubicBezTo>
                <a:cubicBezTo>
                  <a:pt x="270" y="274"/>
                  <a:pt x="270" y="274"/>
                  <a:pt x="270" y="274"/>
                </a:cubicBezTo>
                <a:cubicBezTo>
                  <a:pt x="269" y="273"/>
                  <a:pt x="269" y="273"/>
                  <a:pt x="269" y="273"/>
                </a:cubicBezTo>
                <a:cubicBezTo>
                  <a:pt x="269" y="273"/>
                  <a:pt x="269" y="273"/>
                  <a:pt x="269" y="273"/>
                </a:cubicBezTo>
                <a:cubicBezTo>
                  <a:pt x="269" y="273"/>
                  <a:pt x="269" y="273"/>
                  <a:pt x="269" y="273"/>
                </a:cubicBezTo>
                <a:cubicBezTo>
                  <a:pt x="267" y="271"/>
                  <a:pt x="267" y="271"/>
                  <a:pt x="267" y="271"/>
                </a:cubicBezTo>
                <a:cubicBezTo>
                  <a:pt x="267" y="270"/>
                  <a:pt x="267" y="270"/>
                  <a:pt x="267" y="270"/>
                </a:cubicBezTo>
                <a:cubicBezTo>
                  <a:pt x="217" y="222"/>
                  <a:pt x="217" y="222"/>
                  <a:pt x="217" y="222"/>
                </a:cubicBezTo>
                <a:cubicBezTo>
                  <a:pt x="217" y="221"/>
                  <a:pt x="217" y="221"/>
                  <a:pt x="217" y="221"/>
                </a:cubicBezTo>
                <a:cubicBezTo>
                  <a:pt x="215" y="219"/>
                  <a:pt x="215" y="219"/>
                  <a:pt x="215" y="219"/>
                </a:cubicBezTo>
                <a:cubicBezTo>
                  <a:pt x="215" y="219"/>
                  <a:pt x="214" y="219"/>
                  <a:pt x="214" y="219"/>
                </a:cubicBezTo>
                <a:cubicBezTo>
                  <a:pt x="212" y="218"/>
                  <a:pt x="212" y="218"/>
                  <a:pt x="212" y="218"/>
                </a:cubicBezTo>
                <a:cubicBezTo>
                  <a:pt x="212" y="217"/>
                  <a:pt x="211" y="217"/>
                  <a:pt x="211" y="217"/>
                </a:cubicBezTo>
                <a:cubicBezTo>
                  <a:pt x="208" y="216"/>
                  <a:pt x="208" y="216"/>
                  <a:pt x="208" y="216"/>
                </a:cubicBezTo>
                <a:cubicBezTo>
                  <a:pt x="208" y="216"/>
                  <a:pt x="208" y="216"/>
                  <a:pt x="208" y="216"/>
                </a:cubicBezTo>
                <a:cubicBezTo>
                  <a:pt x="205" y="215"/>
                  <a:pt x="205" y="215"/>
                  <a:pt x="205" y="215"/>
                </a:cubicBezTo>
                <a:cubicBezTo>
                  <a:pt x="205" y="215"/>
                  <a:pt x="205" y="215"/>
                  <a:pt x="205" y="215"/>
                </a:cubicBezTo>
                <a:cubicBezTo>
                  <a:pt x="205" y="215"/>
                  <a:pt x="205" y="215"/>
                  <a:pt x="205" y="215"/>
                </a:cubicBezTo>
                <a:cubicBezTo>
                  <a:pt x="204" y="215"/>
                  <a:pt x="204" y="215"/>
                  <a:pt x="204" y="215"/>
                </a:cubicBezTo>
                <a:cubicBezTo>
                  <a:pt x="204" y="215"/>
                  <a:pt x="204" y="215"/>
                  <a:pt x="204" y="215"/>
                </a:cubicBezTo>
                <a:cubicBezTo>
                  <a:pt x="201" y="215"/>
                  <a:pt x="201" y="215"/>
                  <a:pt x="201" y="215"/>
                </a:cubicBezTo>
                <a:cubicBezTo>
                  <a:pt x="201" y="215"/>
                  <a:pt x="201" y="215"/>
                  <a:pt x="201" y="215"/>
                </a:cubicBezTo>
                <a:cubicBezTo>
                  <a:pt x="183" y="215"/>
                  <a:pt x="183" y="215"/>
                  <a:pt x="183" y="215"/>
                </a:cubicBezTo>
                <a:cubicBezTo>
                  <a:pt x="183" y="212"/>
                  <a:pt x="183" y="212"/>
                  <a:pt x="183" y="212"/>
                </a:cubicBezTo>
                <a:cubicBezTo>
                  <a:pt x="183" y="212"/>
                  <a:pt x="183" y="212"/>
                  <a:pt x="183" y="211"/>
                </a:cubicBezTo>
                <a:cubicBezTo>
                  <a:pt x="182" y="209"/>
                  <a:pt x="182" y="209"/>
                  <a:pt x="182" y="209"/>
                </a:cubicBezTo>
                <a:cubicBezTo>
                  <a:pt x="182" y="209"/>
                  <a:pt x="182" y="208"/>
                  <a:pt x="182" y="208"/>
                </a:cubicBezTo>
                <a:cubicBezTo>
                  <a:pt x="182" y="206"/>
                  <a:pt x="182" y="206"/>
                  <a:pt x="182" y="206"/>
                </a:cubicBezTo>
                <a:cubicBezTo>
                  <a:pt x="181" y="205"/>
                  <a:pt x="181" y="205"/>
                  <a:pt x="181" y="204"/>
                </a:cubicBezTo>
                <a:cubicBezTo>
                  <a:pt x="180" y="202"/>
                  <a:pt x="180" y="202"/>
                  <a:pt x="180" y="202"/>
                </a:cubicBezTo>
                <a:cubicBezTo>
                  <a:pt x="180" y="202"/>
                  <a:pt x="179" y="201"/>
                  <a:pt x="179" y="201"/>
                </a:cubicBezTo>
                <a:cubicBezTo>
                  <a:pt x="178" y="199"/>
                  <a:pt x="178" y="199"/>
                  <a:pt x="178" y="199"/>
                </a:cubicBezTo>
                <a:cubicBezTo>
                  <a:pt x="177" y="199"/>
                  <a:pt x="177" y="198"/>
                  <a:pt x="177" y="198"/>
                </a:cubicBezTo>
                <a:cubicBezTo>
                  <a:pt x="175" y="197"/>
                  <a:pt x="175" y="197"/>
                  <a:pt x="175" y="197"/>
                </a:cubicBezTo>
                <a:cubicBezTo>
                  <a:pt x="174" y="196"/>
                  <a:pt x="174" y="196"/>
                  <a:pt x="174" y="196"/>
                </a:cubicBezTo>
                <a:cubicBezTo>
                  <a:pt x="172" y="195"/>
                  <a:pt x="172" y="195"/>
                  <a:pt x="172" y="195"/>
                </a:cubicBezTo>
                <a:cubicBezTo>
                  <a:pt x="171" y="195"/>
                  <a:pt x="171" y="194"/>
                  <a:pt x="170" y="194"/>
                </a:cubicBezTo>
                <a:cubicBezTo>
                  <a:pt x="168" y="193"/>
                  <a:pt x="168" y="193"/>
                  <a:pt x="168" y="193"/>
                </a:cubicBezTo>
                <a:cubicBezTo>
                  <a:pt x="168" y="193"/>
                  <a:pt x="168" y="193"/>
                  <a:pt x="168" y="193"/>
                </a:cubicBezTo>
                <a:cubicBezTo>
                  <a:pt x="167" y="193"/>
                  <a:pt x="167" y="193"/>
                  <a:pt x="167" y="193"/>
                </a:cubicBezTo>
                <a:cubicBezTo>
                  <a:pt x="164" y="193"/>
                  <a:pt x="164" y="193"/>
                  <a:pt x="164" y="193"/>
                </a:cubicBezTo>
                <a:cubicBezTo>
                  <a:pt x="164" y="193"/>
                  <a:pt x="163" y="193"/>
                  <a:pt x="163" y="193"/>
                </a:cubicBezTo>
                <a:cubicBezTo>
                  <a:pt x="19" y="193"/>
                  <a:pt x="19" y="193"/>
                  <a:pt x="19" y="193"/>
                </a:cubicBezTo>
                <a:cubicBezTo>
                  <a:pt x="19" y="193"/>
                  <a:pt x="19" y="193"/>
                  <a:pt x="19" y="193"/>
                </a:cubicBezTo>
                <a:cubicBezTo>
                  <a:pt x="16" y="193"/>
                  <a:pt x="16" y="193"/>
                  <a:pt x="16" y="193"/>
                </a:cubicBezTo>
                <a:cubicBezTo>
                  <a:pt x="16" y="193"/>
                  <a:pt x="16" y="193"/>
                  <a:pt x="16" y="193"/>
                </a:cubicBezTo>
                <a:cubicBezTo>
                  <a:pt x="15" y="193"/>
                  <a:pt x="15" y="193"/>
                  <a:pt x="15" y="193"/>
                </a:cubicBezTo>
                <a:cubicBezTo>
                  <a:pt x="15" y="194"/>
                  <a:pt x="15" y="194"/>
                  <a:pt x="15" y="194"/>
                </a:cubicBezTo>
                <a:cubicBezTo>
                  <a:pt x="15" y="194"/>
                  <a:pt x="15" y="194"/>
                  <a:pt x="15" y="194"/>
                </a:cubicBezTo>
                <a:cubicBezTo>
                  <a:pt x="12" y="194"/>
                  <a:pt x="12" y="194"/>
                  <a:pt x="12" y="194"/>
                </a:cubicBezTo>
                <a:cubicBezTo>
                  <a:pt x="12" y="194"/>
                  <a:pt x="12" y="195"/>
                  <a:pt x="11" y="195"/>
                </a:cubicBezTo>
                <a:cubicBezTo>
                  <a:pt x="9" y="196"/>
                  <a:pt x="9" y="196"/>
                  <a:pt x="9" y="196"/>
                </a:cubicBezTo>
                <a:cubicBezTo>
                  <a:pt x="9" y="196"/>
                  <a:pt x="8" y="196"/>
                  <a:pt x="8" y="197"/>
                </a:cubicBezTo>
                <a:cubicBezTo>
                  <a:pt x="6" y="198"/>
                  <a:pt x="6" y="198"/>
                  <a:pt x="6" y="198"/>
                </a:cubicBezTo>
                <a:cubicBezTo>
                  <a:pt x="6" y="198"/>
                  <a:pt x="5" y="199"/>
                  <a:pt x="5" y="199"/>
                </a:cubicBezTo>
                <a:cubicBezTo>
                  <a:pt x="3" y="201"/>
                  <a:pt x="3" y="201"/>
                  <a:pt x="3" y="201"/>
                </a:cubicBezTo>
                <a:cubicBezTo>
                  <a:pt x="3" y="202"/>
                  <a:pt x="3" y="202"/>
                  <a:pt x="3" y="202"/>
                </a:cubicBezTo>
                <a:cubicBezTo>
                  <a:pt x="2" y="204"/>
                  <a:pt x="2" y="204"/>
                  <a:pt x="2" y="204"/>
                </a:cubicBezTo>
                <a:cubicBezTo>
                  <a:pt x="1" y="205"/>
                  <a:pt x="1" y="205"/>
                  <a:pt x="1" y="205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208"/>
                  <a:pt x="0" y="209"/>
                  <a:pt x="0" y="209"/>
                </a:cubicBezTo>
                <a:cubicBezTo>
                  <a:pt x="0" y="212"/>
                  <a:pt x="0" y="212"/>
                  <a:pt x="0" y="212"/>
                </a:cubicBezTo>
                <a:cubicBezTo>
                  <a:pt x="0" y="212"/>
                  <a:pt x="0" y="212"/>
                  <a:pt x="0" y="212"/>
                </a:cubicBezTo>
                <a:cubicBezTo>
                  <a:pt x="0" y="296"/>
                  <a:pt x="0" y="296"/>
                  <a:pt x="0" y="296"/>
                </a:cubicBezTo>
                <a:cubicBezTo>
                  <a:pt x="0" y="296"/>
                  <a:pt x="0" y="296"/>
                  <a:pt x="0" y="296"/>
                </a:cubicBezTo>
                <a:cubicBezTo>
                  <a:pt x="0" y="303"/>
                  <a:pt x="0" y="303"/>
                  <a:pt x="0" y="303"/>
                </a:cubicBezTo>
                <a:cubicBezTo>
                  <a:pt x="0" y="303"/>
                  <a:pt x="0" y="303"/>
                  <a:pt x="0" y="303"/>
                </a:cubicBezTo>
                <a:cubicBezTo>
                  <a:pt x="0" y="327"/>
                  <a:pt x="0" y="327"/>
                  <a:pt x="0" y="327"/>
                </a:cubicBezTo>
                <a:cubicBezTo>
                  <a:pt x="0" y="327"/>
                  <a:pt x="0" y="327"/>
                  <a:pt x="0" y="327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331"/>
                  <a:pt x="0" y="331"/>
                  <a:pt x="0" y="331"/>
                </a:cubicBezTo>
                <a:cubicBezTo>
                  <a:pt x="1" y="334"/>
                  <a:pt x="1" y="334"/>
                  <a:pt x="1" y="334"/>
                </a:cubicBezTo>
                <a:cubicBezTo>
                  <a:pt x="1" y="334"/>
                  <a:pt x="1" y="335"/>
                  <a:pt x="2" y="335"/>
                </a:cubicBezTo>
                <a:cubicBezTo>
                  <a:pt x="3" y="337"/>
                  <a:pt x="3" y="337"/>
                  <a:pt x="3" y="337"/>
                </a:cubicBezTo>
                <a:cubicBezTo>
                  <a:pt x="3" y="338"/>
                  <a:pt x="3" y="338"/>
                  <a:pt x="3" y="338"/>
                </a:cubicBezTo>
                <a:cubicBezTo>
                  <a:pt x="5" y="340"/>
                  <a:pt x="5" y="340"/>
                  <a:pt x="5" y="340"/>
                </a:cubicBezTo>
                <a:cubicBezTo>
                  <a:pt x="5" y="341"/>
                  <a:pt x="6" y="341"/>
                  <a:pt x="6" y="341"/>
                </a:cubicBezTo>
                <a:cubicBezTo>
                  <a:pt x="8" y="343"/>
                  <a:pt x="8" y="343"/>
                  <a:pt x="8" y="343"/>
                </a:cubicBezTo>
                <a:cubicBezTo>
                  <a:pt x="8" y="343"/>
                  <a:pt x="9" y="343"/>
                  <a:pt x="9" y="344"/>
                </a:cubicBezTo>
                <a:cubicBezTo>
                  <a:pt x="11" y="345"/>
                  <a:pt x="11" y="345"/>
                  <a:pt x="11" y="345"/>
                </a:cubicBezTo>
                <a:cubicBezTo>
                  <a:pt x="12" y="345"/>
                  <a:pt x="12" y="345"/>
                  <a:pt x="12" y="345"/>
                </a:cubicBezTo>
                <a:cubicBezTo>
                  <a:pt x="15" y="346"/>
                  <a:pt x="15" y="346"/>
                  <a:pt x="15" y="346"/>
                </a:cubicBezTo>
                <a:cubicBezTo>
                  <a:pt x="15" y="346"/>
                  <a:pt x="16" y="346"/>
                  <a:pt x="16" y="346"/>
                </a:cubicBezTo>
                <a:cubicBezTo>
                  <a:pt x="19" y="346"/>
                  <a:pt x="19" y="346"/>
                  <a:pt x="19" y="346"/>
                </a:cubicBezTo>
                <a:cubicBezTo>
                  <a:pt x="19" y="346"/>
                  <a:pt x="19" y="346"/>
                  <a:pt x="19" y="346"/>
                </a:cubicBezTo>
                <a:cubicBezTo>
                  <a:pt x="36" y="346"/>
                  <a:pt x="36" y="346"/>
                  <a:pt x="36" y="346"/>
                </a:cubicBezTo>
                <a:cubicBezTo>
                  <a:pt x="36" y="346"/>
                  <a:pt x="36" y="346"/>
                  <a:pt x="36" y="346"/>
                </a:cubicBezTo>
                <a:cubicBezTo>
                  <a:pt x="42" y="346"/>
                  <a:pt x="42" y="346"/>
                  <a:pt x="42" y="346"/>
                </a:cubicBezTo>
                <a:cubicBezTo>
                  <a:pt x="44" y="337"/>
                  <a:pt x="44" y="337"/>
                  <a:pt x="44" y="337"/>
                </a:cubicBezTo>
                <a:cubicBezTo>
                  <a:pt x="45" y="334"/>
                  <a:pt x="45" y="334"/>
                  <a:pt x="45" y="334"/>
                </a:cubicBezTo>
                <a:cubicBezTo>
                  <a:pt x="46" y="331"/>
                  <a:pt x="46" y="331"/>
                  <a:pt x="46" y="331"/>
                </a:cubicBezTo>
                <a:cubicBezTo>
                  <a:pt x="48" y="329"/>
                  <a:pt x="48" y="329"/>
                  <a:pt x="48" y="329"/>
                </a:cubicBezTo>
                <a:cubicBezTo>
                  <a:pt x="50" y="326"/>
                  <a:pt x="50" y="326"/>
                  <a:pt x="50" y="326"/>
                </a:cubicBezTo>
                <a:cubicBezTo>
                  <a:pt x="52" y="324"/>
                  <a:pt x="52" y="324"/>
                  <a:pt x="52" y="324"/>
                </a:cubicBezTo>
                <a:cubicBezTo>
                  <a:pt x="55" y="322"/>
                  <a:pt x="55" y="322"/>
                  <a:pt x="55" y="322"/>
                </a:cubicBezTo>
                <a:cubicBezTo>
                  <a:pt x="58" y="320"/>
                  <a:pt x="58" y="320"/>
                  <a:pt x="58" y="320"/>
                </a:cubicBezTo>
                <a:cubicBezTo>
                  <a:pt x="61" y="319"/>
                  <a:pt x="61" y="319"/>
                  <a:pt x="61" y="319"/>
                </a:cubicBezTo>
                <a:cubicBezTo>
                  <a:pt x="64" y="318"/>
                  <a:pt x="64" y="318"/>
                  <a:pt x="64" y="318"/>
                </a:cubicBezTo>
                <a:cubicBezTo>
                  <a:pt x="67" y="317"/>
                  <a:pt x="67" y="317"/>
                  <a:pt x="67" y="317"/>
                </a:cubicBezTo>
                <a:cubicBezTo>
                  <a:pt x="70" y="317"/>
                  <a:pt x="70" y="317"/>
                  <a:pt x="70" y="317"/>
                </a:cubicBezTo>
                <a:cubicBezTo>
                  <a:pt x="74" y="317"/>
                  <a:pt x="74" y="317"/>
                  <a:pt x="74" y="317"/>
                </a:cubicBezTo>
                <a:cubicBezTo>
                  <a:pt x="77" y="318"/>
                  <a:pt x="77" y="318"/>
                  <a:pt x="77" y="318"/>
                </a:cubicBezTo>
                <a:cubicBezTo>
                  <a:pt x="80" y="319"/>
                  <a:pt x="80" y="319"/>
                  <a:pt x="80" y="319"/>
                </a:cubicBezTo>
                <a:cubicBezTo>
                  <a:pt x="83" y="320"/>
                  <a:pt x="83" y="320"/>
                  <a:pt x="83" y="320"/>
                </a:cubicBezTo>
                <a:cubicBezTo>
                  <a:pt x="86" y="322"/>
                  <a:pt x="86" y="322"/>
                  <a:pt x="86" y="322"/>
                </a:cubicBezTo>
                <a:cubicBezTo>
                  <a:pt x="88" y="324"/>
                  <a:pt x="88" y="324"/>
                  <a:pt x="88" y="324"/>
                </a:cubicBezTo>
                <a:cubicBezTo>
                  <a:pt x="91" y="326"/>
                  <a:pt x="91" y="326"/>
                  <a:pt x="91" y="326"/>
                </a:cubicBezTo>
                <a:cubicBezTo>
                  <a:pt x="93" y="329"/>
                  <a:pt x="93" y="329"/>
                  <a:pt x="93" y="329"/>
                </a:cubicBezTo>
                <a:cubicBezTo>
                  <a:pt x="94" y="331"/>
                  <a:pt x="94" y="331"/>
                  <a:pt x="94" y="331"/>
                </a:cubicBezTo>
                <a:cubicBezTo>
                  <a:pt x="96" y="334"/>
                  <a:pt x="96" y="334"/>
                  <a:pt x="96" y="334"/>
                </a:cubicBezTo>
                <a:cubicBezTo>
                  <a:pt x="97" y="337"/>
                  <a:pt x="97" y="337"/>
                  <a:pt x="97" y="337"/>
                </a:cubicBezTo>
                <a:cubicBezTo>
                  <a:pt x="98" y="341"/>
                  <a:pt x="98" y="341"/>
                  <a:pt x="98" y="341"/>
                </a:cubicBezTo>
                <a:cubicBezTo>
                  <a:pt x="98" y="341"/>
                  <a:pt x="98" y="341"/>
                  <a:pt x="98" y="341"/>
                </a:cubicBezTo>
                <a:cubicBezTo>
                  <a:pt x="99" y="346"/>
                  <a:pt x="99" y="346"/>
                  <a:pt x="99" y="346"/>
                </a:cubicBezTo>
                <a:cubicBezTo>
                  <a:pt x="104" y="346"/>
                  <a:pt x="104" y="346"/>
                  <a:pt x="104" y="346"/>
                </a:cubicBezTo>
                <a:cubicBezTo>
                  <a:pt x="173" y="346"/>
                  <a:pt x="173" y="346"/>
                  <a:pt x="173" y="346"/>
                </a:cubicBezTo>
                <a:cubicBezTo>
                  <a:pt x="178" y="346"/>
                  <a:pt x="178" y="346"/>
                  <a:pt x="178" y="346"/>
                </a:cubicBezTo>
                <a:cubicBezTo>
                  <a:pt x="179" y="341"/>
                  <a:pt x="179" y="341"/>
                  <a:pt x="179" y="341"/>
                </a:cubicBezTo>
                <a:cubicBezTo>
                  <a:pt x="179" y="341"/>
                  <a:pt x="179" y="341"/>
                  <a:pt x="179" y="341"/>
                </a:cubicBezTo>
                <a:cubicBezTo>
                  <a:pt x="180" y="337"/>
                  <a:pt x="180" y="337"/>
                  <a:pt x="180" y="337"/>
                </a:cubicBezTo>
                <a:cubicBezTo>
                  <a:pt x="181" y="334"/>
                  <a:pt x="181" y="334"/>
                  <a:pt x="181" y="334"/>
                </a:cubicBezTo>
                <a:cubicBezTo>
                  <a:pt x="183" y="331"/>
                  <a:pt x="183" y="331"/>
                  <a:pt x="183" y="331"/>
                </a:cubicBezTo>
                <a:cubicBezTo>
                  <a:pt x="184" y="329"/>
                  <a:pt x="184" y="329"/>
                  <a:pt x="184" y="329"/>
                </a:cubicBezTo>
                <a:cubicBezTo>
                  <a:pt x="186" y="326"/>
                  <a:pt x="186" y="326"/>
                  <a:pt x="186" y="326"/>
                </a:cubicBezTo>
                <a:cubicBezTo>
                  <a:pt x="189" y="324"/>
                  <a:pt x="189" y="324"/>
                  <a:pt x="189" y="324"/>
                </a:cubicBezTo>
                <a:cubicBezTo>
                  <a:pt x="191" y="322"/>
                  <a:pt x="191" y="322"/>
                  <a:pt x="191" y="322"/>
                </a:cubicBezTo>
                <a:cubicBezTo>
                  <a:pt x="194" y="320"/>
                  <a:pt x="194" y="320"/>
                  <a:pt x="194" y="320"/>
                </a:cubicBezTo>
                <a:cubicBezTo>
                  <a:pt x="197" y="319"/>
                  <a:pt x="197" y="319"/>
                  <a:pt x="197" y="319"/>
                </a:cubicBezTo>
                <a:cubicBezTo>
                  <a:pt x="200" y="318"/>
                  <a:pt x="200" y="318"/>
                  <a:pt x="200" y="318"/>
                </a:cubicBezTo>
                <a:cubicBezTo>
                  <a:pt x="203" y="317"/>
                  <a:pt x="203" y="317"/>
                  <a:pt x="203" y="317"/>
                </a:cubicBezTo>
                <a:cubicBezTo>
                  <a:pt x="207" y="317"/>
                  <a:pt x="207" y="317"/>
                  <a:pt x="207" y="317"/>
                </a:cubicBezTo>
                <a:cubicBezTo>
                  <a:pt x="210" y="317"/>
                  <a:pt x="210" y="317"/>
                  <a:pt x="210" y="317"/>
                </a:cubicBezTo>
                <a:cubicBezTo>
                  <a:pt x="213" y="318"/>
                  <a:pt x="213" y="318"/>
                  <a:pt x="213" y="318"/>
                </a:cubicBezTo>
                <a:cubicBezTo>
                  <a:pt x="216" y="319"/>
                  <a:pt x="216" y="319"/>
                  <a:pt x="216" y="319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22" y="322"/>
                  <a:pt x="222" y="322"/>
                  <a:pt x="222" y="322"/>
                </a:cubicBezTo>
                <a:cubicBezTo>
                  <a:pt x="225" y="324"/>
                  <a:pt x="225" y="324"/>
                  <a:pt x="225" y="324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9" y="329"/>
                  <a:pt x="229" y="329"/>
                  <a:pt x="229" y="329"/>
                </a:cubicBezTo>
                <a:cubicBezTo>
                  <a:pt x="231" y="331"/>
                  <a:pt x="231" y="331"/>
                  <a:pt x="231" y="331"/>
                </a:cubicBezTo>
                <a:cubicBezTo>
                  <a:pt x="232" y="334"/>
                  <a:pt x="232" y="334"/>
                  <a:pt x="232" y="334"/>
                </a:cubicBezTo>
                <a:cubicBezTo>
                  <a:pt x="233" y="337"/>
                  <a:pt x="233" y="337"/>
                  <a:pt x="233" y="337"/>
                </a:cubicBezTo>
                <a:cubicBezTo>
                  <a:pt x="235" y="346"/>
                  <a:pt x="235" y="346"/>
                  <a:pt x="235" y="346"/>
                </a:cubicBezTo>
                <a:cubicBezTo>
                  <a:pt x="241" y="346"/>
                  <a:pt x="241" y="346"/>
                  <a:pt x="241" y="346"/>
                </a:cubicBezTo>
                <a:cubicBezTo>
                  <a:pt x="254" y="346"/>
                  <a:pt x="254" y="346"/>
                  <a:pt x="254" y="346"/>
                </a:cubicBezTo>
                <a:cubicBezTo>
                  <a:pt x="255" y="346"/>
                  <a:pt x="255" y="346"/>
                  <a:pt x="255" y="346"/>
                </a:cubicBezTo>
                <a:cubicBezTo>
                  <a:pt x="258" y="346"/>
                  <a:pt x="258" y="346"/>
                  <a:pt x="258" y="346"/>
                </a:cubicBezTo>
                <a:cubicBezTo>
                  <a:pt x="258" y="346"/>
                  <a:pt x="258" y="346"/>
                  <a:pt x="259" y="346"/>
                </a:cubicBezTo>
                <a:cubicBezTo>
                  <a:pt x="261" y="345"/>
                  <a:pt x="261" y="345"/>
                  <a:pt x="261" y="345"/>
                </a:cubicBezTo>
                <a:cubicBezTo>
                  <a:pt x="262" y="345"/>
                  <a:pt x="262" y="345"/>
                  <a:pt x="263" y="345"/>
                </a:cubicBezTo>
                <a:cubicBezTo>
                  <a:pt x="265" y="344"/>
                  <a:pt x="265" y="344"/>
                  <a:pt x="265" y="344"/>
                </a:cubicBezTo>
                <a:cubicBezTo>
                  <a:pt x="265" y="343"/>
                  <a:pt x="265" y="343"/>
                  <a:pt x="266" y="343"/>
                </a:cubicBezTo>
                <a:cubicBezTo>
                  <a:pt x="268" y="341"/>
                  <a:pt x="268" y="341"/>
                  <a:pt x="268" y="341"/>
                </a:cubicBezTo>
                <a:cubicBezTo>
                  <a:pt x="268" y="341"/>
                  <a:pt x="268" y="341"/>
                  <a:pt x="269" y="340"/>
                </a:cubicBezTo>
                <a:cubicBezTo>
                  <a:pt x="270" y="338"/>
                  <a:pt x="270" y="338"/>
                  <a:pt x="270" y="338"/>
                </a:cubicBezTo>
                <a:cubicBezTo>
                  <a:pt x="270" y="338"/>
                  <a:pt x="271" y="338"/>
                  <a:pt x="271" y="337"/>
                </a:cubicBezTo>
                <a:cubicBezTo>
                  <a:pt x="272" y="335"/>
                  <a:pt x="272" y="335"/>
                  <a:pt x="272" y="335"/>
                </a:cubicBezTo>
                <a:cubicBezTo>
                  <a:pt x="272" y="335"/>
                  <a:pt x="272" y="335"/>
                  <a:pt x="272" y="335"/>
                </a:cubicBezTo>
                <a:cubicBezTo>
                  <a:pt x="272" y="335"/>
                  <a:pt x="272" y="335"/>
                  <a:pt x="272" y="335"/>
                </a:cubicBezTo>
                <a:cubicBezTo>
                  <a:pt x="273" y="334"/>
                  <a:pt x="273" y="334"/>
                  <a:pt x="273" y="334"/>
                </a:cubicBezTo>
                <a:cubicBezTo>
                  <a:pt x="273" y="334"/>
                  <a:pt x="273" y="334"/>
                  <a:pt x="273" y="334"/>
                </a:cubicBezTo>
                <a:cubicBezTo>
                  <a:pt x="273" y="331"/>
                  <a:pt x="273" y="331"/>
                  <a:pt x="273" y="331"/>
                </a:cubicBezTo>
                <a:cubicBezTo>
                  <a:pt x="273" y="331"/>
                  <a:pt x="274" y="331"/>
                  <a:pt x="274" y="330"/>
                </a:cubicBezTo>
                <a:cubicBezTo>
                  <a:pt x="274" y="328"/>
                  <a:pt x="274" y="328"/>
                  <a:pt x="274" y="328"/>
                </a:cubicBezTo>
                <a:cubicBezTo>
                  <a:pt x="274" y="327"/>
                  <a:pt x="274" y="327"/>
                  <a:pt x="274" y="327"/>
                </a:cubicBezTo>
                <a:cubicBezTo>
                  <a:pt x="274" y="303"/>
                  <a:pt x="274" y="303"/>
                  <a:pt x="274" y="303"/>
                </a:cubicBezTo>
                <a:cubicBezTo>
                  <a:pt x="274" y="296"/>
                  <a:pt x="274" y="296"/>
                  <a:pt x="274" y="296"/>
                </a:cubicBezTo>
                <a:cubicBezTo>
                  <a:pt x="274" y="296"/>
                  <a:pt x="274" y="296"/>
                  <a:pt x="274" y="296"/>
                </a:cubicBezTo>
                <a:cubicBezTo>
                  <a:pt x="274" y="287"/>
                  <a:pt x="274" y="287"/>
                  <a:pt x="274" y="287"/>
                </a:cubicBezTo>
                <a:cubicBezTo>
                  <a:pt x="274" y="287"/>
                  <a:pt x="274" y="287"/>
                  <a:pt x="274" y="287"/>
                </a:cubicBezTo>
                <a:lnTo>
                  <a:pt x="274" y="284"/>
                </a:lnTo>
                <a:close/>
                <a:moveTo>
                  <a:pt x="163" y="207"/>
                </a:moveTo>
                <a:cubicBezTo>
                  <a:pt x="164" y="207"/>
                  <a:pt x="164" y="207"/>
                  <a:pt x="164" y="207"/>
                </a:cubicBezTo>
                <a:cubicBezTo>
                  <a:pt x="165" y="207"/>
                  <a:pt x="165" y="207"/>
                  <a:pt x="165" y="207"/>
                </a:cubicBezTo>
                <a:cubicBezTo>
                  <a:pt x="167" y="209"/>
                  <a:pt x="167" y="209"/>
                  <a:pt x="167" y="209"/>
                </a:cubicBezTo>
                <a:cubicBezTo>
                  <a:pt x="168" y="210"/>
                  <a:pt x="168" y="210"/>
                  <a:pt x="168" y="210"/>
                </a:cubicBezTo>
                <a:cubicBezTo>
                  <a:pt x="169" y="213"/>
                  <a:pt x="169" y="213"/>
                  <a:pt x="169" y="213"/>
                </a:cubicBezTo>
                <a:cubicBezTo>
                  <a:pt x="169" y="222"/>
                  <a:pt x="169" y="222"/>
                  <a:pt x="169" y="222"/>
                </a:cubicBezTo>
                <a:cubicBezTo>
                  <a:pt x="169" y="229"/>
                  <a:pt x="169" y="229"/>
                  <a:pt x="169" y="229"/>
                </a:cubicBezTo>
                <a:cubicBezTo>
                  <a:pt x="176" y="229"/>
                  <a:pt x="176" y="229"/>
                  <a:pt x="176" y="229"/>
                </a:cubicBezTo>
                <a:cubicBezTo>
                  <a:pt x="201" y="229"/>
                  <a:pt x="201" y="229"/>
                  <a:pt x="201" y="229"/>
                </a:cubicBezTo>
                <a:cubicBezTo>
                  <a:pt x="202" y="229"/>
                  <a:pt x="202" y="229"/>
                  <a:pt x="202" y="229"/>
                </a:cubicBezTo>
                <a:cubicBezTo>
                  <a:pt x="205" y="230"/>
                  <a:pt x="205" y="230"/>
                  <a:pt x="205" y="230"/>
                </a:cubicBezTo>
                <a:cubicBezTo>
                  <a:pt x="208" y="232"/>
                  <a:pt x="208" y="232"/>
                  <a:pt x="208" y="232"/>
                </a:cubicBezTo>
                <a:cubicBezTo>
                  <a:pt x="257" y="280"/>
                  <a:pt x="257" y="280"/>
                  <a:pt x="257" y="280"/>
                </a:cubicBezTo>
                <a:cubicBezTo>
                  <a:pt x="258" y="281"/>
                  <a:pt x="258" y="281"/>
                  <a:pt x="258" y="281"/>
                </a:cubicBezTo>
                <a:cubicBezTo>
                  <a:pt x="259" y="284"/>
                  <a:pt x="259" y="284"/>
                  <a:pt x="259" y="284"/>
                </a:cubicBezTo>
                <a:cubicBezTo>
                  <a:pt x="260" y="286"/>
                  <a:pt x="260" y="286"/>
                  <a:pt x="260" y="286"/>
                </a:cubicBezTo>
                <a:cubicBezTo>
                  <a:pt x="260" y="289"/>
                  <a:pt x="260" y="289"/>
                  <a:pt x="260" y="289"/>
                </a:cubicBezTo>
                <a:cubicBezTo>
                  <a:pt x="14" y="289"/>
                  <a:pt x="14" y="289"/>
                  <a:pt x="14" y="289"/>
                </a:cubicBezTo>
                <a:cubicBezTo>
                  <a:pt x="14" y="214"/>
                  <a:pt x="14" y="214"/>
                  <a:pt x="14" y="214"/>
                </a:cubicBezTo>
                <a:cubicBezTo>
                  <a:pt x="14" y="211"/>
                  <a:pt x="14" y="211"/>
                  <a:pt x="14" y="21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5" y="209"/>
                  <a:pt x="15" y="209"/>
                  <a:pt x="15" y="209"/>
                </a:cubicBezTo>
                <a:cubicBezTo>
                  <a:pt x="15" y="209"/>
                  <a:pt x="15" y="209"/>
                  <a:pt x="15" y="209"/>
                </a:cubicBezTo>
                <a:cubicBezTo>
                  <a:pt x="16" y="208"/>
                  <a:pt x="16" y="208"/>
                  <a:pt x="16" y="208"/>
                </a:cubicBezTo>
                <a:cubicBezTo>
                  <a:pt x="18" y="207"/>
                  <a:pt x="18" y="207"/>
                  <a:pt x="18" y="207"/>
                </a:cubicBezTo>
                <a:lnTo>
                  <a:pt x="163" y="207"/>
                </a:lnTo>
                <a:close/>
                <a:moveTo>
                  <a:pt x="46" y="311"/>
                </a:moveTo>
                <a:cubicBezTo>
                  <a:pt x="43" y="313"/>
                  <a:pt x="43" y="313"/>
                  <a:pt x="43" y="313"/>
                </a:cubicBezTo>
                <a:cubicBezTo>
                  <a:pt x="43" y="313"/>
                  <a:pt x="43" y="313"/>
                  <a:pt x="43" y="313"/>
                </a:cubicBezTo>
                <a:cubicBezTo>
                  <a:pt x="40" y="316"/>
                  <a:pt x="40" y="316"/>
                  <a:pt x="40" y="316"/>
                </a:cubicBezTo>
                <a:cubicBezTo>
                  <a:pt x="40" y="317"/>
                  <a:pt x="39" y="317"/>
                  <a:pt x="39" y="317"/>
                </a:cubicBezTo>
                <a:cubicBezTo>
                  <a:pt x="37" y="320"/>
                  <a:pt x="37" y="320"/>
                  <a:pt x="37" y="320"/>
                </a:cubicBezTo>
                <a:cubicBezTo>
                  <a:pt x="37" y="320"/>
                  <a:pt x="37" y="321"/>
                  <a:pt x="36" y="321"/>
                </a:cubicBezTo>
                <a:cubicBezTo>
                  <a:pt x="34" y="324"/>
                  <a:pt x="34" y="324"/>
                  <a:pt x="34" y="324"/>
                </a:cubicBezTo>
                <a:cubicBezTo>
                  <a:pt x="34" y="324"/>
                  <a:pt x="34" y="325"/>
                  <a:pt x="34" y="325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1" y="332"/>
                  <a:pt x="31" y="332"/>
                  <a:pt x="31" y="332"/>
                </a:cubicBezTo>
                <a:cubicBezTo>
                  <a:pt x="20" y="332"/>
                  <a:pt x="20" y="332"/>
                  <a:pt x="20" y="332"/>
                </a:cubicBezTo>
                <a:cubicBezTo>
                  <a:pt x="18" y="332"/>
                  <a:pt x="18" y="332"/>
                  <a:pt x="18" y="332"/>
                </a:cubicBezTo>
                <a:cubicBezTo>
                  <a:pt x="16" y="331"/>
                  <a:pt x="16" y="331"/>
                  <a:pt x="16" y="331"/>
                </a:cubicBezTo>
                <a:cubicBezTo>
                  <a:pt x="15" y="331"/>
                  <a:pt x="15" y="331"/>
                  <a:pt x="15" y="331"/>
                </a:cubicBezTo>
                <a:cubicBezTo>
                  <a:pt x="14" y="329"/>
                  <a:pt x="14" y="329"/>
                  <a:pt x="14" y="329"/>
                </a:cubicBezTo>
                <a:cubicBezTo>
                  <a:pt x="14" y="328"/>
                  <a:pt x="14" y="328"/>
                  <a:pt x="14" y="328"/>
                </a:cubicBezTo>
                <a:cubicBezTo>
                  <a:pt x="14" y="306"/>
                  <a:pt x="14" y="306"/>
                  <a:pt x="14" y="306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51" y="308"/>
                  <a:pt x="51" y="308"/>
                  <a:pt x="51" y="308"/>
                </a:cubicBezTo>
                <a:cubicBezTo>
                  <a:pt x="51" y="308"/>
                  <a:pt x="51" y="308"/>
                  <a:pt x="51" y="308"/>
                </a:cubicBezTo>
                <a:cubicBezTo>
                  <a:pt x="47" y="310"/>
                  <a:pt x="47" y="310"/>
                  <a:pt x="47" y="310"/>
                </a:cubicBezTo>
                <a:cubicBezTo>
                  <a:pt x="47" y="310"/>
                  <a:pt x="47" y="310"/>
                  <a:pt x="46" y="311"/>
                </a:cubicBezTo>
                <a:close/>
                <a:moveTo>
                  <a:pt x="183" y="311"/>
                </a:moveTo>
                <a:cubicBezTo>
                  <a:pt x="180" y="313"/>
                  <a:pt x="180" y="313"/>
                  <a:pt x="180" y="313"/>
                </a:cubicBezTo>
                <a:cubicBezTo>
                  <a:pt x="180" y="313"/>
                  <a:pt x="179" y="313"/>
                  <a:pt x="179" y="314"/>
                </a:cubicBezTo>
                <a:cubicBezTo>
                  <a:pt x="176" y="316"/>
                  <a:pt x="176" y="316"/>
                  <a:pt x="176" y="316"/>
                </a:cubicBezTo>
                <a:cubicBezTo>
                  <a:pt x="176" y="317"/>
                  <a:pt x="176" y="317"/>
                  <a:pt x="176" y="317"/>
                </a:cubicBezTo>
                <a:cubicBezTo>
                  <a:pt x="173" y="320"/>
                  <a:pt x="173" y="320"/>
                  <a:pt x="173" y="320"/>
                </a:cubicBezTo>
                <a:cubicBezTo>
                  <a:pt x="173" y="320"/>
                  <a:pt x="173" y="320"/>
                  <a:pt x="173" y="321"/>
                </a:cubicBezTo>
                <a:cubicBezTo>
                  <a:pt x="171" y="324"/>
                  <a:pt x="171" y="324"/>
                  <a:pt x="171" y="324"/>
                </a:cubicBezTo>
                <a:cubicBezTo>
                  <a:pt x="170" y="324"/>
                  <a:pt x="170" y="325"/>
                  <a:pt x="170" y="325"/>
                </a:cubicBezTo>
                <a:cubicBezTo>
                  <a:pt x="168" y="329"/>
                  <a:pt x="168" y="329"/>
                  <a:pt x="168" y="329"/>
                </a:cubicBezTo>
                <a:cubicBezTo>
                  <a:pt x="168" y="329"/>
                  <a:pt x="168" y="329"/>
                  <a:pt x="168" y="329"/>
                </a:cubicBezTo>
                <a:cubicBezTo>
                  <a:pt x="167" y="332"/>
                  <a:pt x="167" y="332"/>
                  <a:pt x="167" y="332"/>
                </a:cubicBezTo>
                <a:cubicBezTo>
                  <a:pt x="110" y="332"/>
                  <a:pt x="110" y="332"/>
                  <a:pt x="110" y="332"/>
                </a:cubicBezTo>
                <a:cubicBezTo>
                  <a:pt x="109" y="329"/>
                  <a:pt x="109" y="329"/>
                  <a:pt x="109" y="329"/>
                </a:cubicBezTo>
                <a:cubicBezTo>
                  <a:pt x="109" y="329"/>
                  <a:pt x="109" y="329"/>
                  <a:pt x="109" y="329"/>
                </a:cubicBezTo>
                <a:cubicBezTo>
                  <a:pt x="107" y="325"/>
                  <a:pt x="107" y="325"/>
                  <a:pt x="107" y="325"/>
                </a:cubicBezTo>
                <a:cubicBezTo>
                  <a:pt x="107" y="325"/>
                  <a:pt x="107" y="324"/>
                  <a:pt x="106" y="324"/>
                </a:cubicBezTo>
                <a:cubicBezTo>
                  <a:pt x="104" y="321"/>
                  <a:pt x="104" y="321"/>
                  <a:pt x="104" y="321"/>
                </a:cubicBezTo>
                <a:cubicBezTo>
                  <a:pt x="104" y="321"/>
                  <a:pt x="104" y="320"/>
                  <a:pt x="104" y="320"/>
                </a:cubicBezTo>
                <a:cubicBezTo>
                  <a:pt x="101" y="317"/>
                  <a:pt x="101" y="317"/>
                  <a:pt x="101" y="317"/>
                </a:cubicBezTo>
                <a:cubicBezTo>
                  <a:pt x="101" y="317"/>
                  <a:pt x="101" y="317"/>
                  <a:pt x="101" y="316"/>
                </a:cubicBezTo>
                <a:cubicBezTo>
                  <a:pt x="98" y="314"/>
                  <a:pt x="98" y="314"/>
                  <a:pt x="98" y="314"/>
                </a:cubicBezTo>
                <a:cubicBezTo>
                  <a:pt x="98" y="313"/>
                  <a:pt x="97" y="313"/>
                  <a:pt x="97" y="313"/>
                </a:cubicBezTo>
                <a:cubicBezTo>
                  <a:pt x="94" y="311"/>
                  <a:pt x="94" y="311"/>
                  <a:pt x="94" y="311"/>
                </a:cubicBezTo>
                <a:cubicBezTo>
                  <a:pt x="94" y="310"/>
                  <a:pt x="94" y="310"/>
                  <a:pt x="93" y="310"/>
                </a:cubicBezTo>
                <a:cubicBezTo>
                  <a:pt x="90" y="308"/>
                  <a:pt x="90" y="308"/>
                  <a:pt x="90" y="308"/>
                </a:cubicBezTo>
                <a:cubicBezTo>
                  <a:pt x="90" y="308"/>
                  <a:pt x="89" y="308"/>
                  <a:pt x="89" y="308"/>
                </a:cubicBezTo>
                <a:cubicBezTo>
                  <a:pt x="86" y="306"/>
                  <a:pt x="86" y="306"/>
                  <a:pt x="86" y="306"/>
                </a:cubicBezTo>
                <a:cubicBezTo>
                  <a:pt x="191" y="306"/>
                  <a:pt x="191" y="306"/>
                  <a:pt x="191" y="306"/>
                </a:cubicBezTo>
                <a:cubicBezTo>
                  <a:pt x="188" y="308"/>
                  <a:pt x="188" y="308"/>
                  <a:pt x="188" y="308"/>
                </a:cubicBezTo>
                <a:cubicBezTo>
                  <a:pt x="187" y="308"/>
                  <a:pt x="187" y="308"/>
                  <a:pt x="187" y="308"/>
                </a:cubicBezTo>
                <a:cubicBezTo>
                  <a:pt x="184" y="310"/>
                  <a:pt x="184" y="310"/>
                  <a:pt x="184" y="310"/>
                </a:cubicBezTo>
                <a:cubicBezTo>
                  <a:pt x="183" y="310"/>
                  <a:pt x="183" y="310"/>
                  <a:pt x="183" y="311"/>
                </a:cubicBezTo>
                <a:close/>
                <a:moveTo>
                  <a:pt x="257" y="332"/>
                </a:moveTo>
                <a:cubicBezTo>
                  <a:pt x="255" y="332"/>
                  <a:pt x="255" y="332"/>
                  <a:pt x="255" y="332"/>
                </a:cubicBezTo>
                <a:cubicBezTo>
                  <a:pt x="246" y="332"/>
                  <a:pt x="246" y="332"/>
                  <a:pt x="246" y="332"/>
                </a:cubicBezTo>
                <a:cubicBezTo>
                  <a:pt x="245" y="329"/>
                  <a:pt x="245" y="329"/>
                  <a:pt x="245" y="329"/>
                </a:cubicBezTo>
                <a:cubicBezTo>
                  <a:pt x="245" y="329"/>
                  <a:pt x="245" y="329"/>
                  <a:pt x="245" y="329"/>
                </a:cubicBezTo>
                <a:cubicBezTo>
                  <a:pt x="243" y="325"/>
                  <a:pt x="243" y="325"/>
                  <a:pt x="243" y="325"/>
                </a:cubicBezTo>
                <a:cubicBezTo>
                  <a:pt x="243" y="325"/>
                  <a:pt x="243" y="324"/>
                  <a:pt x="243" y="324"/>
                </a:cubicBezTo>
                <a:cubicBezTo>
                  <a:pt x="241" y="321"/>
                  <a:pt x="241" y="321"/>
                  <a:pt x="241" y="321"/>
                </a:cubicBezTo>
                <a:cubicBezTo>
                  <a:pt x="240" y="320"/>
                  <a:pt x="240" y="320"/>
                  <a:pt x="240" y="320"/>
                </a:cubicBezTo>
                <a:cubicBezTo>
                  <a:pt x="238" y="317"/>
                  <a:pt x="238" y="317"/>
                  <a:pt x="238" y="317"/>
                </a:cubicBezTo>
                <a:cubicBezTo>
                  <a:pt x="238" y="317"/>
                  <a:pt x="237" y="317"/>
                  <a:pt x="237" y="316"/>
                </a:cubicBezTo>
                <a:cubicBezTo>
                  <a:pt x="234" y="314"/>
                  <a:pt x="234" y="314"/>
                  <a:pt x="234" y="314"/>
                </a:cubicBezTo>
                <a:cubicBezTo>
                  <a:pt x="234" y="313"/>
                  <a:pt x="234" y="313"/>
                  <a:pt x="234" y="313"/>
                </a:cubicBezTo>
                <a:cubicBezTo>
                  <a:pt x="230" y="311"/>
                  <a:pt x="230" y="311"/>
                  <a:pt x="230" y="311"/>
                </a:cubicBezTo>
                <a:cubicBezTo>
                  <a:pt x="230" y="310"/>
                  <a:pt x="230" y="310"/>
                  <a:pt x="230" y="310"/>
                </a:cubicBezTo>
                <a:cubicBezTo>
                  <a:pt x="226" y="308"/>
                  <a:pt x="226" y="308"/>
                  <a:pt x="226" y="308"/>
                </a:cubicBezTo>
                <a:cubicBezTo>
                  <a:pt x="226" y="308"/>
                  <a:pt x="226" y="308"/>
                  <a:pt x="226" y="308"/>
                </a:cubicBezTo>
                <a:cubicBezTo>
                  <a:pt x="223" y="306"/>
                  <a:pt x="223" y="306"/>
                  <a:pt x="223" y="306"/>
                </a:cubicBezTo>
                <a:cubicBezTo>
                  <a:pt x="260" y="306"/>
                  <a:pt x="260" y="306"/>
                  <a:pt x="260" y="306"/>
                </a:cubicBezTo>
                <a:cubicBezTo>
                  <a:pt x="260" y="327"/>
                  <a:pt x="260" y="327"/>
                  <a:pt x="260" y="327"/>
                </a:cubicBezTo>
                <a:cubicBezTo>
                  <a:pt x="260" y="328"/>
                  <a:pt x="260" y="328"/>
                  <a:pt x="260" y="328"/>
                </a:cubicBezTo>
                <a:cubicBezTo>
                  <a:pt x="259" y="329"/>
                  <a:pt x="259" y="329"/>
                  <a:pt x="259" y="329"/>
                </a:cubicBezTo>
                <a:cubicBezTo>
                  <a:pt x="258" y="331"/>
                  <a:pt x="258" y="331"/>
                  <a:pt x="258" y="331"/>
                </a:cubicBezTo>
                <a:lnTo>
                  <a:pt x="257" y="332"/>
                </a:lnTo>
                <a:close/>
                <a:moveTo>
                  <a:pt x="369" y="90"/>
                </a:moveTo>
                <a:cubicBezTo>
                  <a:pt x="357" y="67"/>
                  <a:pt x="340" y="46"/>
                  <a:pt x="319" y="31"/>
                </a:cubicBezTo>
                <a:cubicBezTo>
                  <a:pt x="304" y="20"/>
                  <a:pt x="287" y="12"/>
                  <a:pt x="269" y="7"/>
                </a:cubicBezTo>
                <a:cubicBezTo>
                  <a:pt x="268" y="6"/>
                  <a:pt x="267" y="6"/>
                  <a:pt x="266" y="6"/>
                </a:cubicBezTo>
                <a:cubicBezTo>
                  <a:pt x="260" y="4"/>
                  <a:pt x="253" y="3"/>
                  <a:pt x="247" y="2"/>
                </a:cubicBezTo>
                <a:cubicBezTo>
                  <a:pt x="239" y="1"/>
                  <a:pt x="231" y="1"/>
                  <a:pt x="224" y="1"/>
                </a:cubicBezTo>
                <a:cubicBezTo>
                  <a:pt x="223" y="1"/>
                  <a:pt x="223" y="0"/>
                  <a:pt x="222" y="0"/>
                </a:cubicBezTo>
                <a:cubicBezTo>
                  <a:pt x="222" y="0"/>
                  <a:pt x="222" y="1"/>
                  <a:pt x="221" y="1"/>
                </a:cubicBezTo>
                <a:cubicBezTo>
                  <a:pt x="204" y="1"/>
                  <a:pt x="187" y="4"/>
                  <a:pt x="171" y="9"/>
                </a:cubicBezTo>
                <a:cubicBezTo>
                  <a:pt x="146" y="18"/>
                  <a:pt x="124" y="32"/>
                  <a:pt x="108" y="50"/>
                </a:cubicBezTo>
                <a:cubicBezTo>
                  <a:pt x="89" y="71"/>
                  <a:pt x="76" y="94"/>
                  <a:pt x="69" y="118"/>
                </a:cubicBezTo>
                <a:cubicBezTo>
                  <a:pt x="62" y="143"/>
                  <a:pt x="60" y="158"/>
                  <a:pt x="65" y="184"/>
                </a:cubicBezTo>
                <a:cubicBezTo>
                  <a:pt x="65" y="187"/>
                  <a:pt x="69" y="190"/>
                  <a:pt x="73" y="189"/>
                </a:cubicBezTo>
                <a:cubicBezTo>
                  <a:pt x="77" y="188"/>
                  <a:pt x="79" y="185"/>
                  <a:pt x="78" y="181"/>
                </a:cubicBezTo>
                <a:cubicBezTo>
                  <a:pt x="77" y="177"/>
                  <a:pt x="77" y="173"/>
                  <a:pt x="76" y="169"/>
                </a:cubicBezTo>
                <a:cubicBezTo>
                  <a:pt x="131" y="169"/>
                  <a:pt x="131" y="169"/>
                  <a:pt x="131" y="169"/>
                </a:cubicBezTo>
                <a:cubicBezTo>
                  <a:pt x="131" y="174"/>
                  <a:pt x="131" y="178"/>
                  <a:pt x="131" y="182"/>
                </a:cubicBezTo>
                <a:cubicBezTo>
                  <a:pt x="131" y="186"/>
                  <a:pt x="135" y="189"/>
                  <a:pt x="138" y="189"/>
                </a:cubicBezTo>
                <a:cubicBezTo>
                  <a:pt x="138" y="189"/>
                  <a:pt x="138" y="189"/>
                  <a:pt x="139" y="189"/>
                </a:cubicBezTo>
                <a:cubicBezTo>
                  <a:pt x="142" y="189"/>
                  <a:pt x="145" y="185"/>
                  <a:pt x="145" y="181"/>
                </a:cubicBezTo>
                <a:cubicBezTo>
                  <a:pt x="145" y="178"/>
                  <a:pt x="145" y="173"/>
                  <a:pt x="145" y="169"/>
                </a:cubicBezTo>
                <a:cubicBezTo>
                  <a:pt x="215" y="169"/>
                  <a:pt x="215" y="169"/>
                  <a:pt x="215" y="169"/>
                </a:cubicBezTo>
                <a:cubicBezTo>
                  <a:pt x="215" y="210"/>
                  <a:pt x="215" y="210"/>
                  <a:pt x="215" y="210"/>
                </a:cubicBezTo>
                <a:cubicBezTo>
                  <a:pt x="215" y="214"/>
                  <a:pt x="219" y="217"/>
                  <a:pt x="222" y="217"/>
                </a:cubicBezTo>
                <a:cubicBezTo>
                  <a:pt x="226" y="217"/>
                  <a:pt x="229" y="214"/>
                  <a:pt x="229" y="210"/>
                </a:cubicBezTo>
                <a:cubicBezTo>
                  <a:pt x="229" y="169"/>
                  <a:pt x="229" y="169"/>
                  <a:pt x="229" y="169"/>
                </a:cubicBezTo>
                <a:cubicBezTo>
                  <a:pt x="300" y="169"/>
                  <a:pt x="300" y="169"/>
                  <a:pt x="300" y="169"/>
                </a:cubicBezTo>
                <a:cubicBezTo>
                  <a:pt x="299" y="175"/>
                  <a:pt x="299" y="182"/>
                  <a:pt x="298" y="189"/>
                </a:cubicBezTo>
                <a:cubicBezTo>
                  <a:pt x="297" y="202"/>
                  <a:pt x="294" y="216"/>
                  <a:pt x="291" y="230"/>
                </a:cubicBezTo>
                <a:cubicBezTo>
                  <a:pt x="290" y="230"/>
                  <a:pt x="290" y="230"/>
                  <a:pt x="290" y="230"/>
                </a:cubicBezTo>
                <a:cubicBezTo>
                  <a:pt x="278" y="228"/>
                  <a:pt x="267" y="226"/>
                  <a:pt x="257" y="225"/>
                </a:cubicBezTo>
                <a:cubicBezTo>
                  <a:pt x="253" y="225"/>
                  <a:pt x="250" y="228"/>
                  <a:pt x="250" y="232"/>
                </a:cubicBezTo>
                <a:cubicBezTo>
                  <a:pt x="249" y="236"/>
                  <a:pt x="252" y="239"/>
                  <a:pt x="256" y="239"/>
                </a:cubicBezTo>
                <a:cubicBezTo>
                  <a:pt x="265" y="240"/>
                  <a:pt x="276" y="242"/>
                  <a:pt x="287" y="244"/>
                </a:cubicBezTo>
                <a:cubicBezTo>
                  <a:pt x="285" y="252"/>
                  <a:pt x="282" y="261"/>
                  <a:pt x="279" y="270"/>
                </a:cubicBezTo>
                <a:cubicBezTo>
                  <a:pt x="278" y="273"/>
                  <a:pt x="280" y="277"/>
                  <a:pt x="283" y="279"/>
                </a:cubicBezTo>
                <a:cubicBezTo>
                  <a:pt x="284" y="279"/>
                  <a:pt x="285" y="279"/>
                  <a:pt x="286" y="279"/>
                </a:cubicBezTo>
                <a:cubicBezTo>
                  <a:pt x="288" y="279"/>
                  <a:pt x="291" y="277"/>
                  <a:pt x="292" y="274"/>
                </a:cubicBezTo>
                <a:cubicBezTo>
                  <a:pt x="295" y="265"/>
                  <a:pt x="298" y="255"/>
                  <a:pt x="301" y="246"/>
                </a:cubicBezTo>
                <a:cubicBezTo>
                  <a:pt x="314" y="249"/>
                  <a:pt x="327" y="251"/>
                  <a:pt x="338" y="255"/>
                </a:cubicBezTo>
                <a:cubicBezTo>
                  <a:pt x="329" y="266"/>
                  <a:pt x="319" y="276"/>
                  <a:pt x="307" y="284"/>
                </a:cubicBezTo>
                <a:cubicBezTo>
                  <a:pt x="300" y="288"/>
                  <a:pt x="292" y="292"/>
                  <a:pt x="285" y="296"/>
                </a:cubicBezTo>
                <a:cubicBezTo>
                  <a:pt x="281" y="298"/>
                  <a:pt x="280" y="302"/>
                  <a:pt x="282" y="305"/>
                </a:cubicBezTo>
                <a:cubicBezTo>
                  <a:pt x="283" y="308"/>
                  <a:pt x="285" y="309"/>
                  <a:pt x="288" y="309"/>
                </a:cubicBezTo>
                <a:cubicBezTo>
                  <a:pt x="289" y="309"/>
                  <a:pt x="290" y="309"/>
                  <a:pt x="291" y="309"/>
                </a:cubicBezTo>
                <a:cubicBezTo>
                  <a:pt x="299" y="305"/>
                  <a:pt x="307" y="300"/>
                  <a:pt x="314" y="295"/>
                </a:cubicBezTo>
                <a:cubicBezTo>
                  <a:pt x="336" y="281"/>
                  <a:pt x="354" y="261"/>
                  <a:pt x="366" y="238"/>
                </a:cubicBezTo>
                <a:cubicBezTo>
                  <a:pt x="378" y="216"/>
                  <a:pt x="385" y="191"/>
                  <a:pt x="386" y="164"/>
                </a:cubicBezTo>
                <a:cubicBezTo>
                  <a:pt x="386" y="139"/>
                  <a:pt x="380" y="113"/>
                  <a:pt x="369" y="90"/>
                </a:cubicBezTo>
                <a:close/>
                <a:moveTo>
                  <a:pt x="372" y="155"/>
                </a:moveTo>
                <a:cubicBezTo>
                  <a:pt x="314" y="155"/>
                  <a:pt x="314" y="155"/>
                  <a:pt x="314" y="155"/>
                </a:cubicBezTo>
                <a:cubicBezTo>
                  <a:pt x="313" y="136"/>
                  <a:pt x="311" y="117"/>
                  <a:pt x="307" y="98"/>
                </a:cubicBezTo>
                <a:cubicBezTo>
                  <a:pt x="307" y="96"/>
                  <a:pt x="306" y="95"/>
                  <a:pt x="306" y="93"/>
                </a:cubicBezTo>
                <a:cubicBezTo>
                  <a:pt x="321" y="90"/>
                  <a:pt x="335" y="87"/>
                  <a:pt x="349" y="83"/>
                </a:cubicBezTo>
                <a:cubicBezTo>
                  <a:pt x="351" y="87"/>
                  <a:pt x="354" y="92"/>
                  <a:pt x="356" y="96"/>
                </a:cubicBezTo>
                <a:cubicBezTo>
                  <a:pt x="366" y="115"/>
                  <a:pt x="371" y="135"/>
                  <a:pt x="372" y="155"/>
                </a:cubicBezTo>
                <a:close/>
                <a:moveTo>
                  <a:pt x="340" y="71"/>
                </a:moveTo>
                <a:cubicBezTo>
                  <a:pt x="328" y="74"/>
                  <a:pt x="316" y="77"/>
                  <a:pt x="303" y="80"/>
                </a:cubicBezTo>
                <a:cubicBezTo>
                  <a:pt x="298" y="63"/>
                  <a:pt x="293" y="48"/>
                  <a:pt x="286" y="34"/>
                </a:cubicBezTo>
                <a:cubicBezTo>
                  <a:pt x="285" y="32"/>
                  <a:pt x="283" y="29"/>
                  <a:pt x="282" y="26"/>
                </a:cubicBezTo>
                <a:cubicBezTo>
                  <a:pt x="292" y="31"/>
                  <a:pt x="302" y="36"/>
                  <a:pt x="311" y="43"/>
                </a:cubicBezTo>
                <a:cubicBezTo>
                  <a:pt x="322" y="51"/>
                  <a:pt x="332" y="60"/>
                  <a:pt x="340" y="71"/>
                </a:cubicBezTo>
                <a:close/>
                <a:moveTo>
                  <a:pt x="261" y="19"/>
                </a:moveTo>
                <a:cubicBezTo>
                  <a:pt x="266" y="26"/>
                  <a:pt x="270" y="34"/>
                  <a:pt x="274" y="41"/>
                </a:cubicBezTo>
                <a:cubicBezTo>
                  <a:pt x="280" y="53"/>
                  <a:pt x="285" y="67"/>
                  <a:pt x="289" y="82"/>
                </a:cubicBezTo>
                <a:cubicBezTo>
                  <a:pt x="280" y="83"/>
                  <a:pt x="271" y="84"/>
                  <a:pt x="261" y="85"/>
                </a:cubicBezTo>
                <a:cubicBezTo>
                  <a:pt x="251" y="86"/>
                  <a:pt x="240" y="87"/>
                  <a:pt x="229" y="87"/>
                </a:cubicBezTo>
                <a:cubicBezTo>
                  <a:pt x="229" y="15"/>
                  <a:pt x="229" y="15"/>
                  <a:pt x="229" y="15"/>
                </a:cubicBezTo>
                <a:cubicBezTo>
                  <a:pt x="235" y="15"/>
                  <a:pt x="240" y="15"/>
                  <a:pt x="245" y="16"/>
                </a:cubicBezTo>
                <a:cubicBezTo>
                  <a:pt x="251" y="17"/>
                  <a:pt x="256" y="18"/>
                  <a:pt x="261" y="19"/>
                </a:cubicBezTo>
                <a:close/>
                <a:moveTo>
                  <a:pt x="175" y="23"/>
                </a:moveTo>
                <a:cubicBezTo>
                  <a:pt x="175" y="23"/>
                  <a:pt x="176" y="23"/>
                  <a:pt x="176" y="23"/>
                </a:cubicBezTo>
                <a:cubicBezTo>
                  <a:pt x="189" y="18"/>
                  <a:pt x="202" y="16"/>
                  <a:pt x="215" y="15"/>
                </a:cubicBezTo>
                <a:cubicBezTo>
                  <a:pt x="215" y="87"/>
                  <a:pt x="215" y="87"/>
                  <a:pt x="215" y="87"/>
                </a:cubicBezTo>
                <a:cubicBezTo>
                  <a:pt x="196" y="86"/>
                  <a:pt x="176" y="84"/>
                  <a:pt x="154" y="80"/>
                </a:cubicBezTo>
                <a:cubicBezTo>
                  <a:pt x="158" y="65"/>
                  <a:pt x="164" y="50"/>
                  <a:pt x="170" y="35"/>
                </a:cubicBezTo>
                <a:cubicBezTo>
                  <a:pt x="171" y="31"/>
                  <a:pt x="173" y="27"/>
                  <a:pt x="175" y="23"/>
                </a:cubicBezTo>
                <a:close/>
                <a:moveTo>
                  <a:pt x="118" y="60"/>
                </a:moveTo>
                <a:cubicBezTo>
                  <a:pt x="128" y="49"/>
                  <a:pt x="142" y="39"/>
                  <a:pt x="156" y="31"/>
                </a:cubicBezTo>
                <a:cubicBezTo>
                  <a:pt x="150" y="46"/>
                  <a:pt x="144" y="62"/>
                  <a:pt x="140" y="78"/>
                </a:cubicBezTo>
                <a:cubicBezTo>
                  <a:pt x="137" y="77"/>
                  <a:pt x="134" y="77"/>
                  <a:pt x="132" y="76"/>
                </a:cubicBezTo>
                <a:cubicBezTo>
                  <a:pt x="123" y="74"/>
                  <a:pt x="115" y="73"/>
                  <a:pt x="108" y="71"/>
                </a:cubicBezTo>
                <a:cubicBezTo>
                  <a:pt x="111" y="67"/>
                  <a:pt x="114" y="64"/>
                  <a:pt x="118" y="60"/>
                </a:cubicBezTo>
                <a:close/>
                <a:moveTo>
                  <a:pt x="100" y="84"/>
                </a:moveTo>
                <a:cubicBezTo>
                  <a:pt x="108" y="86"/>
                  <a:pt x="117" y="88"/>
                  <a:pt x="129" y="90"/>
                </a:cubicBezTo>
                <a:cubicBezTo>
                  <a:pt x="132" y="90"/>
                  <a:pt x="134" y="91"/>
                  <a:pt x="136" y="91"/>
                </a:cubicBezTo>
                <a:cubicBezTo>
                  <a:pt x="136" y="92"/>
                  <a:pt x="136" y="93"/>
                  <a:pt x="136" y="93"/>
                </a:cubicBezTo>
                <a:cubicBezTo>
                  <a:pt x="133" y="108"/>
                  <a:pt x="132" y="133"/>
                  <a:pt x="131" y="155"/>
                </a:cubicBezTo>
                <a:cubicBezTo>
                  <a:pt x="76" y="155"/>
                  <a:pt x="76" y="155"/>
                  <a:pt x="76" y="155"/>
                </a:cubicBezTo>
                <a:cubicBezTo>
                  <a:pt x="76" y="145"/>
                  <a:pt x="79" y="135"/>
                  <a:pt x="82" y="122"/>
                </a:cubicBezTo>
                <a:cubicBezTo>
                  <a:pt x="86" y="109"/>
                  <a:pt x="92" y="96"/>
                  <a:pt x="100" y="84"/>
                </a:cubicBezTo>
                <a:close/>
                <a:moveTo>
                  <a:pt x="145" y="155"/>
                </a:moveTo>
                <a:cubicBezTo>
                  <a:pt x="146" y="134"/>
                  <a:pt x="147" y="109"/>
                  <a:pt x="150" y="96"/>
                </a:cubicBezTo>
                <a:cubicBezTo>
                  <a:pt x="150" y="95"/>
                  <a:pt x="150" y="95"/>
                  <a:pt x="150" y="94"/>
                </a:cubicBezTo>
                <a:cubicBezTo>
                  <a:pt x="174" y="98"/>
                  <a:pt x="195" y="100"/>
                  <a:pt x="215" y="101"/>
                </a:cubicBezTo>
                <a:cubicBezTo>
                  <a:pt x="215" y="155"/>
                  <a:pt x="215" y="155"/>
                  <a:pt x="215" y="155"/>
                </a:cubicBezTo>
                <a:lnTo>
                  <a:pt x="145" y="155"/>
                </a:lnTo>
                <a:close/>
                <a:moveTo>
                  <a:pt x="229" y="101"/>
                </a:moveTo>
                <a:cubicBezTo>
                  <a:pt x="229" y="101"/>
                  <a:pt x="230" y="101"/>
                  <a:pt x="230" y="101"/>
                </a:cubicBezTo>
                <a:cubicBezTo>
                  <a:pt x="241" y="101"/>
                  <a:pt x="252" y="100"/>
                  <a:pt x="262" y="99"/>
                </a:cubicBezTo>
                <a:cubicBezTo>
                  <a:pt x="273" y="98"/>
                  <a:pt x="282" y="97"/>
                  <a:pt x="292" y="96"/>
                </a:cubicBezTo>
                <a:cubicBezTo>
                  <a:pt x="293" y="97"/>
                  <a:pt x="293" y="99"/>
                  <a:pt x="293" y="100"/>
                </a:cubicBezTo>
                <a:cubicBezTo>
                  <a:pt x="297" y="119"/>
                  <a:pt x="299" y="137"/>
                  <a:pt x="300" y="155"/>
                </a:cubicBezTo>
                <a:cubicBezTo>
                  <a:pt x="229" y="155"/>
                  <a:pt x="229" y="155"/>
                  <a:pt x="229" y="155"/>
                </a:cubicBezTo>
                <a:lnTo>
                  <a:pt x="229" y="101"/>
                </a:lnTo>
                <a:close/>
                <a:moveTo>
                  <a:pt x="354" y="231"/>
                </a:moveTo>
                <a:cubicBezTo>
                  <a:pt x="352" y="235"/>
                  <a:pt x="350" y="239"/>
                  <a:pt x="347" y="242"/>
                </a:cubicBezTo>
                <a:cubicBezTo>
                  <a:pt x="334" y="239"/>
                  <a:pt x="320" y="235"/>
                  <a:pt x="304" y="232"/>
                </a:cubicBezTo>
                <a:cubicBezTo>
                  <a:pt x="308" y="218"/>
                  <a:pt x="310" y="204"/>
                  <a:pt x="312" y="190"/>
                </a:cubicBezTo>
                <a:cubicBezTo>
                  <a:pt x="313" y="183"/>
                  <a:pt x="313" y="176"/>
                  <a:pt x="314" y="169"/>
                </a:cubicBezTo>
                <a:cubicBezTo>
                  <a:pt x="371" y="169"/>
                  <a:pt x="371" y="169"/>
                  <a:pt x="371" y="169"/>
                </a:cubicBezTo>
                <a:cubicBezTo>
                  <a:pt x="370" y="192"/>
                  <a:pt x="364" y="213"/>
                  <a:pt x="354" y="231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25400" dir="5400000" algn="t" rotWithShape="0">
              <a:schemeClr val="bg1">
                <a:alpha val="40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grpSp>
        <p:nvGrpSpPr>
          <p:cNvPr id="99" name="Group 120"/>
          <p:cNvGrpSpPr>
            <a:grpSpLocks noChangeAspect="1"/>
          </p:cNvGrpSpPr>
          <p:nvPr/>
        </p:nvGrpSpPr>
        <p:grpSpPr bwMode="auto">
          <a:xfrm>
            <a:off x="5168031" y="5740596"/>
            <a:ext cx="402108" cy="409276"/>
            <a:chOff x="4938" y="3157"/>
            <a:chExt cx="617" cy="628"/>
          </a:xfrm>
          <a:solidFill>
            <a:schemeClr val="accent1">
              <a:lumMod val="50000"/>
            </a:schemeClr>
          </a:solidFill>
        </p:grpSpPr>
        <p:sp>
          <p:nvSpPr>
            <p:cNvPr id="100" name="Freeform 121"/>
            <p:cNvSpPr>
              <a:spLocks noEditPoints="1"/>
            </p:cNvSpPr>
            <p:nvPr/>
          </p:nvSpPr>
          <p:spPr bwMode="auto">
            <a:xfrm>
              <a:off x="5384" y="3157"/>
              <a:ext cx="131" cy="130"/>
            </a:xfrm>
            <a:custGeom>
              <a:avLst/>
              <a:gdLst>
                <a:gd name="T0" fmla="*/ 107 w 215"/>
                <a:gd name="T1" fmla="*/ 47 h 215"/>
                <a:gd name="T2" fmla="*/ 107 w 215"/>
                <a:gd name="T3" fmla="*/ 47 h 215"/>
                <a:gd name="T4" fmla="*/ 168 w 215"/>
                <a:gd name="T5" fmla="*/ 108 h 215"/>
                <a:gd name="T6" fmla="*/ 107 w 215"/>
                <a:gd name="T7" fmla="*/ 168 h 215"/>
                <a:gd name="T8" fmla="*/ 47 w 215"/>
                <a:gd name="T9" fmla="*/ 108 h 215"/>
                <a:gd name="T10" fmla="*/ 107 w 215"/>
                <a:gd name="T11" fmla="*/ 47 h 215"/>
                <a:gd name="T12" fmla="*/ 107 w 215"/>
                <a:gd name="T13" fmla="*/ 215 h 215"/>
                <a:gd name="T14" fmla="*/ 107 w 215"/>
                <a:gd name="T15" fmla="*/ 215 h 215"/>
                <a:gd name="T16" fmla="*/ 215 w 215"/>
                <a:gd name="T17" fmla="*/ 108 h 215"/>
                <a:gd name="T18" fmla="*/ 107 w 215"/>
                <a:gd name="T19" fmla="*/ 0 h 215"/>
                <a:gd name="T20" fmla="*/ 0 w 215"/>
                <a:gd name="T21" fmla="*/ 108 h 215"/>
                <a:gd name="T22" fmla="*/ 107 w 215"/>
                <a:gd name="T23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5" h="215">
                  <a:moveTo>
                    <a:pt x="107" y="47"/>
                  </a:moveTo>
                  <a:lnTo>
                    <a:pt x="107" y="47"/>
                  </a:lnTo>
                  <a:cubicBezTo>
                    <a:pt x="141" y="47"/>
                    <a:pt x="168" y="74"/>
                    <a:pt x="168" y="108"/>
                  </a:cubicBezTo>
                  <a:cubicBezTo>
                    <a:pt x="168" y="141"/>
                    <a:pt x="141" y="168"/>
                    <a:pt x="107" y="168"/>
                  </a:cubicBezTo>
                  <a:cubicBezTo>
                    <a:pt x="74" y="168"/>
                    <a:pt x="47" y="141"/>
                    <a:pt x="47" y="108"/>
                  </a:cubicBezTo>
                  <a:cubicBezTo>
                    <a:pt x="47" y="74"/>
                    <a:pt x="74" y="47"/>
                    <a:pt x="107" y="47"/>
                  </a:cubicBezTo>
                  <a:close/>
                  <a:moveTo>
                    <a:pt x="107" y="215"/>
                  </a:moveTo>
                  <a:lnTo>
                    <a:pt x="107" y="215"/>
                  </a:lnTo>
                  <a:cubicBezTo>
                    <a:pt x="167" y="215"/>
                    <a:pt x="215" y="167"/>
                    <a:pt x="215" y="108"/>
                  </a:cubicBezTo>
                  <a:cubicBezTo>
                    <a:pt x="215" y="48"/>
                    <a:pt x="167" y="0"/>
                    <a:pt x="107" y="0"/>
                  </a:cubicBezTo>
                  <a:cubicBezTo>
                    <a:pt x="48" y="0"/>
                    <a:pt x="0" y="48"/>
                    <a:pt x="0" y="108"/>
                  </a:cubicBezTo>
                  <a:cubicBezTo>
                    <a:pt x="0" y="167"/>
                    <a:pt x="48" y="215"/>
                    <a:pt x="107" y="215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1" name="Freeform 122"/>
            <p:cNvSpPr>
              <a:spLocks noEditPoints="1"/>
            </p:cNvSpPr>
            <p:nvPr/>
          </p:nvSpPr>
          <p:spPr bwMode="auto">
            <a:xfrm>
              <a:off x="5344" y="3303"/>
              <a:ext cx="211" cy="482"/>
            </a:xfrm>
            <a:custGeom>
              <a:avLst/>
              <a:gdLst>
                <a:gd name="T0" fmla="*/ 293 w 347"/>
                <a:gd name="T1" fmla="*/ 320 h 800"/>
                <a:gd name="T2" fmla="*/ 293 w 347"/>
                <a:gd name="T3" fmla="*/ 320 h 800"/>
                <a:gd name="T4" fmla="*/ 254 w 347"/>
                <a:gd name="T5" fmla="*/ 377 h 800"/>
                <a:gd name="T6" fmla="*/ 240 w 347"/>
                <a:gd name="T7" fmla="*/ 399 h 800"/>
                <a:gd name="T8" fmla="*/ 240 w 347"/>
                <a:gd name="T9" fmla="*/ 707 h 800"/>
                <a:gd name="T10" fmla="*/ 194 w 347"/>
                <a:gd name="T11" fmla="*/ 760 h 800"/>
                <a:gd name="T12" fmla="*/ 152 w 347"/>
                <a:gd name="T13" fmla="*/ 760 h 800"/>
                <a:gd name="T14" fmla="*/ 104 w 347"/>
                <a:gd name="T15" fmla="*/ 709 h 800"/>
                <a:gd name="T16" fmla="*/ 104 w 347"/>
                <a:gd name="T17" fmla="*/ 400 h 800"/>
                <a:gd name="T18" fmla="*/ 91 w 347"/>
                <a:gd name="T19" fmla="*/ 378 h 800"/>
                <a:gd name="T20" fmla="*/ 53 w 347"/>
                <a:gd name="T21" fmla="*/ 320 h 800"/>
                <a:gd name="T22" fmla="*/ 53 w 347"/>
                <a:gd name="T23" fmla="*/ 114 h 800"/>
                <a:gd name="T24" fmla="*/ 122 w 347"/>
                <a:gd name="T25" fmla="*/ 40 h 800"/>
                <a:gd name="T26" fmla="*/ 225 w 347"/>
                <a:gd name="T27" fmla="*/ 40 h 800"/>
                <a:gd name="T28" fmla="*/ 293 w 347"/>
                <a:gd name="T29" fmla="*/ 114 h 800"/>
                <a:gd name="T30" fmla="*/ 293 w 347"/>
                <a:gd name="T31" fmla="*/ 320 h 800"/>
                <a:gd name="T32" fmla="*/ 225 w 347"/>
                <a:gd name="T33" fmla="*/ 0 h 800"/>
                <a:gd name="T34" fmla="*/ 225 w 347"/>
                <a:gd name="T35" fmla="*/ 0 h 800"/>
                <a:gd name="T36" fmla="*/ 122 w 347"/>
                <a:gd name="T37" fmla="*/ 0 h 800"/>
                <a:gd name="T38" fmla="*/ 0 w 347"/>
                <a:gd name="T39" fmla="*/ 114 h 800"/>
                <a:gd name="T40" fmla="*/ 0 w 347"/>
                <a:gd name="T41" fmla="*/ 320 h 800"/>
                <a:gd name="T42" fmla="*/ 53 w 347"/>
                <a:gd name="T43" fmla="*/ 414 h 800"/>
                <a:gd name="T44" fmla="*/ 53 w 347"/>
                <a:gd name="T45" fmla="*/ 707 h 800"/>
                <a:gd name="T46" fmla="*/ 152 w 347"/>
                <a:gd name="T47" fmla="*/ 800 h 800"/>
                <a:gd name="T48" fmla="*/ 194 w 347"/>
                <a:gd name="T49" fmla="*/ 800 h 800"/>
                <a:gd name="T50" fmla="*/ 293 w 347"/>
                <a:gd name="T51" fmla="*/ 707 h 800"/>
                <a:gd name="T52" fmla="*/ 293 w 347"/>
                <a:gd name="T53" fmla="*/ 414 h 800"/>
                <a:gd name="T54" fmla="*/ 347 w 347"/>
                <a:gd name="T55" fmla="*/ 320 h 800"/>
                <a:gd name="T56" fmla="*/ 347 w 347"/>
                <a:gd name="T57" fmla="*/ 114 h 800"/>
                <a:gd name="T58" fmla="*/ 225 w 347"/>
                <a:gd name="T59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7" h="800">
                  <a:moveTo>
                    <a:pt x="293" y="320"/>
                  </a:moveTo>
                  <a:lnTo>
                    <a:pt x="293" y="320"/>
                  </a:lnTo>
                  <a:cubicBezTo>
                    <a:pt x="293" y="345"/>
                    <a:pt x="278" y="368"/>
                    <a:pt x="254" y="377"/>
                  </a:cubicBezTo>
                  <a:cubicBezTo>
                    <a:pt x="245" y="381"/>
                    <a:pt x="240" y="389"/>
                    <a:pt x="240" y="399"/>
                  </a:cubicBezTo>
                  <a:lnTo>
                    <a:pt x="240" y="707"/>
                  </a:lnTo>
                  <a:cubicBezTo>
                    <a:pt x="240" y="733"/>
                    <a:pt x="221" y="760"/>
                    <a:pt x="194" y="760"/>
                  </a:cubicBezTo>
                  <a:lnTo>
                    <a:pt x="152" y="760"/>
                  </a:lnTo>
                  <a:cubicBezTo>
                    <a:pt x="126" y="760"/>
                    <a:pt x="104" y="736"/>
                    <a:pt x="104" y="709"/>
                  </a:cubicBezTo>
                  <a:lnTo>
                    <a:pt x="104" y="400"/>
                  </a:lnTo>
                  <a:cubicBezTo>
                    <a:pt x="104" y="390"/>
                    <a:pt x="100" y="381"/>
                    <a:pt x="91" y="378"/>
                  </a:cubicBezTo>
                  <a:cubicBezTo>
                    <a:pt x="67" y="369"/>
                    <a:pt x="53" y="345"/>
                    <a:pt x="53" y="320"/>
                  </a:cubicBezTo>
                  <a:lnTo>
                    <a:pt x="53" y="114"/>
                  </a:lnTo>
                  <a:cubicBezTo>
                    <a:pt x="53" y="80"/>
                    <a:pt x="88" y="40"/>
                    <a:pt x="122" y="40"/>
                  </a:cubicBezTo>
                  <a:lnTo>
                    <a:pt x="225" y="40"/>
                  </a:lnTo>
                  <a:cubicBezTo>
                    <a:pt x="259" y="40"/>
                    <a:pt x="293" y="80"/>
                    <a:pt x="293" y="114"/>
                  </a:cubicBezTo>
                  <a:lnTo>
                    <a:pt x="293" y="320"/>
                  </a:lnTo>
                  <a:close/>
                  <a:moveTo>
                    <a:pt x="225" y="0"/>
                  </a:moveTo>
                  <a:lnTo>
                    <a:pt x="225" y="0"/>
                  </a:lnTo>
                  <a:lnTo>
                    <a:pt x="122" y="0"/>
                  </a:lnTo>
                  <a:cubicBezTo>
                    <a:pt x="62" y="0"/>
                    <a:pt x="0" y="54"/>
                    <a:pt x="0" y="114"/>
                  </a:cubicBezTo>
                  <a:lnTo>
                    <a:pt x="0" y="320"/>
                  </a:lnTo>
                  <a:cubicBezTo>
                    <a:pt x="0" y="359"/>
                    <a:pt x="27" y="395"/>
                    <a:pt x="53" y="414"/>
                  </a:cubicBezTo>
                  <a:lnTo>
                    <a:pt x="53" y="707"/>
                  </a:lnTo>
                  <a:cubicBezTo>
                    <a:pt x="53" y="759"/>
                    <a:pt x="100" y="800"/>
                    <a:pt x="152" y="800"/>
                  </a:cubicBezTo>
                  <a:lnTo>
                    <a:pt x="194" y="800"/>
                  </a:lnTo>
                  <a:cubicBezTo>
                    <a:pt x="247" y="800"/>
                    <a:pt x="293" y="759"/>
                    <a:pt x="293" y="707"/>
                  </a:cubicBezTo>
                  <a:lnTo>
                    <a:pt x="293" y="414"/>
                  </a:lnTo>
                  <a:cubicBezTo>
                    <a:pt x="320" y="395"/>
                    <a:pt x="347" y="359"/>
                    <a:pt x="347" y="320"/>
                  </a:cubicBezTo>
                  <a:lnTo>
                    <a:pt x="347" y="114"/>
                  </a:lnTo>
                  <a:cubicBezTo>
                    <a:pt x="347" y="54"/>
                    <a:pt x="285" y="0"/>
                    <a:pt x="225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2" name="Freeform 123"/>
            <p:cNvSpPr>
              <a:spLocks noEditPoints="1"/>
            </p:cNvSpPr>
            <p:nvPr/>
          </p:nvSpPr>
          <p:spPr bwMode="auto">
            <a:xfrm>
              <a:off x="4978" y="3157"/>
              <a:ext cx="131" cy="130"/>
            </a:xfrm>
            <a:custGeom>
              <a:avLst/>
              <a:gdLst>
                <a:gd name="T0" fmla="*/ 108 w 215"/>
                <a:gd name="T1" fmla="*/ 47 h 215"/>
                <a:gd name="T2" fmla="*/ 108 w 215"/>
                <a:gd name="T3" fmla="*/ 47 h 215"/>
                <a:gd name="T4" fmla="*/ 169 w 215"/>
                <a:gd name="T5" fmla="*/ 108 h 215"/>
                <a:gd name="T6" fmla="*/ 108 w 215"/>
                <a:gd name="T7" fmla="*/ 168 h 215"/>
                <a:gd name="T8" fmla="*/ 47 w 215"/>
                <a:gd name="T9" fmla="*/ 108 h 215"/>
                <a:gd name="T10" fmla="*/ 108 w 215"/>
                <a:gd name="T11" fmla="*/ 47 h 215"/>
                <a:gd name="T12" fmla="*/ 108 w 215"/>
                <a:gd name="T13" fmla="*/ 215 h 215"/>
                <a:gd name="T14" fmla="*/ 108 w 215"/>
                <a:gd name="T15" fmla="*/ 215 h 215"/>
                <a:gd name="T16" fmla="*/ 215 w 215"/>
                <a:gd name="T17" fmla="*/ 108 h 215"/>
                <a:gd name="T18" fmla="*/ 108 w 215"/>
                <a:gd name="T19" fmla="*/ 0 h 215"/>
                <a:gd name="T20" fmla="*/ 0 w 215"/>
                <a:gd name="T21" fmla="*/ 108 h 215"/>
                <a:gd name="T22" fmla="*/ 108 w 215"/>
                <a:gd name="T23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5" h="215">
                  <a:moveTo>
                    <a:pt x="108" y="47"/>
                  </a:moveTo>
                  <a:lnTo>
                    <a:pt x="108" y="47"/>
                  </a:lnTo>
                  <a:cubicBezTo>
                    <a:pt x="141" y="47"/>
                    <a:pt x="169" y="74"/>
                    <a:pt x="169" y="108"/>
                  </a:cubicBezTo>
                  <a:cubicBezTo>
                    <a:pt x="169" y="141"/>
                    <a:pt x="141" y="168"/>
                    <a:pt x="108" y="168"/>
                  </a:cubicBezTo>
                  <a:cubicBezTo>
                    <a:pt x="74" y="168"/>
                    <a:pt x="47" y="141"/>
                    <a:pt x="47" y="108"/>
                  </a:cubicBezTo>
                  <a:cubicBezTo>
                    <a:pt x="47" y="74"/>
                    <a:pt x="74" y="47"/>
                    <a:pt x="108" y="47"/>
                  </a:cubicBezTo>
                  <a:close/>
                  <a:moveTo>
                    <a:pt x="108" y="215"/>
                  </a:moveTo>
                  <a:lnTo>
                    <a:pt x="108" y="215"/>
                  </a:lnTo>
                  <a:cubicBezTo>
                    <a:pt x="167" y="215"/>
                    <a:pt x="215" y="167"/>
                    <a:pt x="215" y="108"/>
                  </a:cubicBezTo>
                  <a:cubicBezTo>
                    <a:pt x="215" y="48"/>
                    <a:pt x="167" y="0"/>
                    <a:pt x="108" y="0"/>
                  </a:cubicBezTo>
                  <a:cubicBezTo>
                    <a:pt x="49" y="0"/>
                    <a:pt x="0" y="48"/>
                    <a:pt x="0" y="108"/>
                  </a:cubicBezTo>
                  <a:cubicBezTo>
                    <a:pt x="0" y="167"/>
                    <a:pt x="49" y="215"/>
                    <a:pt x="108" y="215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3" name="Freeform 124"/>
            <p:cNvSpPr>
              <a:spLocks noEditPoints="1"/>
            </p:cNvSpPr>
            <p:nvPr/>
          </p:nvSpPr>
          <p:spPr bwMode="auto">
            <a:xfrm>
              <a:off x="4938" y="3303"/>
              <a:ext cx="211" cy="482"/>
            </a:xfrm>
            <a:custGeom>
              <a:avLst/>
              <a:gdLst>
                <a:gd name="T0" fmla="*/ 294 w 347"/>
                <a:gd name="T1" fmla="*/ 320 h 800"/>
                <a:gd name="T2" fmla="*/ 294 w 347"/>
                <a:gd name="T3" fmla="*/ 320 h 800"/>
                <a:gd name="T4" fmla="*/ 255 w 347"/>
                <a:gd name="T5" fmla="*/ 377 h 800"/>
                <a:gd name="T6" fmla="*/ 240 w 347"/>
                <a:gd name="T7" fmla="*/ 399 h 800"/>
                <a:gd name="T8" fmla="*/ 240 w 347"/>
                <a:gd name="T9" fmla="*/ 707 h 800"/>
                <a:gd name="T10" fmla="*/ 195 w 347"/>
                <a:gd name="T11" fmla="*/ 760 h 800"/>
                <a:gd name="T12" fmla="*/ 153 w 347"/>
                <a:gd name="T13" fmla="*/ 760 h 800"/>
                <a:gd name="T14" fmla="*/ 104 w 347"/>
                <a:gd name="T15" fmla="*/ 709 h 800"/>
                <a:gd name="T16" fmla="*/ 104 w 347"/>
                <a:gd name="T17" fmla="*/ 400 h 800"/>
                <a:gd name="T18" fmla="*/ 91 w 347"/>
                <a:gd name="T19" fmla="*/ 378 h 800"/>
                <a:gd name="T20" fmla="*/ 54 w 347"/>
                <a:gd name="T21" fmla="*/ 320 h 800"/>
                <a:gd name="T22" fmla="*/ 54 w 347"/>
                <a:gd name="T23" fmla="*/ 114 h 800"/>
                <a:gd name="T24" fmla="*/ 122 w 347"/>
                <a:gd name="T25" fmla="*/ 40 h 800"/>
                <a:gd name="T26" fmla="*/ 226 w 347"/>
                <a:gd name="T27" fmla="*/ 40 h 800"/>
                <a:gd name="T28" fmla="*/ 294 w 347"/>
                <a:gd name="T29" fmla="*/ 114 h 800"/>
                <a:gd name="T30" fmla="*/ 294 w 347"/>
                <a:gd name="T31" fmla="*/ 320 h 800"/>
                <a:gd name="T32" fmla="*/ 226 w 347"/>
                <a:gd name="T33" fmla="*/ 0 h 800"/>
                <a:gd name="T34" fmla="*/ 226 w 347"/>
                <a:gd name="T35" fmla="*/ 0 h 800"/>
                <a:gd name="T36" fmla="*/ 122 w 347"/>
                <a:gd name="T37" fmla="*/ 0 h 800"/>
                <a:gd name="T38" fmla="*/ 0 w 347"/>
                <a:gd name="T39" fmla="*/ 114 h 800"/>
                <a:gd name="T40" fmla="*/ 0 w 347"/>
                <a:gd name="T41" fmla="*/ 320 h 800"/>
                <a:gd name="T42" fmla="*/ 54 w 347"/>
                <a:gd name="T43" fmla="*/ 414 h 800"/>
                <a:gd name="T44" fmla="*/ 54 w 347"/>
                <a:gd name="T45" fmla="*/ 707 h 800"/>
                <a:gd name="T46" fmla="*/ 153 w 347"/>
                <a:gd name="T47" fmla="*/ 800 h 800"/>
                <a:gd name="T48" fmla="*/ 195 w 347"/>
                <a:gd name="T49" fmla="*/ 800 h 800"/>
                <a:gd name="T50" fmla="*/ 294 w 347"/>
                <a:gd name="T51" fmla="*/ 707 h 800"/>
                <a:gd name="T52" fmla="*/ 294 w 347"/>
                <a:gd name="T53" fmla="*/ 414 h 800"/>
                <a:gd name="T54" fmla="*/ 347 w 347"/>
                <a:gd name="T55" fmla="*/ 320 h 800"/>
                <a:gd name="T56" fmla="*/ 347 w 347"/>
                <a:gd name="T57" fmla="*/ 114 h 800"/>
                <a:gd name="T58" fmla="*/ 226 w 347"/>
                <a:gd name="T59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7" h="800">
                  <a:moveTo>
                    <a:pt x="294" y="320"/>
                  </a:moveTo>
                  <a:lnTo>
                    <a:pt x="294" y="320"/>
                  </a:lnTo>
                  <a:cubicBezTo>
                    <a:pt x="294" y="345"/>
                    <a:pt x="279" y="368"/>
                    <a:pt x="255" y="377"/>
                  </a:cubicBezTo>
                  <a:cubicBezTo>
                    <a:pt x="246" y="381"/>
                    <a:pt x="240" y="389"/>
                    <a:pt x="240" y="399"/>
                  </a:cubicBezTo>
                  <a:lnTo>
                    <a:pt x="240" y="707"/>
                  </a:lnTo>
                  <a:cubicBezTo>
                    <a:pt x="240" y="733"/>
                    <a:pt x="222" y="760"/>
                    <a:pt x="195" y="760"/>
                  </a:cubicBezTo>
                  <a:lnTo>
                    <a:pt x="153" y="760"/>
                  </a:lnTo>
                  <a:cubicBezTo>
                    <a:pt x="126" y="760"/>
                    <a:pt x="104" y="736"/>
                    <a:pt x="104" y="709"/>
                  </a:cubicBezTo>
                  <a:lnTo>
                    <a:pt x="104" y="400"/>
                  </a:lnTo>
                  <a:cubicBezTo>
                    <a:pt x="104" y="390"/>
                    <a:pt x="100" y="381"/>
                    <a:pt x="91" y="378"/>
                  </a:cubicBezTo>
                  <a:cubicBezTo>
                    <a:pt x="68" y="369"/>
                    <a:pt x="54" y="345"/>
                    <a:pt x="54" y="320"/>
                  </a:cubicBezTo>
                  <a:lnTo>
                    <a:pt x="54" y="114"/>
                  </a:lnTo>
                  <a:cubicBezTo>
                    <a:pt x="54" y="80"/>
                    <a:pt x="88" y="40"/>
                    <a:pt x="122" y="40"/>
                  </a:cubicBezTo>
                  <a:lnTo>
                    <a:pt x="226" y="40"/>
                  </a:lnTo>
                  <a:cubicBezTo>
                    <a:pt x="259" y="40"/>
                    <a:pt x="294" y="80"/>
                    <a:pt x="294" y="114"/>
                  </a:cubicBezTo>
                  <a:lnTo>
                    <a:pt x="294" y="320"/>
                  </a:lnTo>
                  <a:close/>
                  <a:moveTo>
                    <a:pt x="226" y="0"/>
                  </a:moveTo>
                  <a:lnTo>
                    <a:pt x="226" y="0"/>
                  </a:lnTo>
                  <a:lnTo>
                    <a:pt x="122" y="0"/>
                  </a:lnTo>
                  <a:cubicBezTo>
                    <a:pt x="62" y="0"/>
                    <a:pt x="0" y="54"/>
                    <a:pt x="0" y="114"/>
                  </a:cubicBezTo>
                  <a:lnTo>
                    <a:pt x="0" y="320"/>
                  </a:lnTo>
                  <a:cubicBezTo>
                    <a:pt x="0" y="359"/>
                    <a:pt x="27" y="395"/>
                    <a:pt x="54" y="414"/>
                  </a:cubicBezTo>
                  <a:lnTo>
                    <a:pt x="54" y="707"/>
                  </a:lnTo>
                  <a:cubicBezTo>
                    <a:pt x="54" y="759"/>
                    <a:pt x="100" y="800"/>
                    <a:pt x="153" y="800"/>
                  </a:cubicBezTo>
                  <a:lnTo>
                    <a:pt x="195" y="800"/>
                  </a:lnTo>
                  <a:cubicBezTo>
                    <a:pt x="247" y="800"/>
                    <a:pt x="294" y="759"/>
                    <a:pt x="294" y="707"/>
                  </a:cubicBezTo>
                  <a:lnTo>
                    <a:pt x="294" y="414"/>
                  </a:lnTo>
                  <a:cubicBezTo>
                    <a:pt x="320" y="395"/>
                    <a:pt x="347" y="359"/>
                    <a:pt x="347" y="320"/>
                  </a:cubicBezTo>
                  <a:lnTo>
                    <a:pt x="347" y="114"/>
                  </a:lnTo>
                  <a:cubicBezTo>
                    <a:pt x="347" y="54"/>
                    <a:pt x="286" y="0"/>
                    <a:pt x="226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04" name="Freeform 125"/>
            <p:cNvSpPr>
              <a:spLocks/>
            </p:cNvSpPr>
            <p:nvPr/>
          </p:nvSpPr>
          <p:spPr bwMode="auto">
            <a:xfrm>
              <a:off x="5174" y="3372"/>
              <a:ext cx="149" cy="117"/>
            </a:xfrm>
            <a:custGeom>
              <a:avLst/>
              <a:gdLst>
                <a:gd name="T0" fmla="*/ 166 w 246"/>
                <a:gd name="T1" fmla="*/ 10 h 194"/>
                <a:gd name="T2" fmla="*/ 166 w 246"/>
                <a:gd name="T3" fmla="*/ 10 h 194"/>
                <a:gd name="T4" fmla="*/ 128 w 246"/>
                <a:gd name="T5" fmla="*/ 10 h 194"/>
                <a:gd name="T6" fmla="*/ 128 w 246"/>
                <a:gd name="T7" fmla="*/ 48 h 194"/>
                <a:gd name="T8" fmla="*/ 152 w 246"/>
                <a:gd name="T9" fmla="*/ 72 h 194"/>
                <a:gd name="T10" fmla="*/ 27 w 246"/>
                <a:gd name="T11" fmla="*/ 72 h 194"/>
                <a:gd name="T12" fmla="*/ 0 w 246"/>
                <a:gd name="T13" fmla="*/ 98 h 194"/>
                <a:gd name="T14" fmla="*/ 27 w 246"/>
                <a:gd name="T15" fmla="*/ 125 h 194"/>
                <a:gd name="T16" fmla="*/ 152 w 246"/>
                <a:gd name="T17" fmla="*/ 125 h 194"/>
                <a:gd name="T18" fmla="*/ 128 w 246"/>
                <a:gd name="T19" fmla="*/ 149 h 194"/>
                <a:gd name="T20" fmla="*/ 128 w 246"/>
                <a:gd name="T21" fmla="*/ 186 h 194"/>
                <a:gd name="T22" fmla="*/ 147 w 246"/>
                <a:gd name="T23" fmla="*/ 194 h 194"/>
                <a:gd name="T24" fmla="*/ 166 w 246"/>
                <a:gd name="T25" fmla="*/ 186 h 194"/>
                <a:gd name="T26" fmla="*/ 235 w 246"/>
                <a:gd name="T27" fmla="*/ 117 h 194"/>
                <a:gd name="T28" fmla="*/ 235 w 246"/>
                <a:gd name="T29" fmla="*/ 79 h 194"/>
                <a:gd name="T30" fmla="*/ 166 w 246"/>
                <a:gd name="T31" fmla="*/ 1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6" h="194">
                  <a:moveTo>
                    <a:pt x="166" y="10"/>
                  </a:moveTo>
                  <a:lnTo>
                    <a:pt x="166" y="10"/>
                  </a:lnTo>
                  <a:cubicBezTo>
                    <a:pt x="156" y="0"/>
                    <a:pt x="139" y="0"/>
                    <a:pt x="128" y="10"/>
                  </a:cubicBezTo>
                  <a:cubicBezTo>
                    <a:pt x="118" y="21"/>
                    <a:pt x="118" y="38"/>
                    <a:pt x="128" y="48"/>
                  </a:cubicBezTo>
                  <a:lnTo>
                    <a:pt x="152" y="72"/>
                  </a:lnTo>
                  <a:lnTo>
                    <a:pt x="27" y="72"/>
                  </a:lnTo>
                  <a:cubicBezTo>
                    <a:pt x="12" y="72"/>
                    <a:pt x="0" y="84"/>
                    <a:pt x="0" y="98"/>
                  </a:cubicBezTo>
                  <a:cubicBezTo>
                    <a:pt x="0" y="113"/>
                    <a:pt x="12" y="125"/>
                    <a:pt x="27" y="125"/>
                  </a:cubicBezTo>
                  <a:lnTo>
                    <a:pt x="152" y="125"/>
                  </a:lnTo>
                  <a:lnTo>
                    <a:pt x="128" y="149"/>
                  </a:lnTo>
                  <a:cubicBezTo>
                    <a:pt x="118" y="159"/>
                    <a:pt x="118" y="176"/>
                    <a:pt x="128" y="186"/>
                  </a:cubicBezTo>
                  <a:cubicBezTo>
                    <a:pt x="134" y="191"/>
                    <a:pt x="140" y="194"/>
                    <a:pt x="147" y="194"/>
                  </a:cubicBezTo>
                  <a:cubicBezTo>
                    <a:pt x="154" y="194"/>
                    <a:pt x="161" y="191"/>
                    <a:pt x="166" y="186"/>
                  </a:cubicBezTo>
                  <a:lnTo>
                    <a:pt x="235" y="117"/>
                  </a:lnTo>
                  <a:cubicBezTo>
                    <a:pt x="246" y="107"/>
                    <a:pt x="246" y="90"/>
                    <a:pt x="235" y="79"/>
                  </a:cubicBezTo>
                  <a:lnTo>
                    <a:pt x="166" y="1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25400" dir="5400000" algn="t" rotWithShape="0">
                <a:schemeClr val="bg1">
                  <a:alpha val="40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082590" y="3145555"/>
            <a:ext cx="1196412" cy="467051"/>
          </a:xfrm>
          <a:prstGeom prst="rect">
            <a:avLst/>
          </a:prstGeom>
          <a:noFill/>
          <a:effectLst>
            <a:outerShdw blurRad="38100" dist="25400" dir="5400000" algn="ctr" rotWithShape="0">
              <a:schemeClr val="bg1"/>
            </a:outerShdw>
          </a:effectLst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2400" b="1" i="0" dirty="0">
                <a:solidFill>
                  <a:schemeClr val="bg2"/>
                </a:solidFill>
                <a:effectLst>
                  <a:outerShdw blurRad="38100" dist="127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561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831117" y="4369203"/>
            <a:ext cx="1075936" cy="24468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Warsztatów zrzeszonych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792645" y="5552641"/>
            <a:ext cx="1152880" cy="24468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900" b="0" i="0">
                <a:solidFill>
                  <a:schemeClr val="tx2"/>
                </a:solidFill>
                <a:latin typeface="Arial" panose="020B0604020202020204" pitchFamily="34" charset="0"/>
              </a:rPr>
              <a:t>Stałych klientów 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347771" y="3460670"/>
            <a:ext cx="723275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1000" b="0" i="0">
                <a:solidFill>
                  <a:schemeClr val="tx2"/>
                </a:solidFill>
                <a:latin typeface="Arial" panose="020B0604020202020204" pitchFamily="34" charset="0"/>
              </a:rPr>
              <a:t>Filie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784493" y="3460670"/>
            <a:ext cx="511680" cy="261610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1000" b="0" i="0">
                <a:solidFill>
                  <a:schemeClr val="tx2"/>
                </a:solidFill>
                <a:latin typeface="Arial" panose="020B0604020202020204" pitchFamily="34" charset="0"/>
              </a:rPr>
              <a:t>SKU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013121" y="2438870"/>
            <a:ext cx="665567" cy="24468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900" b="0" i="0">
                <a:solidFill>
                  <a:schemeClr val="tx2"/>
                </a:solidFill>
                <a:latin typeface="Arial" panose="020B0604020202020204" pitchFamily="34" charset="0"/>
              </a:rPr>
              <a:t>Dostawcy</a:t>
            </a:r>
          </a:p>
        </p:txBody>
      </p:sp>
      <p:grpSp>
        <p:nvGrpSpPr>
          <p:cNvPr id="2058" name="Group 2057"/>
          <p:cNvGrpSpPr/>
          <p:nvPr/>
        </p:nvGrpSpPr>
        <p:grpSpPr>
          <a:xfrm>
            <a:off x="7435433" y="2286804"/>
            <a:ext cx="2573165" cy="531686"/>
            <a:chOff x="7435433" y="2286804"/>
            <a:chExt cx="2573165" cy="531686"/>
          </a:xfrm>
        </p:grpSpPr>
        <p:sp>
          <p:nvSpPr>
            <p:cNvPr id="32" name="TextBox 31"/>
            <p:cNvSpPr txBox="1"/>
            <p:nvPr/>
          </p:nvSpPr>
          <p:spPr>
            <a:xfrm>
              <a:off x="7435433" y="2315082"/>
              <a:ext cx="1317797" cy="482889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l-PL" sz="12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LTM Mar – 2020</a:t>
              </a:r>
            </a:p>
            <a:p>
              <a:pPr>
                <a:lnSpc>
                  <a:spcPct val="110000"/>
                </a:lnSpc>
              </a:pPr>
              <a:r>
                <a:rPr lang="pl-PL" sz="12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 Sprzedaż</a:t>
              </a:r>
              <a:endParaRPr lang="pl-PL" sz="1200" b="1" i="0" dirty="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8602741" y="2286804"/>
              <a:ext cx="1405857" cy="531686"/>
              <a:chOff x="8602741" y="2330405"/>
              <a:chExt cx="1405857" cy="531686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8602741" y="2330405"/>
                <a:ext cx="1359440" cy="342145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pPr algn="r">
                  <a:lnSpc>
                    <a:spcPct val="110000"/>
                  </a:lnSpc>
                </a:pPr>
                <a:r>
                  <a:rPr lang="pl-PL" sz="1600" b="1" dirty="0">
                    <a:solidFill>
                      <a:schemeClr val="bg2"/>
                    </a:solidFill>
                    <a:latin typeface="Arial" panose="020B0604020202020204" pitchFamily="34" charset="0"/>
                  </a:rPr>
                  <a:t>PLN 8,7 mld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916929" y="2566754"/>
                <a:ext cx="1091669" cy="295337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r>
                  <a:rPr lang="pl-PL" sz="1300" b="1" i="0" dirty="0">
                    <a:solidFill>
                      <a:schemeClr val="tx2"/>
                    </a:solidFill>
                    <a:latin typeface="Arial" panose="020B0604020202020204" pitchFamily="34" charset="0"/>
                  </a:rPr>
                  <a:t>(</a:t>
                </a:r>
                <a:r>
                  <a:rPr lang="pl-PL" sz="1300" b="1" dirty="0">
                    <a:solidFill>
                      <a:schemeClr val="tx2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pl-PL" sz="1300" b="1" i="0" dirty="0">
                    <a:solidFill>
                      <a:schemeClr val="tx2"/>
                    </a:solidFill>
                    <a:latin typeface="Arial" panose="020B0604020202020204" pitchFamily="34" charset="0"/>
                  </a:rPr>
                  <a:t> mld €)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904875" y="5013167"/>
            <a:ext cx="2210583" cy="538727"/>
            <a:chOff x="904875" y="5011697"/>
            <a:chExt cx="2210583" cy="538727"/>
          </a:xfrm>
        </p:grpSpPr>
        <p:pic>
          <p:nvPicPr>
            <p:cNvPr id="121" name="Picture 48" descr="https://sp.jpmchase.net/sites/spmkrhkt/pitchproplus/Round%20Button%20Flags/European%20Union.png"/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7654" y="5011697"/>
              <a:ext cx="587804" cy="538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" name="TextBox 121"/>
            <p:cNvSpPr txBox="1"/>
            <p:nvPr/>
          </p:nvSpPr>
          <p:spPr>
            <a:xfrm>
              <a:off x="904875" y="5023297"/>
              <a:ext cx="676275" cy="515526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pl-PL" sz="2500" b="1" i="0">
                  <a:solidFill>
                    <a:schemeClr val="bg2"/>
                  </a:solidFill>
                  <a:latin typeface="Arial" panose="020B0604020202020204" pitchFamily="34" charset="0"/>
                </a:rPr>
                <a:t>17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347297" y="5137559"/>
              <a:ext cx="972588" cy="287002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l-PL" sz="1150" b="1">
                  <a:solidFill>
                    <a:schemeClr val="tx2"/>
                  </a:solidFill>
                  <a:latin typeface="Arial" panose="020B0604020202020204" pitchFamily="34" charset="0"/>
                </a:rPr>
                <a:t>kraje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63910" y="5043382"/>
              <a:ext cx="326571" cy="26161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pl-PL" sz="1000" b="1" i="0">
                  <a:solidFill>
                    <a:srgbClr val="DA2038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445755" y="6014766"/>
            <a:ext cx="2550144" cy="700257"/>
            <a:chOff x="7445755" y="6014766"/>
            <a:chExt cx="2550144" cy="700257"/>
          </a:xfrm>
        </p:grpSpPr>
        <p:sp>
          <p:nvSpPr>
            <p:cNvPr id="113" name="TextBox 112"/>
            <p:cNvSpPr txBox="1"/>
            <p:nvPr/>
          </p:nvSpPr>
          <p:spPr>
            <a:xfrm>
              <a:off x="7445755" y="6029001"/>
              <a:ext cx="1297150" cy="686022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l-PL" sz="12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Kapitał własny </a:t>
              </a:r>
            </a:p>
            <a:p>
              <a:pPr>
                <a:lnSpc>
                  <a:spcPct val="110000"/>
                </a:lnSpc>
              </a:pPr>
              <a:r>
                <a:rPr lang="pl-PL" sz="12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LTM Mar 2020</a:t>
              </a:r>
            </a:p>
            <a:p>
              <a:pPr algn="l">
                <a:lnSpc>
                  <a:spcPct val="110000"/>
                </a:lnSpc>
              </a:pPr>
              <a:endParaRPr lang="pl-PL" sz="1200" b="1" dirty="0">
                <a:solidFill>
                  <a:schemeClr val="tx2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516179" y="6014766"/>
              <a:ext cx="1479720" cy="525657"/>
              <a:chOff x="8516179" y="6064714"/>
              <a:chExt cx="1479720" cy="525657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8516179" y="6064714"/>
                <a:ext cx="1456324" cy="342145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pPr algn="r">
                  <a:lnSpc>
                    <a:spcPct val="110000"/>
                  </a:lnSpc>
                </a:pPr>
                <a:r>
                  <a:rPr lang="pl-PL" sz="1600" b="1" dirty="0">
                    <a:solidFill>
                      <a:schemeClr val="bg2"/>
                    </a:solidFill>
                    <a:latin typeface="Arial" panose="020B0604020202020204" pitchFamily="34" charset="0"/>
                  </a:rPr>
                  <a:t>PLN </a:t>
                </a:r>
                <a:r>
                  <a:rPr lang="pl-PL" sz="1600" b="1" i="0" dirty="0">
                    <a:solidFill>
                      <a:schemeClr val="bg2"/>
                    </a:solidFill>
                    <a:latin typeface="Arial" panose="020B0604020202020204" pitchFamily="34" charset="0"/>
                  </a:rPr>
                  <a:t>2 mld</a:t>
                </a: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8916929" y="6295034"/>
                <a:ext cx="1078970" cy="295337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r>
                  <a:rPr lang="pl-PL" sz="1300" b="1" i="0" dirty="0">
                    <a:solidFill>
                      <a:schemeClr val="tx2"/>
                    </a:solidFill>
                    <a:latin typeface="Arial" panose="020B0604020202020204" pitchFamily="34" charset="0"/>
                  </a:rPr>
                  <a:t>(457 mln €)</a:t>
                </a:r>
              </a:p>
            </p:txBody>
          </p:sp>
        </p:grpSp>
      </p:grpSp>
      <p:grpSp>
        <p:nvGrpSpPr>
          <p:cNvPr id="112" name="Group 111"/>
          <p:cNvGrpSpPr/>
          <p:nvPr/>
        </p:nvGrpSpPr>
        <p:grpSpPr>
          <a:xfrm>
            <a:off x="7421629" y="3816869"/>
            <a:ext cx="2618720" cy="510364"/>
            <a:chOff x="7421629" y="4519915"/>
            <a:chExt cx="2618720" cy="510364"/>
          </a:xfrm>
        </p:grpSpPr>
        <p:sp>
          <p:nvSpPr>
            <p:cNvPr id="117" name="TextBox 116"/>
            <p:cNvSpPr txBox="1"/>
            <p:nvPr/>
          </p:nvSpPr>
          <p:spPr>
            <a:xfrm>
              <a:off x="7421629" y="4547390"/>
              <a:ext cx="1240853" cy="482889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l-PL" sz="12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LTM Mar- 2020</a:t>
              </a:r>
            </a:p>
            <a:p>
              <a:pPr>
                <a:lnSpc>
                  <a:spcPct val="110000"/>
                </a:lnSpc>
              </a:pPr>
              <a:r>
                <a:rPr lang="pl-PL" sz="12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EBITDA </a:t>
              </a:r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8490857" y="4519915"/>
              <a:ext cx="1549492" cy="506565"/>
              <a:chOff x="8490857" y="4566443"/>
              <a:chExt cx="1549492" cy="506565"/>
            </a:xfrm>
          </p:grpSpPr>
          <p:sp>
            <p:nvSpPr>
              <p:cNvPr id="119" name="TextBox 118"/>
              <p:cNvSpPr txBox="1"/>
              <p:nvPr/>
            </p:nvSpPr>
            <p:spPr>
              <a:xfrm>
                <a:off x="8490857" y="4566443"/>
                <a:ext cx="1471323" cy="342145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 anchor="ctr">
                <a:spAutoFit/>
              </a:bodyPr>
              <a:lstStyle/>
              <a:p>
                <a:pPr algn="r">
                  <a:lnSpc>
                    <a:spcPct val="110000"/>
                  </a:lnSpc>
                </a:pPr>
                <a:r>
                  <a:rPr lang="pl-PL" sz="1600" b="1" dirty="0">
                    <a:solidFill>
                      <a:schemeClr val="bg2"/>
                    </a:solidFill>
                    <a:latin typeface="Arial" panose="020B0604020202020204" pitchFamily="34" charset="0"/>
                  </a:rPr>
                  <a:t>PLN 431 mln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8961379" y="4777671"/>
                <a:ext cx="1078970" cy="295337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>
                  <a:lnSpc>
                    <a:spcPct val="110000"/>
                  </a:lnSpc>
                </a:pPr>
                <a:r>
                  <a:rPr lang="pl-PL" sz="1300" b="1" i="0" dirty="0">
                    <a:solidFill>
                      <a:schemeClr val="tx2"/>
                    </a:solidFill>
                    <a:latin typeface="Arial" panose="020B0604020202020204" pitchFamily="34" charset="0"/>
                  </a:rPr>
                  <a:t>(€99,6mln)</a:t>
                </a:r>
              </a:p>
            </p:txBody>
          </p:sp>
        </p:grpSp>
      </p:grpSp>
      <p:grpSp>
        <p:nvGrpSpPr>
          <p:cNvPr id="126" name="Group 125"/>
          <p:cNvGrpSpPr/>
          <p:nvPr/>
        </p:nvGrpSpPr>
        <p:grpSpPr>
          <a:xfrm>
            <a:off x="7435433" y="4557035"/>
            <a:ext cx="2526747" cy="498598"/>
            <a:chOff x="7435433" y="3742481"/>
            <a:chExt cx="2526747" cy="498598"/>
          </a:xfrm>
        </p:grpSpPr>
        <p:sp>
          <p:nvSpPr>
            <p:cNvPr id="127" name="TextBox 126"/>
            <p:cNvSpPr txBox="1"/>
            <p:nvPr/>
          </p:nvSpPr>
          <p:spPr>
            <a:xfrm>
              <a:off x="7435433" y="3742481"/>
              <a:ext cx="1246560" cy="498598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>
                <a:lnSpc>
                  <a:spcPct val="110000"/>
                </a:lnSpc>
              </a:pPr>
              <a:r>
                <a:rPr lang="pl-PL" sz="1200" b="1" i="0" dirty="0">
                  <a:solidFill>
                    <a:schemeClr val="tx2"/>
                  </a:solidFill>
                  <a:latin typeface="Arial" panose="020B0604020202020204" pitchFamily="34" charset="0"/>
                </a:rPr>
                <a:t>2007-19</a:t>
              </a:r>
            </a:p>
            <a:p>
              <a:pPr algn="l">
                <a:lnSpc>
                  <a:spcPct val="110000"/>
                </a:lnSpc>
              </a:pPr>
              <a:r>
                <a:rPr lang="pl-PL" sz="12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EBITDA CAGR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8689271" y="3812852"/>
              <a:ext cx="1272909" cy="342145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ctr">
              <a:spAutoFit/>
            </a:bodyPr>
            <a:lstStyle/>
            <a:p>
              <a:pPr algn="r">
                <a:lnSpc>
                  <a:spcPct val="110000"/>
                </a:lnSpc>
              </a:pPr>
              <a:r>
                <a:rPr lang="pl-PL" sz="1600" b="1" i="0" dirty="0">
                  <a:solidFill>
                    <a:schemeClr val="bg2"/>
                  </a:solidFill>
                  <a:latin typeface="Arial" panose="020B0604020202020204" pitchFamily="34" charset="0"/>
                </a:rPr>
                <a:t>13,7%</a:t>
              </a:r>
            </a:p>
          </p:txBody>
        </p:sp>
      </p:grpSp>
      <p:sp>
        <p:nvSpPr>
          <p:cNvPr id="13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2738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Inter Cars obejmuje cały łańcuch wartości na rynku wtórnym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11971" y="1357461"/>
            <a:ext cx="9113079" cy="267539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>
                <a:solidFill>
                  <a:prstClr val="white"/>
                </a:solidFill>
              </a:rPr>
              <a:t>Model biznesowy Inter Cars - pozycja w łańcuchu wartości </a:t>
            </a:r>
          </a:p>
        </p:txBody>
      </p:sp>
      <p:sp>
        <p:nvSpPr>
          <p:cNvPr id="81" name="TextBox 80"/>
          <p:cNvSpPr txBox="1"/>
          <p:nvPr>
            <p:custDataLst>
              <p:tags r:id="rId2"/>
            </p:custDataLst>
          </p:nvPr>
        </p:nvSpPr>
        <p:spPr>
          <a:xfrm>
            <a:off x="795528" y="6817401"/>
            <a:ext cx="9107423" cy="236988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Źródło: Dane Spółki, Roland Berger, 2HM &amp; Associates GmbH</a:t>
            </a:r>
          </a:p>
          <a:p>
            <a:pPr>
              <a:lnSpc>
                <a:spcPct val="110000"/>
              </a:lnSpc>
            </a:pPr>
            <a:r>
              <a:rPr lang="pl-PL" sz="700">
                <a:solidFill>
                  <a:schemeClr val="tx2"/>
                </a:solidFill>
                <a:latin typeface="Arial" panose="020B0604020202020204" pitchFamily="34" charset="0"/>
              </a:rPr>
              <a:t>Stan na 2016 r. </a:t>
            </a:r>
          </a:p>
        </p:txBody>
      </p:sp>
      <p:sp>
        <p:nvSpPr>
          <p:cNvPr id="3" name="Rectangle 2"/>
          <p:cNvSpPr/>
          <p:nvPr/>
        </p:nvSpPr>
        <p:spPr>
          <a:xfrm>
            <a:off x="673270" y="1937855"/>
            <a:ext cx="71764" cy="103822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dist="38100" algn="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sz="1050" b="1" dirty="0">
              <a:solidFill>
                <a:srgbClr val="2C3B4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3270" y="3111713"/>
            <a:ext cx="71764" cy="103822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dist="38100" algn="l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sz="1050" b="1" dirty="0">
              <a:solidFill>
                <a:srgbClr val="9B0302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3270" y="4285571"/>
            <a:ext cx="71764" cy="1495532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dist="38100" algn="l" rotWithShape="0">
              <a:schemeClr val="accent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sz="1050" b="1" dirty="0">
              <a:solidFill>
                <a:srgbClr val="9D9D9D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3270" y="5916735"/>
            <a:ext cx="71764" cy="352425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dist="38100" algn="l" rotWithShape="0">
              <a:schemeClr val="accent4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sz="1050" b="1" dirty="0">
              <a:solidFill>
                <a:srgbClr val="53333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3813" y="2082317"/>
            <a:ext cx="6186304" cy="7493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000" b="1">
                <a:solidFill>
                  <a:srgbClr val="2C3B4C"/>
                </a:solidFill>
              </a:rPr>
              <a:t>‘</a:t>
            </a:r>
          </a:p>
          <a:p>
            <a:pPr algn="ctr">
              <a:lnSpc>
                <a:spcPct val="110000"/>
              </a:lnSpc>
            </a:pPr>
            <a:r>
              <a:rPr lang="pl-PL" sz="1000" b="1">
                <a:solidFill>
                  <a:srgbClr val="2C3B4C"/>
                </a:solidFill>
              </a:rPr>
              <a:t>Producenci części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01703" y="3168864"/>
            <a:ext cx="2644137" cy="92392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000" b="1">
                <a:solidFill>
                  <a:srgbClr val="9B0302"/>
                </a:solidFill>
              </a:rPr>
              <a:t>Rynek OE i wtórny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01703" y="4381500"/>
            <a:ext cx="2640366" cy="9239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000" b="1">
                <a:solidFill>
                  <a:srgbClr val="9D9D9D">
                    <a:lumMod val="75000"/>
                  </a:srgbClr>
                </a:solidFill>
              </a:rPr>
              <a:t>Sieć dealerów OE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01703" y="5473341"/>
            <a:ext cx="6228414" cy="261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137160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000" b="1">
                <a:solidFill>
                  <a:srgbClr val="2C3B4C"/>
                </a:solidFill>
              </a:rPr>
              <a:t>Klienci końcowi 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9098" y="1720271"/>
            <a:ext cx="897437" cy="534556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507086" y="5957910"/>
            <a:ext cx="1332851" cy="2616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1000" b="1">
                <a:solidFill>
                  <a:srgbClr val="875C66"/>
                </a:solidFill>
              </a:rPr>
              <a:t>OE: około 1–5 lat 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813687" y="6034110"/>
            <a:ext cx="1332851" cy="2616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1000" b="1">
                <a:solidFill>
                  <a:srgbClr val="DA2038"/>
                </a:solidFill>
              </a:rPr>
              <a:t>IAM: około 1–25 lat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3713921" y="3168864"/>
            <a:ext cx="2487931" cy="923922"/>
            <a:chOff x="3939539" y="3168864"/>
            <a:chExt cx="2487931" cy="923922"/>
          </a:xfrm>
        </p:grpSpPr>
        <p:sp>
          <p:nvSpPr>
            <p:cNvPr id="15" name="Rectangle 14"/>
            <p:cNvSpPr/>
            <p:nvPr/>
          </p:nvSpPr>
          <p:spPr>
            <a:xfrm>
              <a:off x="3939539" y="3168864"/>
              <a:ext cx="2487931" cy="923922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t" anchorCtr="0" forceAA="0" compatLnSpc="0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r>
                <a:rPr lang="pl-PL" sz="1000" b="1">
                  <a:solidFill>
                    <a:srgbClr val="9B0302"/>
                  </a:solidFill>
                </a:rPr>
                <a:t>Dystrybutorzy B2B i IAM </a:t>
              </a:r>
            </a:p>
          </p:txBody>
        </p: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739" y="3399459"/>
              <a:ext cx="892812" cy="344904"/>
            </a:xfrm>
            <a:prstGeom prst="rect">
              <a:avLst/>
            </a:prstGeom>
          </p:spPr>
        </p:pic>
        <p:pic>
          <p:nvPicPr>
            <p:cNvPr id="111" name="Picture 4" descr="Image result for autodis logo"/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81" b="34509"/>
            <a:stretch/>
          </p:blipFill>
          <p:spPr bwMode="auto">
            <a:xfrm>
              <a:off x="4037623" y="3733231"/>
              <a:ext cx="892812" cy="246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3713920" y="4381500"/>
            <a:ext cx="844929" cy="9239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800" b="1" dirty="0">
                <a:solidFill>
                  <a:srgbClr val="9D9D9D">
                    <a:lumMod val="75000"/>
                  </a:srgbClr>
                </a:solidFill>
              </a:rPr>
              <a:t>Stowarzyszone warsztaty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4652900" y="4365654"/>
            <a:ext cx="731520" cy="9239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800" b="1" dirty="0">
                <a:solidFill>
                  <a:srgbClr val="9D9D9D">
                    <a:lumMod val="75000"/>
                  </a:srgbClr>
                </a:solidFill>
              </a:rPr>
              <a:t>Usługi wynajmu</a:t>
            </a:r>
            <a:r>
              <a:rPr lang="pl-PL" sz="1000" b="1" dirty="0">
                <a:solidFill>
                  <a:srgbClr val="9D9D9D">
                    <a:lumMod val="75000"/>
                  </a:srgbClr>
                </a:solidFill>
              </a:rPr>
              <a:t>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70332" y="4381500"/>
            <a:ext cx="731520" cy="9239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800" b="1" dirty="0">
                <a:solidFill>
                  <a:srgbClr val="9D9D9D">
                    <a:lumMod val="75000"/>
                  </a:srgbClr>
                </a:solidFill>
              </a:rPr>
              <a:t>Logistyka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649" y="4739415"/>
            <a:ext cx="485658" cy="232215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1280107" y="2355819"/>
            <a:ext cx="5726469" cy="496458"/>
            <a:chOff x="2785574" y="2555845"/>
            <a:chExt cx="6493156" cy="496458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785574" y="2638048"/>
              <a:ext cx="597694" cy="332052"/>
            </a:xfrm>
            <a:prstGeom prst="rect">
              <a:avLst/>
            </a:prstGeom>
          </p:spPr>
        </p:pic>
        <p:pic>
          <p:nvPicPr>
            <p:cNvPr id="3074" name="Picture 2" descr="https://cdn.intercars.eu/files/1/4/7/147/166x135,f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3149" y="2678166"/>
              <a:ext cx="674219" cy="251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cdn.intercars.eu/files/3/5/9/0/1/35901/166x135,f.png?v=2018-08-10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610" y="2591901"/>
              <a:ext cx="848695" cy="424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0186" y="2555845"/>
              <a:ext cx="692538" cy="49645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2604" y="2701214"/>
              <a:ext cx="776126" cy="205720"/>
            </a:xfrm>
            <a:prstGeom prst="rect">
              <a:avLst/>
            </a:prstGeom>
          </p:spPr>
        </p:pic>
      </p:grpSp>
      <p:grpSp>
        <p:nvGrpSpPr>
          <p:cNvPr id="57" name="Group 56"/>
          <p:cNvGrpSpPr/>
          <p:nvPr/>
        </p:nvGrpSpPr>
        <p:grpSpPr>
          <a:xfrm>
            <a:off x="5024586" y="1894271"/>
            <a:ext cx="1862595" cy="347472"/>
            <a:chOff x="7187193" y="2075065"/>
            <a:chExt cx="2111968" cy="347472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0"/>
            <a:srcRect l="12879" t="2605" r="-3980" b="-4545"/>
            <a:stretch/>
          </p:blipFill>
          <p:spPr>
            <a:xfrm>
              <a:off x="7187193" y="2075065"/>
              <a:ext cx="376709" cy="347472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1"/>
            <a:srcRect l="-4249" t="-10417" r="-2024" b="-24632"/>
            <a:stretch/>
          </p:blipFill>
          <p:spPr>
            <a:xfrm>
              <a:off x="8036787" y="2075065"/>
              <a:ext cx="379504" cy="347472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22"/>
            <a:srcRect l="4348" t="-855" r="-4348" b="855"/>
            <a:stretch/>
          </p:blipFill>
          <p:spPr>
            <a:xfrm>
              <a:off x="8889322" y="2075065"/>
              <a:ext cx="409839" cy="347472"/>
            </a:xfrm>
            <a:prstGeom prst="ellipse">
              <a:avLst/>
            </a:prstGeom>
            <a:ln>
              <a:solidFill>
                <a:schemeClr val="accent2"/>
              </a:solidFill>
            </a:ln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3"/>
          <a:srcRect l="2438" t="-1" r="4466" b="-2473"/>
          <a:stretch/>
        </p:blipFill>
        <p:spPr>
          <a:xfrm>
            <a:off x="1064905" y="1894271"/>
            <a:ext cx="297211" cy="347472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4"/>
          <a:srcRect l="-432" t="-10417" r="6159" b="-8629"/>
          <a:stretch/>
        </p:blipFill>
        <p:spPr>
          <a:xfrm>
            <a:off x="1835189" y="1894271"/>
            <a:ext cx="315866" cy="347472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5"/>
          <a:srcRect l="9110" t="-817" r="5238" b="8587"/>
          <a:stretch/>
        </p:blipFill>
        <p:spPr>
          <a:xfrm>
            <a:off x="2625113" y="1894271"/>
            <a:ext cx="328732" cy="347472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139" name="Freeform 138"/>
          <p:cNvSpPr>
            <a:spLocks/>
          </p:cNvSpPr>
          <p:nvPr/>
        </p:nvSpPr>
        <p:spPr bwMode="auto">
          <a:xfrm>
            <a:off x="6098221" y="5515741"/>
            <a:ext cx="991772" cy="750436"/>
          </a:xfrm>
          <a:custGeom>
            <a:avLst/>
            <a:gdLst>
              <a:gd name="T0" fmla="*/ 71 w 484"/>
              <a:gd name="T1" fmla="*/ 856 h 877"/>
              <a:gd name="T2" fmla="*/ 146 w 484"/>
              <a:gd name="T3" fmla="*/ 804 h 877"/>
              <a:gd name="T4" fmla="*/ 185 w 484"/>
              <a:gd name="T5" fmla="*/ 792 h 877"/>
              <a:gd name="T6" fmla="*/ 402 w 484"/>
              <a:gd name="T7" fmla="*/ 792 h 877"/>
              <a:gd name="T8" fmla="*/ 484 w 484"/>
              <a:gd name="T9" fmla="*/ 711 h 877"/>
              <a:gd name="T10" fmla="*/ 484 w 484"/>
              <a:gd name="T11" fmla="*/ 81 h 877"/>
              <a:gd name="T12" fmla="*/ 402 w 484"/>
              <a:gd name="T13" fmla="*/ 0 h 877"/>
              <a:gd name="T14" fmla="*/ 81 w 484"/>
              <a:gd name="T15" fmla="*/ 0 h 877"/>
              <a:gd name="T16" fmla="*/ 0 w 484"/>
              <a:gd name="T17" fmla="*/ 81 h 877"/>
              <a:gd name="T18" fmla="*/ 0 w 484"/>
              <a:gd name="T19" fmla="*/ 818 h 877"/>
              <a:gd name="T20" fmla="*/ 71 w 484"/>
              <a:gd name="T21" fmla="*/ 856 h 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84" h="877">
                <a:moveTo>
                  <a:pt x="71" y="856"/>
                </a:moveTo>
                <a:cubicBezTo>
                  <a:pt x="146" y="804"/>
                  <a:pt x="146" y="804"/>
                  <a:pt x="146" y="804"/>
                </a:cubicBezTo>
                <a:cubicBezTo>
                  <a:pt x="157" y="796"/>
                  <a:pt x="171" y="792"/>
                  <a:pt x="185" y="792"/>
                </a:cubicBezTo>
                <a:cubicBezTo>
                  <a:pt x="402" y="792"/>
                  <a:pt x="402" y="792"/>
                  <a:pt x="402" y="792"/>
                </a:cubicBezTo>
                <a:cubicBezTo>
                  <a:pt x="447" y="792"/>
                  <a:pt x="484" y="755"/>
                  <a:pt x="484" y="711"/>
                </a:cubicBezTo>
                <a:cubicBezTo>
                  <a:pt x="484" y="81"/>
                  <a:pt x="484" y="81"/>
                  <a:pt x="484" y="81"/>
                </a:cubicBezTo>
                <a:cubicBezTo>
                  <a:pt x="484" y="37"/>
                  <a:pt x="447" y="0"/>
                  <a:pt x="402" y="0"/>
                </a:cubicBezTo>
                <a:cubicBezTo>
                  <a:pt x="81" y="0"/>
                  <a:pt x="81" y="0"/>
                  <a:pt x="81" y="0"/>
                </a:cubicBezTo>
                <a:cubicBezTo>
                  <a:pt x="36" y="0"/>
                  <a:pt x="0" y="37"/>
                  <a:pt x="0" y="81"/>
                </a:cubicBezTo>
                <a:cubicBezTo>
                  <a:pt x="0" y="818"/>
                  <a:pt x="0" y="818"/>
                  <a:pt x="0" y="818"/>
                </a:cubicBezTo>
                <a:cubicBezTo>
                  <a:pt x="0" y="855"/>
                  <a:pt x="41" y="877"/>
                  <a:pt x="71" y="85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850" b="1" dirty="0">
                <a:solidFill>
                  <a:prstClr val="white"/>
                </a:solidFill>
              </a:rPr>
              <a:t>~13</a:t>
            </a:r>
            <a:r>
              <a:rPr lang="pl-PL" sz="850" dirty="0">
                <a:solidFill>
                  <a:prstClr val="white"/>
                </a:solidFill>
              </a:rPr>
              <a:t> lat - średni wiek samochodów w </a:t>
            </a:r>
            <a:r>
              <a:rPr lang="pl-PL" sz="850" b="1" dirty="0">
                <a:solidFill>
                  <a:prstClr val="white"/>
                </a:solidFill>
              </a:rPr>
              <a:t>Polsce</a:t>
            </a:r>
            <a:r>
              <a:rPr lang="pl-PL" sz="850" b="1" baseline="30000" dirty="0">
                <a:solidFill>
                  <a:prstClr val="white"/>
                </a:solidFill>
              </a:rPr>
              <a:t>1</a:t>
            </a:r>
          </a:p>
        </p:txBody>
      </p:sp>
      <p:cxnSp>
        <p:nvCxnSpPr>
          <p:cNvPr id="156" name="Straight Connector 155"/>
          <p:cNvCxnSpPr/>
          <p:nvPr/>
        </p:nvCxnSpPr>
        <p:spPr>
          <a:xfrm>
            <a:off x="3627402" y="6286486"/>
            <a:ext cx="3566160" cy="19466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/>
          <p:nvPr/>
        </p:nvCxnSpPr>
        <p:spPr>
          <a:xfrm>
            <a:off x="7206551" y="2390292"/>
            <a:ext cx="13226" cy="391566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>
            <a:off x="5221505" y="2382325"/>
            <a:ext cx="1985046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3599232" y="3052761"/>
            <a:ext cx="8727" cy="324325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3599232" y="3049132"/>
            <a:ext cx="1625379" cy="0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5226027" y="2390292"/>
            <a:ext cx="0" cy="662469"/>
          </a:xfrm>
          <a:prstGeom prst="line">
            <a:avLst/>
          </a:prstGeom>
          <a:ln w="952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6397254" y="3178560"/>
            <a:ext cx="775925" cy="213359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54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1000" b="1" dirty="0">
                <a:solidFill>
                  <a:srgbClr val="9B0302"/>
                </a:solidFill>
              </a:rPr>
              <a:t>Dealerzy internetowi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35" y="4376629"/>
            <a:ext cx="592661" cy="194316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5764309" y="6309976"/>
            <a:ext cx="1409383" cy="2616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1000" b="1" i="1">
                <a:solidFill>
                  <a:schemeClr val="tx2"/>
                </a:solidFill>
              </a:rPr>
              <a:t>Obecność Inter Cars 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163648" y="2358572"/>
            <a:ext cx="941283" cy="196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50" b="1">
                <a:solidFill>
                  <a:srgbClr val="2C3B4C"/>
                </a:solidFill>
              </a:rPr>
              <a:t>Produkcja </a:t>
            </a:r>
          </a:p>
        </p:txBody>
      </p:sp>
      <p:sp>
        <p:nvSpPr>
          <p:cNvPr id="7" name="Rectangle 6"/>
          <p:cNvSpPr/>
          <p:nvPr/>
        </p:nvSpPr>
        <p:spPr>
          <a:xfrm rot="16200000">
            <a:off x="234180" y="3525734"/>
            <a:ext cx="800219" cy="196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50" b="1">
                <a:solidFill>
                  <a:srgbClr val="9B0302"/>
                </a:solidFill>
              </a:rPr>
              <a:t>Dystrybucja </a:t>
            </a:r>
          </a:p>
        </p:txBody>
      </p:sp>
      <p:sp>
        <p:nvSpPr>
          <p:cNvPr id="13" name="Rectangle 12"/>
          <p:cNvSpPr/>
          <p:nvPr/>
        </p:nvSpPr>
        <p:spPr>
          <a:xfrm rot="16200000">
            <a:off x="153228" y="4876970"/>
            <a:ext cx="962123" cy="1967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50" b="1">
                <a:solidFill>
                  <a:srgbClr val="9D9D9D"/>
                </a:solidFill>
              </a:rPr>
              <a:t>Sprzedaż detaliczna/usługi </a:t>
            </a:r>
          </a:p>
        </p:txBody>
      </p:sp>
      <p:sp>
        <p:nvSpPr>
          <p:cNvPr id="16" name="Rectangle 15"/>
          <p:cNvSpPr/>
          <p:nvPr/>
        </p:nvSpPr>
        <p:spPr>
          <a:xfrm rot="16200000">
            <a:off x="62700" y="5894587"/>
            <a:ext cx="921646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850" b="1" dirty="0">
                <a:solidFill>
                  <a:srgbClr val="533334"/>
                </a:solidFill>
              </a:rPr>
              <a:t>Przykład </a:t>
            </a:r>
          </a:p>
          <a:p>
            <a:pPr algn="ctr"/>
            <a:r>
              <a:rPr lang="pl-PL" sz="850" b="1" dirty="0">
                <a:solidFill>
                  <a:srgbClr val="533334"/>
                </a:solidFill>
              </a:rPr>
              <a:t>Wiek samochodów 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966480" y="4697290"/>
            <a:ext cx="2423463" cy="452338"/>
            <a:chOff x="1091575" y="4697290"/>
            <a:chExt cx="2423463" cy="452338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575" y="4697290"/>
              <a:ext cx="460093" cy="446606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040" y="4716212"/>
              <a:ext cx="382872" cy="410740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132798" y="4716212"/>
              <a:ext cx="382240" cy="410740"/>
            </a:xfrm>
            <a:prstGeom prst="rect">
              <a:avLst/>
            </a:prstGeom>
          </p:spPr>
        </p:pic>
        <p:pic>
          <p:nvPicPr>
            <p:cNvPr id="90" name="Picture 6" descr="Image result for ford logo"/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59" b="20014"/>
            <a:stretch/>
          </p:blipFill>
          <p:spPr bwMode="auto">
            <a:xfrm>
              <a:off x="1884403" y="4825751"/>
              <a:ext cx="833004" cy="280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8" descr="Image result for ducati logo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5424" y="4721399"/>
              <a:ext cx="369291" cy="428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2" name="Right Arrow 131"/>
          <p:cNvSpPr/>
          <p:nvPr/>
        </p:nvSpPr>
        <p:spPr>
          <a:xfrm>
            <a:off x="6252811" y="3657599"/>
            <a:ext cx="179431" cy="125626"/>
          </a:xfrm>
          <a:prstGeom prst="rightArrow">
            <a:avLst>
              <a:gd name="adj1" fmla="val 50000"/>
              <a:gd name="adj2" fmla="val 53460"/>
            </a:avLst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sz="1200" dirty="0">
              <a:solidFill>
                <a:srgbClr val="2C3B4C"/>
              </a:solidFill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966480" y="3439990"/>
            <a:ext cx="2423463" cy="452338"/>
            <a:chOff x="1091575" y="4697290"/>
            <a:chExt cx="2423463" cy="452338"/>
          </a:xfrm>
        </p:grpSpPr>
        <p:pic>
          <p:nvPicPr>
            <p:cNvPr id="128" name="Picture 127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575" y="4697290"/>
              <a:ext cx="460093" cy="446606"/>
            </a:xfrm>
            <a:prstGeom prst="rect">
              <a:avLst/>
            </a:prstGeom>
          </p:spPr>
        </p:pic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040" y="4716212"/>
              <a:ext cx="382872" cy="410740"/>
            </a:xfrm>
            <a:prstGeom prst="rect">
              <a:avLst/>
            </a:prstGeom>
          </p:spPr>
        </p:pic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132798" y="4716212"/>
              <a:ext cx="382240" cy="410740"/>
            </a:xfrm>
            <a:prstGeom prst="rect">
              <a:avLst/>
            </a:prstGeom>
          </p:spPr>
        </p:pic>
        <p:pic>
          <p:nvPicPr>
            <p:cNvPr id="131" name="Picture 6" descr="Image result for ford logo"/>
            <p:cNvPicPr>
              <a:picLocks noChangeAspect="1" noChangeArrowheads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59" b="20014"/>
            <a:stretch/>
          </p:blipFill>
          <p:spPr bwMode="auto">
            <a:xfrm>
              <a:off x="1884403" y="4825751"/>
              <a:ext cx="833004" cy="280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8" descr="Image result for ducati logo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5424" y="4721399"/>
              <a:ext cx="369291" cy="428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65" name="Straight Arrow Connector 64"/>
          <p:cNvCxnSpPr>
            <a:stCxn id="14" idx="2"/>
            <a:endCxn id="17" idx="0"/>
          </p:cNvCxnSpPr>
          <p:nvPr/>
        </p:nvCxnSpPr>
        <p:spPr>
          <a:xfrm flipH="1">
            <a:off x="2221886" y="4092786"/>
            <a:ext cx="1886" cy="288714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  <a:endCxn id="115" idx="0"/>
          </p:cNvCxnSpPr>
          <p:nvPr/>
        </p:nvCxnSpPr>
        <p:spPr>
          <a:xfrm>
            <a:off x="5018660" y="4235662"/>
            <a:ext cx="0" cy="129992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14" idx="2"/>
            <a:endCxn id="21" idx="0"/>
          </p:cNvCxnSpPr>
          <p:nvPr/>
        </p:nvCxnSpPr>
        <p:spPr>
          <a:xfrm rot="16200000" flipH="1">
            <a:off x="3885575" y="2430983"/>
            <a:ext cx="288714" cy="3612320"/>
          </a:xfrm>
          <a:prstGeom prst="bentConnector3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Elbow Connector 96"/>
          <p:cNvCxnSpPr>
            <a:cxnSpLocks/>
            <a:stCxn id="15" idx="2"/>
            <a:endCxn id="18" idx="0"/>
          </p:cNvCxnSpPr>
          <p:nvPr/>
        </p:nvCxnSpPr>
        <p:spPr>
          <a:xfrm rot="5400000">
            <a:off x="4402779" y="3826392"/>
            <a:ext cx="288714" cy="821502"/>
          </a:xfrm>
          <a:prstGeom prst="bentConnector3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17" idx="2"/>
          </p:cNvCxnSpPr>
          <p:nvPr/>
        </p:nvCxnSpPr>
        <p:spPr>
          <a:xfrm>
            <a:off x="2221886" y="5305422"/>
            <a:ext cx="0" cy="167919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>
            <a:off x="4127356" y="5305422"/>
            <a:ext cx="0" cy="167919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>
            <a:off x="4957887" y="5305422"/>
            <a:ext cx="0" cy="167919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5836092" y="5305422"/>
            <a:ext cx="0" cy="167919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>
            <a:off x="6786984" y="5305422"/>
            <a:ext cx="0" cy="167919"/>
          </a:xfrm>
          <a:prstGeom prst="straightConnector1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Elbow Connector 134"/>
          <p:cNvCxnSpPr>
            <a:stCxn id="5" idx="2"/>
            <a:endCxn id="14" idx="0"/>
          </p:cNvCxnSpPr>
          <p:nvPr/>
        </p:nvCxnSpPr>
        <p:spPr>
          <a:xfrm rot="5400000">
            <a:off x="2961746" y="2093645"/>
            <a:ext cx="337246" cy="1813193"/>
          </a:xfrm>
          <a:prstGeom prst="bentConnector3">
            <a:avLst>
              <a:gd name="adj1" fmla="val 29288"/>
            </a:avLst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Elbow Connector 136"/>
          <p:cNvCxnSpPr>
            <a:stCxn id="5" idx="2"/>
            <a:endCxn id="15" idx="0"/>
          </p:cNvCxnSpPr>
          <p:nvPr/>
        </p:nvCxnSpPr>
        <p:spPr>
          <a:xfrm rot="16200000" flipH="1">
            <a:off x="4328803" y="2539780"/>
            <a:ext cx="337246" cy="920922"/>
          </a:xfrm>
          <a:prstGeom prst="bentConnector3">
            <a:avLst>
              <a:gd name="adj1" fmla="val 31171"/>
            </a:avLst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Elbow Connector 139"/>
          <p:cNvCxnSpPr>
            <a:cxnSpLocks/>
            <a:stCxn id="5" idx="2"/>
            <a:endCxn id="78" idx="0"/>
          </p:cNvCxnSpPr>
          <p:nvPr/>
        </p:nvCxnSpPr>
        <p:spPr>
          <a:xfrm rot="16200000" flipH="1">
            <a:off x="5237620" y="1630963"/>
            <a:ext cx="346942" cy="2748252"/>
          </a:xfrm>
          <a:prstGeom prst="bentConnector3">
            <a:avLst>
              <a:gd name="adj1" fmla="val 50000"/>
            </a:avLst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Elbow Connector 142"/>
          <p:cNvCxnSpPr>
            <a:cxnSpLocks/>
            <a:stCxn id="14" idx="2"/>
            <a:endCxn id="78" idx="1"/>
          </p:cNvCxnSpPr>
          <p:nvPr/>
        </p:nvCxnSpPr>
        <p:spPr>
          <a:xfrm rot="16200000" flipH="1">
            <a:off x="4234227" y="2082331"/>
            <a:ext cx="152572" cy="4173482"/>
          </a:xfrm>
          <a:prstGeom prst="bentConnector2">
            <a:avLst/>
          </a:prstGeom>
          <a:ln w="952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/>
          <p:cNvSpPr/>
          <p:nvPr/>
        </p:nvSpPr>
        <p:spPr>
          <a:xfrm>
            <a:off x="6053085" y="2526384"/>
            <a:ext cx="180000" cy="180000"/>
          </a:xfrm>
          <a:prstGeom prst="ellipse">
            <a:avLst/>
          </a:prstGeom>
          <a:solidFill>
            <a:schemeClr val="tx2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000" b="1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368940" y="1734372"/>
            <a:ext cx="2651313" cy="789270"/>
            <a:chOff x="7368940" y="1734372"/>
            <a:chExt cx="2651313" cy="789270"/>
          </a:xfrm>
        </p:grpSpPr>
        <p:sp>
          <p:nvSpPr>
            <p:cNvPr id="122" name="TextBox 121"/>
            <p:cNvSpPr txBox="1"/>
            <p:nvPr/>
          </p:nvSpPr>
          <p:spPr>
            <a:xfrm>
              <a:off x="7516310" y="1826389"/>
              <a:ext cx="1059876" cy="261610"/>
            </a:xfrm>
            <a:prstGeom prst="rect">
              <a:avLst/>
            </a:prstGeom>
            <a:solidFill>
              <a:srgbClr val="FFFFFF"/>
            </a:solidFill>
            <a:effectLst>
              <a:innerShdw dist="25400" dir="5400000">
                <a:schemeClr val="tx2">
                  <a:lumMod val="100000"/>
                </a:schemeClr>
              </a:innerShdw>
            </a:effectLst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l-PL" sz="1000" b="1">
                  <a:solidFill>
                    <a:schemeClr val="tx2"/>
                  </a:solidFill>
                  <a:latin typeface="Arial" panose="020B0604020202020204" pitchFamily="34" charset="0"/>
                </a:rPr>
                <a:t>Produkcja</a:t>
              </a:r>
            </a:p>
          </p:txBody>
        </p:sp>
        <p:sp>
          <p:nvSpPr>
            <p:cNvPr id="123" name="Rectangle 122"/>
            <p:cNvSpPr/>
            <p:nvPr>
              <p:custDataLst>
                <p:tags r:id="rId8"/>
              </p:custDataLst>
            </p:nvPr>
          </p:nvSpPr>
          <p:spPr>
            <a:xfrm>
              <a:off x="7518353" y="2100962"/>
              <a:ext cx="2501900" cy="4226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016" lvl="1" indent="-128016">
                <a:lnSpc>
                  <a:spcPct val="110000"/>
                </a:lnSpc>
                <a:spcBef>
                  <a:spcPts val="200"/>
                </a:spcBef>
                <a:spcAft>
                  <a:spcPct val="0"/>
                </a:spcAft>
                <a:buClr>
                  <a:schemeClr val="bg2"/>
                </a:buClr>
                <a:buSzPct val="92000"/>
                <a:buFont typeface="Wingdings" panose="05000000000000000000" pitchFamily="2" charset="2"/>
                <a:buChar char="n"/>
              </a:pPr>
              <a:r>
                <a:rPr lang="pl-PL" sz="900">
                  <a:solidFill>
                    <a:schemeClr val="tx2"/>
                  </a:solidFill>
                  <a:ea typeface="LF_Kai" pitchFamily="65" charset="-120"/>
                </a:rPr>
                <a:t>Produkcja przyczep i naczep  </a:t>
              </a:r>
            </a:p>
            <a:p>
              <a:pPr marL="128016" lvl="1" indent="-128016">
                <a:lnSpc>
                  <a:spcPct val="110000"/>
                </a:lnSpc>
                <a:spcBef>
                  <a:spcPts val="200"/>
                </a:spcBef>
                <a:spcAft>
                  <a:spcPct val="0"/>
                </a:spcAft>
                <a:buClr>
                  <a:schemeClr val="bg2"/>
                </a:buClr>
                <a:buSzPct val="92000"/>
                <a:buFont typeface="Wingdings" panose="05000000000000000000" pitchFamily="2" charset="2"/>
                <a:buChar char="n"/>
              </a:pPr>
              <a:r>
                <a:rPr lang="pl-PL" sz="900">
                  <a:solidFill>
                    <a:schemeClr val="tx2"/>
                  </a:solidFill>
                  <a:ea typeface="LF_Kai" pitchFamily="65" charset="-120"/>
                </a:rPr>
                <a:t>Produkcja części zamiennych </a:t>
              </a:r>
            </a:p>
          </p:txBody>
        </p:sp>
        <p:grpSp>
          <p:nvGrpSpPr>
            <p:cNvPr id="124" name="Group 123"/>
            <p:cNvGrpSpPr/>
            <p:nvPr/>
          </p:nvGrpSpPr>
          <p:grpSpPr>
            <a:xfrm>
              <a:off x="8590482" y="1734372"/>
              <a:ext cx="1297013" cy="396478"/>
              <a:chOff x="10686273" y="3890525"/>
              <a:chExt cx="1448503" cy="444387"/>
            </a:xfrm>
          </p:grpSpPr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86273" y="3890525"/>
                <a:ext cx="619901" cy="444387"/>
              </a:xfrm>
              <a:prstGeom prst="rect">
                <a:avLst/>
              </a:prstGeom>
            </p:spPr>
          </p:pic>
          <p:pic>
            <p:nvPicPr>
              <p:cNvPr id="126" name="Picture 125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90993" y="4030641"/>
                <a:ext cx="743783" cy="197147"/>
              </a:xfrm>
              <a:prstGeom prst="rect">
                <a:avLst/>
              </a:prstGeom>
            </p:spPr>
          </p:pic>
        </p:grpSp>
        <p:sp>
          <p:nvSpPr>
            <p:cNvPr id="138" name="Oval 137"/>
            <p:cNvSpPr/>
            <p:nvPr/>
          </p:nvSpPr>
          <p:spPr>
            <a:xfrm>
              <a:off x="7368940" y="1855888"/>
              <a:ext cx="180000" cy="180000"/>
            </a:xfrm>
            <a:prstGeom prst="ellipse">
              <a:avLst/>
            </a:prstGeom>
            <a:solidFill>
              <a:schemeClr val="tx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100" b="1">
                  <a:solidFill>
                    <a:srgbClr val="FFFFFF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68940" y="3729526"/>
            <a:ext cx="2660572" cy="674537"/>
            <a:chOff x="7368940" y="3875944"/>
            <a:chExt cx="2660572" cy="674537"/>
          </a:xfrm>
        </p:grpSpPr>
        <p:grpSp>
          <p:nvGrpSpPr>
            <p:cNvPr id="27" name="Group 26"/>
            <p:cNvGrpSpPr/>
            <p:nvPr/>
          </p:nvGrpSpPr>
          <p:grpSpPr>
            <a:xfrm>
              <a:off x="7516310" y="3875944"/>
              <a:ext cx="2513202" cy="674537"/>
              <a:chOff x="7421107" y="4738271"/>
              <a:chExt cx="2513202" cy="674537"/>
            </a:xfrm>
          </p:grpSpPr>
          <p:sp>
            <p:nvSpPr>
              <p:cNvPr id="95" name="TextBox 94"/>
              <p:cNvSpPr txBox="1"/>
              <p:nvPr/>
            </p:nvSpPr>
            <p:spPr>
              <a:xfrm>
                <a:off x="7421107" y="4738271"/>
                <a:ext cx="1208543" cy="261610"/>
              </a:xfrm>
              <a:prstGeom prst="rect">
                <a:avLst/>
              </a:prstGeom>
              <a:solidFill>
                <a:srgbClr val="FFFFFF"/>
              </a:solidFill>
              <a:effectLst>
                <a:innerShdw dist="25400" dir="5400000">
                  <a:schemeClr val="tx2">
                    <a:lumMod val="100000"/>
                  </a:schemeClr>
                </a:innerShdw>
              </a:effectLst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pl-PL" sz="1000" b="1" dirty="0">
                    <a:solidFill>
                      <a:schemeClr val="tx2"/>
                    </a:solidFill>
                    <a:latin typeface="Arial" panose="020B0604020202020204" pitchFamily="34" charset="0"/>
                  </a:rPr>
                  <a:t>Usługi wynajmu</a:t>
                </a:r>
              </a:p>
            </p:txBody>
          </p:sp>
          <p:sp>
            <p:nvSpPr>
              <p:cNvPr id="98" name="Rectangle 97"/>
              <p:cNvSpPr/>
              <p:nvPr>
                <p:custDataLst>
                  <p:tags r:id="rId7"/>
                </p:custDataLst>
              </p:nvPr>
            </p:nvSpPr>
            <p:spPr>
              <a:xfrm>
                <a:off x="7432409" y="5027638"/>
                <a:ext cx="2501900" cy="3851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8016" lvl="1" indent="-128016">
                  <a:lnSpc>
                    <a:spcPct val="110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chemeClr val="bg2"/>
                  </a:buClr>
                  <a:buSzPct val="92000"/>
                  <a:buFont typeface="Wingdings" panose="05000000000000000000" pitchFamily="2" charset="2"/>
                  <a:buChar char="n"/>
                </a:pPr>
                <a:r>
                  <a:rPr lang="pl-PL" sz="900" dirty="0">
                    <a:solidFill>
                      <a:schemeClr val="tx2"/>
                    </a:solidFill>
                    <a:ea typeface="LF_Kai" pitchFamily="65" charset="-120"/>
                  </a:rPr>
                  <a:t>Wynajem samochodów dla flot </a:t>
                </a:r>
              </a:p>
            </p:txBody>
          </p:sp>
        </p:grpSp>
        <p:sp>
          <p:nvSpPr>
            <p:cNvPr id="142" name="Oval 141"/>
            <p:cNvSpPr/>
            <p:nvPr/>
          </p:nvSpPr>
          <p:spPr>
            <a:xfrm>
              <a:off x="7368940" y="3906037"/>
              <a:ext cx="180000" cy="180000"/>
            </a:xfrm>
            <a:prstGeom prst="ellipse">
              <a:avLst/>
            </a:prstGeom>
            <a:solidFill>
              <a:schemeClr val="tx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100" b="1">
                  <a:solidFill>
                    <a:srgbClr val="FFFFFF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368940" y="4570945"/>
            <a:ext cx="2651313" cy="849640"/>
            <a:chOff x="7368940" y="4925910"/>
            <a:chExt cx="2651313" cy="849640"/>
          </a:xfrm>
        </p:grpSpPr>
        <p:grpSp>
          <p:nvGrpSpPr>
            <p:cNvPr id="26" name="Group 25"/>
            <p:cNvGrpSpPr/>
            <p:nvPr/>
          </p:nvGrpSpPr>
          <p:grpSpPr>
            <a:xfrm>
              <a:off x="7516310" y="4925910"/>
              <a:ext cx="2503943" cy="849640"/>
              <a:chOff x="7421107" y="3771842"/>
              <a:chExt cx="2503943" cy="849640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74658" y="3791708"/>
                <a:ext cx="542110" cy="228600"/>
              </a:xfrm>
              <a:prstGeom prst="rect">
                <a:avLst/>
              </a:prstGeom>
            </p:spPr>
          </p:pic>
          <p:sp>
            <p:nvSpPr>
              <p:cNvPr id="119" name="TextBox 118"/>
              <p:cNvSpPr txBox="1"/>
              <p:nvPr/>
            </p:nvSpPr>
            <p:spPr>
              <a:xfrm>
                <a:off x="7421107" y="3771842"/>
                <a:ext cx="796602" cy="248466"/>
              </a:xfrm>
              <a:prstGeom prst="rect">
                <a:avLst/>
              </a:prstGeom>
              <a:solidFill>
                <a:srgbClr val="FFFFFF"/>
              </a:solidFill>
              <a:effectLst>
                <a:innerShdw dist="25400" dir="5400000">
                  <a:schemeClr val="tx2">
                    <a:lumMod val="100000"/>
                  </a:schemeClr>
                </a:innerShdw>
              </a:effectLst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pl-PL" sz="1000" b="1" dirty="0">
                    <a:solidFill>
                      <a:schemeClr val="tx2"/>
                    </a:solidFill>
                    <a:latin typeface="Arial" panose="020B0604020202020204" pitchFamily="34" charset="0"/>
                  </a:rPr>
                  <a:t>Logistyka</a:t>
                </a:r>
              </a:p>
            </p:txBody>
          </p:sp>
          <p:sp>
            <p:nvSpPr>
              <p:cNvPr id="120" name="Rectangle 119"/>
              <p:cNvSpPr/>
              <p:nvPr>
                <p:custDataLst>
                  <p:tags r:id="rId6"/>
                </p:custDataLst>
              </p:nvPr>
            </p:nvSpPr>
            <p:spPr>
              <a:xfrm>
                <a:off x="7423150" y="4046453"/>
                <a:ext cx="2501900" cy="5750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8016" lvl="1" indent="-128016">
                  <a:lnSpc>
                    <a:spcPct val="110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chemeClr val="bg2"/>
                  </a:buClr>
                  <a:buSzPct val="92000"/>
                  <a:buFont typeface="Wingdings" panose="05000000000000000000" pitchFamily="2" charset="2"/>
                  <a:buChar char="n"/>
                </a:pPr>
                <a:r>
                  <a:rPr lang="pl-PL" sz="900">
                    <a:solidFill>
                      <a:schemeClr val="tx2"/>
                    </a:solidFill>
                    <a:ea typeface="LF_Kai" pitchFamily="65" charset="-120"/>
                  </a:rPr>
                  <a:t>Magazynowanie oraz dostawy „last mile” do warsztatów </a:t>
                </a:r>
              </a:p>
              <a:p>
                <a:pPr marL="128016" lvl="1" indent="-128016">
                  <a:lnSpc>
                    <a:spcPct val="110000"/>
                  </a:lnSpc>
                  <a:spcBef>
                    <a:spcPts val="200"/>
                  </a:spcBef>
                  <a:spcAft>
                    <a:spcPct val="0"/>
                  </a:spcAft>
                  <a:buClr>
                    <a:schemeClr val="bg2"/>
                  </a:buClr>
                  <a:buSzPct val="92000"/>
                  <a:buFont typeface="Wingdings" panose="05000000000000000000" pitchFamily="2" charset="2"/>
                  <a:buChar char="n"/>
                </a:pPr>
                <a:r>
                  <a:rPr lang="pl-PL" sz="900">
                    <a:solidFill>
                      <a:schemeClr val="tx2"/>
                    </a:solidFill>
                    <a:ea typeface="LF_Kai" pitchFamily="65" charset="-120"/>
                  </a:rPr>
                  <a:t>Usługi 3PL dla innych firm </a:t>
                </a:r>
              </a:p>
            </p:txBody>
          </p:sp>
        </p:grpSp>
        <p:sp>
          <p:nvSpPr>
            <p:cNvPr id="144" name="Oval 143"/>
            <p:cNvSpPr/>
            <p:nvPr/>
          </p:nvSpPr>
          <p:spPr>
            <a:xfrm>
              <a:off x="7368940" y="4957266"/>
              <a:ext cx="180000" cy="180000"/>
            </a:xfrm>
            <a:prstGeom prst="ellipse">
              <a:avLst/>
            </a:prstGeom>
            <a:solidFill>
              <a:schemeClr val="tx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100" b="1">
                  <a:solidFill>
                    <a:srgbClr val="FFFFFF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68940" y="5839506"/>
            <a:ext cx="2665427" cy="820659"/>
            <a:chOff x="7368940" y="5826498"/>
            <a:chExt cx="2665427" cy="820659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1354" y="5929637"/>
              <a:ext cx="672009" cy="194316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7516310" y="5826498"/>
              <a:ext cx="1238872" cy="417743"/>
            </a:xfrm>
            <a:prstGeom prst="rect">
              <a:avLst/>
            </a:prstGeom>
            <a:solidFill>
              <a:srgbClr val="FFFFFF"/>
            </a:solidFill>
            <a:effectLst>
              <a:innerShdw dist="25400" dir="5400000">
                <a:schemeClr val="tx2">
                  <a:lumMod val="100000"/>
                </a:schemeClr>
              </a:innerShdw>
            </a:effectLst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pl-PL" sz="10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Usługi internetowe </a:t>
              </a:r>
            </a:p>
          </p:txBody>
        </p:sp>
        <p:sp>
          <p:nvSpPr>
            <p:cNvPr id="114" name="Rectangle 113"/>
            <p:cNvSpPr/>
            <p:nvPr>
              <p:custDataLst>
                <p:tags r:id="rId5"/>
              </p:custDataLst>
            </p:nvPr>
          </p:nvSpPr>
          <p:spPr>
            <a:xfrm>
              <a:off x="7532467" y="6250125"/>
              <a:ext cx="2501900" cy="3970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016" lvl="1" indent="-128016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bg2"/>
                </a:buClr>
                <a:buSzPct val="92000"/>
                <a:buFont typeface="Wingdings" panose="05000000000000000000" pitchFamily="2" charset="2"/>
                <a:buChar char="n"/>
              </a:pPr>
              <a:r>
                <a:rPr lang="pl-PL" sz="900" dirty="0">
                  <a:solidFill>
                    <a:schemeClr val="tx2"/>
                  </a:solidFill>
                  <a:ea typeface="LF_Kai" pitchFamily="65" charset="-120"/>
                </a:rPr>
                <a:t>Zamawianie części i wyszukiwanie najbliższego warsztatu</a:t>
              </a:r>
            </a:p>
          </p:txBody>
        </p:sp>
        <p:sp>
          <p:nvSpPr>
            <p:cNvPr id="145" name="Oval 144"/>
            <p:cNvSpPr/>
            <p:nvPr/>
          </p:nvSpPr>
          <p:spPr>
            <a:xfrm>
              <a:off x="7368940" y="5865540"/>
              <a:ext cx="180000" cy="180000"/>
            </a:xfrm>
            <a:prstGeom prst="ellipse">
              <a:avLst/>
            </a:prstGeom>
            <a:solidFill>
              <a:schemeClr val="tx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100" b="1">
                  <a:solidFill>
                    <a:srgbClr val="FFFFFF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147" name="Oval 146"/>
          <p:cNvSpPr/>
          <p:nvPr/>
        </p:nvSpPr>
        <p:spPr>
          <a:xfrm>
            <a:off x="4330138" y="5067688"/>
            <a:ext cx="180000" cy="180000"/>
          </a:xfrm>
          <a:prstGeom prst="ellipse">
            <a:avLst/>
          </a:prstGeom>
          <a:solidFill>
            <a:schemeClr val="tx2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000" b="1" dirty="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51" name="Oval 150"/>
          <p:cNvSpPr/>
          <p:nvPr/>
        </p:nvSpPr>
        <p:spPr>
          <a:xfrm>
            <a:off x="4867887" y="5077626"/>
            <a:ext cx="180000" cy="180000"/>
          </a:xfrm>
          <a:prstGeom prst="ellipse">
            <a:avLst/>
          </a:prstGeom>
          <a:solidFill>
            <a:schemeClr val="tx2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000" b="1" dirty="0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52" name="Oval 151"/>
          <p:cNvSpPr/>
          <p:nvPr/>
        </p:nvSpPr>
        <p:spPr>
          <a:xfrm>
            <a:off x="5746092" y="5077626"/>
            <a:ext cx="180000" cy="180000"/>
          </a:xfrm>
          <a:prstGeom prst="ellipse">
            <a:avLst/>
          </a:prstGeom>
          <a:solidFill>
            <a:schemeClr val="tx2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000" b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153" name="Oval 152"/>
          <p:cNvSpPr/>
          <p:nvPr/>
        </p:nvSpPr>
        <p:spPr>
          <a:xfrm>
            <a:off x="6696984" y="5077626"/>
            <a:ext cx="180000" cy="180000"/>
          </a:xfrm>
          <a:prstGeom prst="ellipse">
            <a:avLst/>
          </a:prstGeom>
          <a:solidFill>
            <a:schemeClr val="tx2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000" b="1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</a:p>
        </p:txBody>
      </p:sp>
      <p:cxnSp>
        <p:nvCxnSpPr>
          <p:cNvPr id="154" name="Straight Connector 153"/>
          <p:cNvCxnSpPr/>
          <p:nvPr/>
        </p:nvCxnSpPr>
        <p:spPr>
          <a:xfrm>
            <a:off x="7165936" y="3123314"/>
            <a:ext cx="0" cy="2205898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/>
          <p:nvPr/>
        </p:nvCxnSpPr>
        <p:spPr>
          <a:xfrm>
            <a:off x="3671067" y="3130763"/>
            <a:ext cx="3494869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/>
          <p:nvPr/>
        </p:nvCxnSpPr>
        <p:spPr>
          <a:xfrm>
            <a:off x="3671067" y="3143380"/>
            <a:ext cx="0" cy="994174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>
            <a:off x="3656617" y="4149938"/>
            <a:ext cx="2622361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>
            <a:off x="6278978" y="4137554"/>
            <a:ext cx="0" cy="1185308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>
            <a:off x="6278978" y="5338950"/>
            <a:ext cx="894714" cy="0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5438393" y="2904936"/>
            <a:ext cx="1409383" cy="26161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pl-PL" sz="1000" b="1" i="1">
                <a:solidFill>
                  <a:schemeClr val="accent1"/>
                </a:solidFill>
              </a:rPr>
              <a:t>Kluczowe segmenty </a:t>
            </a:r>
          </a:p>
        </p:txBody>
      </p:sp>
      <p:pic>
        <p:nvPicPr>
          <p:cNvPr id="168" name="Picture 167"/>
          <p:cNvPicPr>
            <a:picLocks noChangeAspect="1"/>
          </p:cNvPicPr>
          <p:nvPr/>
        </p:nvPicPr>
        <p:blipFill rotWithShape="1">
          <a:blip r:embed="rId32"/>
          <a:srcRect t="28000" b="26000"/>
          <a:stretch/>
        </p:blipFill>
        <p:spPr>
          <a:xfrm>
            <a:off x="5449027" y="3745648"/>
            <a:ext cx="637739" cy="293360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35" y="3827845"/>
            <a:ext cx="628289" cy="259461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564" y="5957896"/>
            <a:ext cx="485768" cy="200605"/>
          </a:xfrm>
          <a:prstGeom prst="rect">
            <a:avLst/>
          </a:prstGeom>
        </p:spPr>
      </p:pic>
      <p:sp>
        <p:nvSpPr>
          <p:cNvPr id="162" name="Oval 161"/>
          <p:cNvSpPr/>
          <p:nvPr/>
        </p:nvSpPr>
        <p:spPr>
          <a:xfrm>
            <a:off x="2004107" y="2821565"/>
            <a:ext cx="229190" cy="212595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</a:pPr>
            <a:endParaRPr lang="en-AU" sz="11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2500" y="2823070"/>
            <a:ext cx="502881" cy="22775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800" b="1" i="0">
                <a:solidFill>
                  <a:schemeClr val="bg1"/>
                </a:solidFill>
                <a:latin typeface="Arial" panose="020B0604020202020204" pitchFamily="34" charset="0"/>
              </a:rPr>
              <a:t>35%</a:t>
            </a:r>
          </a:p>
        </p:txBody>
      </p:sp>
      <p:sp>
        <p:nvSpPr>
          <p:cNvPr id="172" name="Oval 171"/>
          <p:cNvSpPr/>
          <p:nvPr/>
        </p:nvSpPr>
        <p:spPr>
          <a:xfrm>
            <a:off x="4671462" y="2812836"/>
            <a:ext cx="229190" cy="212595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</a:pPr>
            <a:endParaRPr lang="en-AU" sz="1100" b="1" dirty="0">
              <a:solidFill>
                <a:schemeClr val="tx2"/>
              </a:solidFill>
            </a:endParaRPr>
          </a:p>
        </p:txBody>
      </p:sp>
      <p:sp>
        <p:nvSpPr>
          <p:cNvPr id="173" name="TextBox 172"/>
          <p:cNvSpPr txBox="1"/>
          <p:nvPr/>
        </p:nvSpPr>
        <p:spPr>
          <a:xfrm>
            <a:off x="4599855" y="2805010"/>
            <a:ext cx="502881" cy="22775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800" b="1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pl-PL" sz="800" b="1" i="0">
                <a:solidFill>
                  <a:schemeClr val="bg1"/>
                </a:solidFill>
                <a:latin typeface="Arial" panose="020B0604020202020204" pitchFamily="34" charset="0"/>
              </a:rPr>
              <a:t>5%</a:t>
            </a:r>
          </a:p>
        </p:txBody>
      </p:sp>
      <p:sp>
        <p:nvSpPr>
          <p:cNvPr id="174" name="Oval 173"/>
          <p:cNvSpPr/>
          <p:nvPr/>
        </p:nvSpPr>
        <p:spPr>
          <a:xfrm>
            <a:off x="924115" y="6383806"/>
            <a:ext cx="182880" cy="182880"/>
          </a:xfrm>
          <a:prstGeom prst="ellipse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 defTabSz="914400">
              <a:lnSpc>
                <a:spcPct val="110000"/>
              </a:lnSpc>
            </a:pPr>
            <a:r>
              <a:rPr lang="pl-PL" sz="800" b="1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178" name="TextBox 177"/>
          <p:cNvSpPr txBox="1"/>
          <p:nvPr>
            <p:custDataLst>
              <p:tags r:id="rId3"/>
            </p:custDataLst>
          </p:nvPr>
        </p:nvSpPr>
        <p:spPr>
          <a:xfrm>
            <a:off x="1167762" y="6407535"/>
            <a:ext cx="2434922" cy="135422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spAutoFit/>
          </a:bodyPr>
          <a:lstStyle/>
          <a:p>
            <a:pPr>
              <a:lnSpc>
                <a:spcPct val="110000"/>
              </a:lnSpc>
            </a:pPr>
            <a:r>
              <a:rPr lang="pl-PL" sz="800">
                <a:solidFill>
                  <a:schemeClr val="tx2"/>
                </a:solidFill>
                <a:latin typeface="Arial" panose="020B0604020202020204" pitchFamily="34" charset="0"/>
              </a:rPr>
              <a:t>Udział w rynku wtórnym </a:t>
            </a:r>
          </a:p>
        </p:txBody>
      </p:sp>
      <p:sp>
        <p:nvSpPr>
          <p:cNvPr id="19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5</a:t>
            </a:r>
          </a:p>
        </p:txBody>
      </p:sp>
      <p:grpSp>
        <p:nvGrpSpPr>
          <p:cNvPr id="44" name="Grupa 43">
            <a:extLst>
              <a:ext uri="{FF2B5EF4-FFF2-40B4-BE49-F238E27FC236}">
                <a16:creationId xmlns:a16="http://schemas.microsoft.com/office/drawing/2014/main" id="{CFEEC483-5D2E-4B15-BCAE-0B7B94EA2AC3}"/>
              </a:ext>
            </a:extLst>
          </p:cNvPr>
          <p:cNvGrpSpPr/>
          <p:nvPr/>
        </p:nvGrpSpPr>
        <p:grpSpPr>
          <a:xfrm>
            <a:off x="7368940" y="2843751"/>
            <a:ext cx="3216253" cy="660217"/>
            <a:chOff x="7368940" y="2843751"/>
            <a:chExt cx="3216253" cy="660217"/>
          </a:xfrm>
        </p:grpSpPr>
        <p:sp>
          <p:nvSpPr>
            <p:cNvPr id="103" name="TextBox 102"/>
            <p:cNvSpPr txBox="1"/>
            <p:nvPr/>
          </p:nvSpPr>
          <p:spPr>
            <a:xfrm>
              <a:off x="7524930" y="2855002"/>
              <a:ext cx="1657937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innerShdw dist="25400" dir="5400000">
                <a:schemeClr val="tx2">
                  <a:lumMod val="100000"/>
                </a:schemeClr>
              </a:innerShdw>
            </a:effectLst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pl-PL" sz="1000" b="1" dirty="0">
                  <a:solidFill>
                    <a:schemeClr val="tx2"/>
                  </a:solidFill>
                  <a:latin typeface="Arial" panose="020B0604020202020204" pitchFamily="34" charset="0"/>
                </a:rPr>
                <a:t>Stowarzyszone warsztaty </a:t>
              </a:r>
            </a:p>
          </p:txBody>
        </p:sp>
        <p:sp>
          <p:nvSpPr>
            <p:cNvPr id="104" name="Rectangle 103"/>
            <p:cNvSpPr/>
            <p:nvPr>
              <p:custDataLst>
                <p:tags r:id="rId4"/>
              </p:custDataLst>
            </p:nvPr>
          </p:nvSpPr>
          <p:spPr>
            <a:xfrm>
              <a:off x="7516311" y="3259286"/>
              <a:ext cx="2629128" cy="244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8016" lvl="1" indent="-128016">
                <a:lnSpc>
                  <a:spcPct val="110000"/>
                </a:lnSpc>
                <a:spcBef>
                  <a:spcPts val="600"/>
                </a:spcBef>
                <a:spcAft>
                  <a:spcPct val="0"/>
                </a:spcAft>
                <a:buClr>
                  <a:schemeClr val="bg2"/>
                </a:buClr>
                <a:buSzPct val="92000"/>
                <a:buFont typeface="Wingdings" panose="05000000000000000000" pitchFamily="2" charset="2"/>
                <a:buChar char="n"/>
              </a:pPr>
              <a:r>
                <a:rPr lang="pl-PL" sz="900" dirty="0">
                  <a:solidFill>
                    <a:schemeClr val="tx2"/>
                  </a:solidFill>
                  <a:ea typeface="LF_Kai" pitchFamily="65" charset="-120"/>
                </a:rPr>
                <a:t>Ogólnokrajowe sieci warsztatów </a:t>
              </a:r>
            </a:p>
          </p:txBody>
        </p:sp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9195" y="2843751"/>
              <a:ext cx="295998" cy="302882"/>
            </a:xfrm>
            <a:prstGeom prst="rect">
              <a:avLst/>
            </a:prstGeom>
          </p:spPr>
        </p:pic>
        <p:sp>
          <p:nvSpPr>
            <p:cNvPr id="141" name="Oval 140"/>
            <p:cNvSpPr/>
            <p:nvPr/>
          </p:nvSpPr>
          <p:spPr>
            <a:xfrm>
              <a:off x="7368940" y="2883821"/>
              <a:ext cx="190528" cy="180000"/>
            </a:xfrm>
            <a:prstGeom prst="ellipse">
              <a:avLst/>
            </a:prstGeom>
            <a:solidFill>
              <a:schemeClr val="tx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pl-PL" sz="1100" b="1">
                  <a:solidFill>
                    <a:srgbClr val="FFFFFF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pic>
          <p:nvPicPr>
            <p:cNvPr id="34" name="Obraz 33" descr="Obraz zawierający rysunek&#10;&#10;Opis wygenerowany automatycznie">
              <a:extLst>
                <a:ext uri="{FF2B5EF4-FFF2-40B4-BE49-F238E27FC236}">
                  <a16:creationId xmlns:a16="http://schemas.microsoft.com/office/drawing/2014/main" id="{80399624-099D-4D6D-A0DA-BD8AE229A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8997178" y="2843751"/>
              <a:ext cx="1204108" cy="310442"/>
            </a:xfrm>
            <a:prstGeom prst="rect">
              <a:avLst/>
            </a:prstGeom>
          </p:spPr>
        </p:pic>
      </p:grpSp>
      <p:pic>
        <p:nvPicPr>
          <p:cNvPr id="36" name="Obraz 35" descr="Obraz zawierający znak, rysunek&#10;&#10;Opis wygenerowany automatycznie">
            <a:extLst>
              <a:ext uri="{FF2B5EF4-FFF2-40B4-BE49-F238E27FC236}">
                <a16:creationId xmlns:a16="http://schemas.microsoft.com/office/drawing/2014/main" id="{C13B0511-F410-4866-AF5F-6D6BC43C782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887136" y="2454411"/>
            <a:ext cx="1183259" cy="352121"/>
          </a:xfrm>
          <a:prstGeom prst="rect">
            <a:avLst/>
          </a:prstGeom>
        </p:spPr>
      </p:pic>
      <p:pic>
        <p:nvPicPr>
          <p:cNvPr id="160" name="Picture 107">
            <a:extLst>
              <a:ext uri="{FF2B5EF4-FFF2-40B4-BE49-F238E27FC236}">
                <a16:creationId xmlns:a16="http://schemas.microsoft.com/office/drawing/2014/main" id="{823F8B25-435B-4166-9C86-E35663B579D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50" y="4941824"/>
            <a:ext cx="301812" cy="308831"/>
          </a:xfrm>
          <a:prstGeom prst="rect">
            <a:avLst/>
          </a:prstGeom>
        </p:spPr>
      </p:pic>
      <p:pic>
        <p:nvPicPr>
          <p:cNvPr id="169" name="Obraz 168" descr="Obraz zawierający rysunek&#10;&#10;Opis wygenerowany automatycznie">
            <a:extLst>
              <a:ext uri="{FF2B5EF4-FFF2-40B4-BE49-F238E27FC236}">
                <a16:creationId xmlns:a16="http://schemas.microsoft.com/office/drawing/2014/main" id="{1EB16BBF-6C11-4A34-96D6-520BA1D97D5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760492" y="4701229"/>
            <a:ext cx="733729" cy="1891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281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70" y="423622"/>
            <a:ext cx="9113079" cy="507600"/>
          </a:xfrm>
        </p:spPr>
        <p:txBody>
          <a:bodyPr/>
          <a:lstStyle/>
          <a:p>
            <a:r>
              <a:rPr lang="pl-PL"/>
              <a:t>Szeroki zakres produktów uzupełniających, w tym części do pojazdów tradycyjnych oraz hybrydowych / elektrycznych </a:t>
            </a:r>
          </a:p>
        </p:txBody>
      </p:sp>
      <p:sp>
        <p:nvSpPr>
          <p:cNvPr id="112" name="TextBox 111"/>
          <p:cNvSpPr txBox="1">
            <a:spLocks/>
          </p:cNvSpPr>
          <p:nvPr/>
        </p:nvSpPr>
        <p:spPr>
          <a:xfrm>
            <a:off x="812822" y="1252075"/>
            <a:ext cx="9113079" cy="258433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72000" tIns="30256" rIns="36000" bIns="18153" rtlCol="0" anchor="ctr">
            <a:noAutofit/>
          </a:bodyPr>
          <a:lstStyle>
            <a:defPPr>
              <a:defRPr lang="fr-FR"/>
            </a:defPPr>
            <a:lvl1pPr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pl-PL"/>
              <a:t>Struktura sprzedaży według produktów </a:t>
            </a:r>
          </a:p>
        </p:txBody>
      </p:sp>
      <p:sp>
        <p:nvSpPr>
          <p:cNvPr id="119" name="TextBox 118"/>
          <p:cNvSpPr txBox="1">
            <a:spLocks/>
          </p:cNvSpPr>
          <p:nvPr/>
        </p:nvSpPr>
        <p:spPr>
          <a:xfrm>
            <a:off x="811972" y="5099564"/>
            <a:ext cx="9111271" cy="278538"/>
          </a:xfrm>
          <a:prstGeom prst="rect">
            <a:avLst/>
          </a:prstGeom>
          <a:solidFill>
            <a:srgbClr val="FFFFFF"/>
          </a:solidFill>
          <a:effectLst>
            <a:innerShdw dist="25400" dir="5400000">
              <a:schemeClr val="tx2">
                <a:lumMod val="100000"/>
              </a:schemeClr>
            </a:innerShdw>
          </a:effectLst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fr-FR"/>
            </a:defPPr>
            <a:lvl1pPr algn="ctr">
              <a:lnSpc>
                <a:spcPct val="110000"/>
              </a:lnSpc>
              <a:defRPr sz="1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pl-PL" sz="1100"/>
              <a:t>Wybrane marki z portfela produktów 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057287" y="1670830"/>
            <a:ext cx="2624148" cy="278538"/>
          </a:xfrm>
          <a:prstGeom prst="rect">
            <a:avLst/>
          </a:prstGeom>
          <a:solidFill>
            <a:srgbClr val="FFFFFF"/>
          </a:solidFill>
          <a:effectLst>
            <a:innerShdw dist="25400" dir="5400000">
              <a:schemeClr val="tx2">
                <a:lumMod val="100000"/>
              </a:schemeClr>
            </a:inn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 algn="ctr">
              <a:lnSpc>
                <a:spcPct val="110000"/>
              </a:lnSpc>
              <a:defRPr sz="1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pl-PL" sz="1100"/>
              <a:t>Inter Cars obecnie 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301753" y="1670830"/>
            <a:ext cx="2623297" cy="278538"/>
          </a:xfrm>
          <a:prstGeom prst="rect">
            <a:avLst/>
          </a:prstGeom>
          <a:solidFill>
            <a:srgbClr val="FFFFFF"/>
          </a:solidFill>
          <a:effectLst>
            <a:innerShdw dist="25400" dir="5400000">
              <a:schemeClr val="tx2">
                <a:lumMod val="100000"/>
              </a:schemeClr>
            </a:inn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 algn="ctr">
              <a:lnSpc>
                <a:spcPct val="110000"/>
              </a:lnSpc>
              <a:defRPr sz="1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pl-PL" sz="1100"/>
              <a:t>Inter Cars w przyszłości </a:t>
            </a:r>
          </a:p>
        </p:txBody>
      </p:sp>
      <p:sp>
        <p:nvSpPr>
          <p:cNvPr id="129" name="TextBox 128"/>
          <p:cNvSpPr txBox="1"/>
          <p:nvPr/>
        </p:nvSpPr>
        <p:spPr bwMode="gray">
          <a:xfrm>
            <a:off x="16546103" y="4090066"/>
            <a:ext cx="4279392" cy="26667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lvl="1" algn="ctr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</a:pPr>
            <a:r>
              <a:rPr lang="pl-PL" sz="1030">
                <a:solidFill>
                  <a:schemeClr val="tx2"/>
                </a:solidFill>
                <a:latin typeface="Arial" panose="020B0604020202020204" pitchFamily="34" charset="0"/>
              </a:rPr>
              <a:t>Akcesoria, kosmetyki samochodowe pióra wycieraczek, płyny, łożyska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16546103" y="3793242"/>
            <a:ext cx="4279392" cy="278538"/>
          </a:xfrm>
          <a:prstGeom prst="rect">
            <a:avLst/>
          </a:prstGeom>
          <a:solidFill>
            <a:srgbClr val="FFFFFF"/>
          </a:solidFill>
          <a:effectLst>
            <a:innerShdw dist="25400" dir="5400000">
              <a:schemeClr val="tx2">
                <a:lumMod val="100000"/>
              </a:schemeClr>
            </a:inn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 algn="ctr">
              <a:lnSpc>
                <a:spcPct val="110000"/>
              </a:lnSpc>
              <a:defRPr sz="1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pl-PL" sz="1100"/>
              <a:t>Przykłady produktów </a:t>
            </a:r>
          </a:p>
        </p:txBody>
      </p:sp>
      <p:sp>
        <p:nvSpPr>
          <p:cNvPr id="131" name="TextBox 130"/>
          <p:cNvSpPr txBox="1"/>
          <p:nvPr/>
        </p:nvSpPr>
        <p:spPr bwMode="gray">
          <a:xfrm>
            <a:off x="13293702" y="4093241"/>
            <a:ext cx="2232025" cy="82054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lvl="1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</a:pPr>
            <a:r>
              <a:rPr lang="pl-PL" sz="1030">
                <a:solidFill>
                  <a:schemeClr val="tx2"/>
                </a:solidFill>
                <a:latin typeface="Arial" panose="020B0604020202020204" pitchFamily="34" charset="0"/>
              </a:rPr>
              <a:t>Zastosowania uniwersalne </a:t>
            </a:r>
          </a:p>
          <a:p>
            <a:pPr marL="0" lvl="1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</a:pPr>
            <a:r>
              <a:rPr lang="pl-PL" sz="1030">
                <a:solidFill>
                  <a:schemeClr val="tx2"/>
                </a:solidFill>
                <a:latin typeface="Arial" panose="020B0604020202020204" pitchFamily="34" charset="0"/>
              </a:rPr>
              <a:t>Przyszłe cele </a:t>
            </a:r>
          </a:p>
          <a:p>
            <a:pPr marL="0" lvl="1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</a:pPr>
            <a:r>
              <a:rPr lang="pl-PL" sz="1030">
                <a:solidFill>
                  <a:schemeClr val="tx2"/>
                </a:solidFill>
                <a:latin typeface="Arial" panose="020B0604020202020204" pitchFamily="34" charset="0"/>
              </a:rPr>
              <a:t>Kategoria potencjalnej awaryjności 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1718924" y="3793242"/>
            <a:ext cx="4279392" cy="278538"/>
          </a:xfrm>
          <a:prstGeom prst="rect">
            <a:avLst/>
          </a:prstGeom>
          <a:solidFill>
            <a:srgbClr val="FFFFFF"/>
          </a:solidFill>
          <a:effectLst>
            <a:innerShdw dist="25400" dir="5400000">
              <a:schemeClr val="tx2">
                <a:lumMod val="100000"/>
              </a:schemeClr>
            </a:inn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 algn="ctr">
              <a:lnSpc>
                <a:spcPct val="110000"/>
              </a:lnSpc>
              <a:defRPr sz="1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pl-PL" sz="1100"/>
              <a:t>Kategoria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173052" y="4166151"/>
            <a:ext cx="164592" cy="107950"/>
          </a:xfrm>
          <a:prstGeom prst="rect">
            <a:avLst/>
          </a:prstGeom>
          <a:solidFill>
            <a:srgbClr val="9B030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13173052" y="4435685"/>
            <a:ext cx="164592" cy="107950"/>
          </a:xfrm>
          <a:prstGeom prst="rect">
            <a:avLst/>
          </a:prstGeom>
          <a:solidFill>
            <a:srgbClr val="DA2038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13173052" y="4700887"/>
            <a:ext cx="164592" cy="107950"/>
          </a:xfrm>
          <a:prstGeom prst="rect">
            <a:avLst/>
          </a:prstGeom>
          <a:solidFill>
            <a:srgbClr val="53333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812822" y="1670830"/>
            <a:ext cx="2624147" cy="278538"/>
          </a:xfrm>
          <a:prstGeom prst="rect">
            <a:avLst/>
          </a:prstGeom>
          <a:solidFill>
            <a:srgbClr val="FFFFFF"/>
          </a:solidFill>
          <a:effectLst>
            <a:innerShdw dist="25400" dir="5400000">
              <a:schemeClr val="tx2">
                <a:lumMod val="100000"/>
              </a:schemeClr>
            </a:inn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fr-FR"/>
            </a:defPPr>
            <a:lvl1pPr algn="ctr">
              <a:lnSpc>
                <a:spcPct val="110000"/>
              </a:lnSpc>
              <a:defRPr sz="1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pl-PL" sz="1100"/>
              <a:t>Inter Cars dawniej</a:t>
            </a:r>
          </a:p>
        </p:txBody>
      </p:sp>
      <p:sp>
        <p:nvSpPr>
          <p:cNvPr id="21" name="Pentagon 20"/>
          <p:cNvSpPr/>
          <p:nvPr/>
        </p:nvSpPr>
        <p:spPr>
          <a:xfrm>
            <a:off x="6825898" y="2431010"/>
            <a:ext cx="364568" cy="1193533"/>
          </a:xfrm>
          <a:prstGeom prst="homePlate">
            <a:avLst>
              <a:gd name="adj" fmla="val 100000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38" name="Pentagon 137"/>
          <p:cNvSpPr/>
          <p:nvPr/>
        </p:nvSpPr>
        <p:spPr>
          <a:xfrm>
            <a:off x="3564845" y="2431010"/>
            <a:ext cx="364568" cy="1193533"/>
          </a:xfrm>
          <a:prstGeom prst="homePlate">
            <a:avLst>
              <a:gd name="adj" fmla="val 100000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 bwMode="gray">
          <a:xfrm>
            <a:off x="16552611" y="4363091"/>
            <a:ext cx="4279392" cy="26667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lvl="1" algn="ctr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</a:pPr>
            <a:r>
              <a:rPr lang="pl-PL" sz="1030"/>
              <a:t>Opony, klimatyzacja, akumulatory, czujniki, elementy nadwozia </a:t>
            </a:r>
          </a:p>
        </p:txBody>
      </p:sp>
      <p:sp>
        <p:nvSpPr>
          <p:cNvPr id="26" name="TextBox 25"/>
          <p:cNvSpPr txBox="1"/>
          <p:nvPr/>
        </p:nvSpPr>
        <p:spPr bwMode="gray">
          <a:xfrm>
            <a:off x="16559119" y="4625609"/>
            <a:ext cx="4279392" cy="26667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0" lvl="1" algn="ctr" defTabSz="621883">
              <a:lnSpc>
                <a:spcPct val="110000"/>
              </a:lnSpc>
              <a:spcBef>
                <a:spcPts val="800"/>
              </a:spcBef>
              <a:spcAft>
                <a:spcPct val="0"/>
              </a:spcAft>
              <a:buClr>
                <a:schemeClr val="bg2"/>
              </a:buClr>
              <a:buSzPct val="92000"/>
            </a:pPr>
            <a:r>
              <a:rPr lang="pl-PL" sz="1030"/>
              <a:t>Smary, części silnika, tradycyjne skrzynie biegów, hamulce</a:t>
            </a:r>
          </a:p>
        </p:txBody>
      </p:sp>
      <p:sp>
        <p:nvSpPr>
          <p:cNvPr id="27" name="Logos_LogoBox"/>
          <p:cNvSpPr/>
          <p:nvPr/>
        </p:nvSpPr>
        <p:spPr>
          <a:xfrm>
            <a:off x="812823" y="5430899"/>
            <a:ext cx="9110420" cy="665861"/>
          </a:xfrm>
          <a:prstGeom prst="rect">
            <a:avLst/>
          </a:prstGeom>
          <a:noFill/>
          <a:ln w="12700">
            <a:solidFill>
              <a:schemeClr val="tx2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graphicFrame>
        <p:nvGraphicFramePr>
          <p:cNvPr id="38" name="Chart 37"/>
          <p:cNvGraphicFramePr/>
          <p:nvPr>
            <p:custDataLst>
              <p:tags r:id="rId2"/>
            </p:custDataLst>
          </p:nvPr>
        </p:nvGraphicFramePr>
        <p:xfrm>
          <a:off x="780660" y="2197342"/>
          <a:ext cx="2688471" cy="1543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9" name="Chart 38"/>
          <p:cNvGraphicFramePr/>
          <p:nvPr>
            <p:custDataLst>
              <p:tags r:id="rId3"/>
            </p:custDataLst>
          </p:nvPr>
        </p:nvGraphicFramePr>
        <p:xfrm>
          <a:off x="4057287" y="2197342"/>
          <a:ext cx="2688471" cy="1543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40" name="Chart 39"/>
          <p:cNvGraphicFramePr/>
          <p:nvPr>
            <p:custDataLst>
              <p:tags r:id="rId4"/>
            </p:custDataLst>
          </p:nvPr>
        </p:nvGraphicFramePr>
        <p:xfrm>
          <a:off x="7301753" y="2197342"/>
          <a:ext cx="2688471" cy="1543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41" name="Logos_img_1" descr="https://cdn.intercars.eu/files/1/2/8/128/166x135,f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599" y="5492701"/>
            <a:ext cx="946280" cy="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</p:pic>
      <p:pic>
        <p:nvPicPr>
          <p:cNvPr id="42" name="Logos_img_2" descr="https://cdn.intercars.eu/files/1/9/9/199/166x135,f.pn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87" y="5796578"/>
            <a:ext cx="1189388" cy="23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</p:pic>
      <p:pic>
        <p:nvPicPr>
          <p:cNvPr id="45" name="Logos_img_5" descr="https://cdn.intercars.eu/files/3/5/9/0/1/35901/166x135,f.png?v=2018-08-10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3" b="19392"/>
          <a:stretch/>
        </p:blipFill>
        <p:spPr bwMode="auto">
          <a:xfrm>
            <a:off x="4461200" y="5492701"/>
            <a:ext cx="922091" cy="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</p:pic>
      <p:pic>
        <p:nvPicPr>
          <p:cNvPr id="46" name="Logos_img_6" descr="https://cdn.intercars.eu/files/1/0/5/105/166x135,f.pn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412" y="5789635"/>
            <a:ext cx="831205" cy="24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</p:pic>
      <p:pic>
        <p:nvPicPr>
          <p:cNvPr id="47" name="Logos_img_7" descr="https://cdn.intercars.eu/files/2/7/0/270/166x135,f.pn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066" y="5799764"/>
            <a:ext cx="729131" cy="24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</p:pic>
      <p:pic>
        <p:nvPicPr>
          <p:cNvPr id="48" name="Logos_img_8" descr="https://cdn.intercars.eu/files/1/4/7/147/166x135,f.pn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024" y="5492701"/>
            <a:ext cx="747868" cy="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</p:pic>
      <p:pic>
        <p:nvPicPr>
          <p:cNvPr id="49" name="Logos_img_9" descr="https://cdn.intercars.eu/files/2/1/9/219/166x135,f.pn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188" y="5496459"/>
            <a:ext cx="1326963" cy="27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346266"/>
              </p:ext>
            </p:extLst>
          </p:nvPr>
        </p:nvGraphicFramePr>
        <p:xfrm>
          <a:off x="2840831" y="3919380"/>
          <a:ext cx="5010150" cy="10319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5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4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276">
                <a:tc>
                  <a:txBody>
                    <a:bodyPr/>
                    <a:lstStyle/>
                    <a:p>
                      <a:pPr algn="l" rtl="0" fontAlgn="b"/>
                      <a:endParaRPr lang="en-US" sz="8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50" b="1" u="none" strike="noStrike"/>
                        <a:t>Kategoria</a:t>
                      </a:r>
                    </a:p>
                  </a:txBody>
                  <a:tcPr marL="7620" marR="7620" marT="7620" marB="0" anchor="ctr"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50" b="1" u="none" strike="noStrike"/>
                        <a:t>Przykłady produktów</a:t>
                      </a:r>
                    </a:p>
                  </a:txBody>
                  <a:tcPr marL="7620" marR="7620" marT="7620" marB="0" anchor="ctr">
                    <a:lnB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276">
                <a:tc>
                  <a:txBody>
                    <a:bodyPr/>
                    <a:lstStyle/>
                    <a:p>
                      <a:pPr algn="l" rtl="0" fontAlgn="b"/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50" b="0" u="none" strike="noStrike"/>
                        <a:t>Zastosowania uniwersalne  </a:t>
                      </a:r>
                    </a:p>
                  </a:txBody>
                  <a:tcPr marL="7620" marR="7620" marT="762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50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Akcesoria, kosmetyki samochodowe pióra wycieraczek, płyny, łożyska 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276">
                <a:tc>
                  <a:txBody>
                    <a:bodyPr/>
                    <a:lstStyle/>
                    <a:p>
                      <a:pPr algn="l" rtl="0" fontAlgn="b"/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50" b="0" u="none" strike="noStrike"/>
                        <a:t>Przyszłe cele  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50"/>
                        <a:t>Opony, klimatyzacja, akumulatory, czujniki, elementy nadwozia 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9276">
                <a:tc>
                  <a:txBody>
                    <a:bodyPr/>
                    <a:lstStyle/>
                    <a:p>
                      <a:pPr algn="l" rtl="0" fontAlgn="b"/>
                      <a:endParaRPr lang="en-US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50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Potencjalnie awaryjne 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850"/>
                        <a:t>Smary, części silnika, tradycyjne skrzynie biegów, hamulce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2993236" y="4246220"/>
            <a:ext cx="109728" cy="107950"/>
          </a:xfrm>
          <a:prstGeom prst="rect">
            <a:avLst/>
          </a:prstGeom>
          <a:solidFill>
            <a:srgbClr val="9B0302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993236" y="4496704"/>
            <a:ext cx="109728" cy="107950"/>
          </a:xfrm>
          <a:prstGeom prst="rect">
            <a:avLst/>
          </a:prstGeom>
          <a:solidFill>
            <a:srgbClr val="DA2038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993236" y="4733331"/>
            <a:ext cx="109728" cy="107950"/>
          </a:xfrm>
          <a:prstGeom prst="rect">
            <a:avLst/>
          </a:prstGeom>
          <a:solidFill>
            <a:srgbClr val="533334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0" name="Freeform 49"/>
          <p:cNvSpPr>
            <a:spLocks noEditPoints="1"/>
          </p:cNvSpPr>
          <p:nvPr/>
        </p:nvSpPr>
        <p:spPr bwMode="gray">
          <a:xfrm>
            <a:off x="1187362" y="3460916"/>
            <a:ext cx="440445" cy="293010"/>
          </a:xfrm>
          <a:custGeom>
            <a:avLst/>
            <a:gdLst>
              <a:gd name="T0" fmla="*/ 428634065 w 2381"/>
              <a:gd name="T1" fmla="*/ 122507559 h 973"/>
              <a:gd name="T2" fmla="*/ 159239913 w 2381"/>
              <a:gd name="T3" fmla="*/ 86294936 h 973"/>
              <a:gd name="T4" fmla="*/ 60146945 w 2381"/>
              <a:gd name="T5" fmla="*/ 200327553 h 973"/>
              <a:gd name="T6" fmla="*/ 22123121 w 2381"/>
              <a:gd name="T7" fmla="*/ 343638373 h 973"/>
              <a:gd name="T8" fmla="*/ 83422194 w 2381"/>
              <a:gd name="T9" fmla="*/ 557063257 h 973"/>
              <a:gd name="T10" fmla="*/ 267089491 w 2381"/>
              <a:gd name="T11" fmla="*/ 679571639 h 973"/>
              <a:gd name="T12" fmla="*/ 428634065 w 2381"/>
              <a:gd name="T13" fmla="*/ 614079990 h 973"/>
              <a:gd name="T14" fmla="*/ 493620381 w 2381"/>
              <a:gd name="T15" fmla="*/ 532408321 h 973"/>
              <a:gd name="T16" fmla="*/ 548697621 w 2381"/>
              <a:gd name="T17" fmla="*/ 360589080 h 973"/>
              <a:gd name="T18" fmla="*/ 530261773 w 2381"/>
              <a:gd name="T19" fmla="*/ 470769226 h 973"/>
              <a:gd name="T20" fmla="*/ 447069913 w 2381"/>
              <a:gd name="T21" fmla="*/ 610227437 h 973"/>
              <a:gd name="T22" fmla="*/ 474032413 w 2381"/>
              <a:gd name="T23" fmla="*/ 585571624 h 973"/>
              <a:gd name="T24" fmla="*/ 536483704 w 2381"/>
              <a:gd name="T25" fmla="*/ 458440770 h 973"/>
              <a:gd name="T26" fmla="*/ 418955293 w 2381"/>
              <a:gd name="T27" fmla="*/ 654915825 h 973"/>
              <a:gd name="T28" fmla="*/ 339219915 w 2381"/>
              <a:gd name="T29" fmla="*/ 704226575 h 973"/>
              <a:gd name="T30" fmla="*/ 355121097 w 2381"/>
              <a:gd name="T31" fmla="*/ 700374021 h 973"/>
              <a:gd name="T32" fmla="*/ 485093730 w 2381"/>
              <a:gd name="T33" fmla="*/ 585571624 h 973"/>
              <a:gd name="T34" fmla="*/ 497307647 w 2381"/>
              <a:gd name="T35" fmla="*/ 573244156 h 973"/>
              <a:gd name="T36" fmla="*/ 438543261 w 2381"/>
              <a:gd name="T37" fmla="*/ 654915825 h 973"/>
              <a:gd name="T38" fmla="*/ 357655762 w 2381"/>
              <a:gd name="T39" fmla="*/ 708849814 h 973"/>
              <a:gd name="T40" fmla="*/ 251188729 w 2381"/>
              <a:gd name="T41" fmla="*/ 728882388 h 973"/>
              <a:gd name="T42" fmla="*/ 312257415 w 2381"/>
              <a:gd name="T43" fmla="*/ 708849814 h 973"/>
              <a:gd name="T44" fmla="*/ 213164912 w 2381"/>
              <a:gd name="T45" fmla="*/ 716554920 h 973"/>
              <a:gd name="T46" fmla="*/ 88261580 w 2381"/>
              <a:gd name="T47" fmla="*/ 626407458 h 973"/>
              <a:gd name="T48" fmla="*/ 45398363 w 2381"/>
              <a:gd name="T49" fmla="*/ 564768363 h 973"/>
              <a:gd name="T50" fmla="*/ 166613964 w 2381"/>
              <a:gd name="T51" fmla="*/ 700374021 h 973"/>
              <a:gd name="T52" fmla="*/ 121216066 w 2381"/>
              <a:gd name="T53" fmla="*/ 671866532 h 973"/>
              <a:gd name="T54" fmla="*/ 199798874 w 2381"/>
              <a:gd name="T55" fmla="*/ 728882388 h 973"/>
              <a:gd name="T56" fmla="*/ 344289725 w 2381"/>
              <a:gd name="T57" fmla="*/ 728882388 h 973"/>
              <a:gd name="T58" fmla="*/ 327005997 w 2381"/>
              <a:gd name="T59" fmla="*/ 741209856 h 973"/>
              <a:gd name="T60" fmla="*/ 105314883 w 2381"/>
              <a:gd name="T61" fmla="*/ 667243293 h 973"/>
              <a:gd name="T62" fmla="*/ 9909200 w 2381"/>
              <a:gd name="T63" fmla="*/ 475391587 h 973"/>
              <a:gd name="T64" fmla="*/ 22123121 w 2381"/>
              <a:gd name="T65" fmla="*/ 204949915 h 973"/>
              <a:gd name="T66" fmla="*/ 194729064 w 2381"/>
              <a:gd name="T67" fmla="*/ 8475796 h 973"/>
              <a:gd name="T68" fmla="*/ 400518965 w 2381"/>
              <a:gd name="T69" fmla="*/ 53163316 h 973"/>
              <a:gd name="T70" fmla="*/ 498459767 w 2381"/>
              <a:gd name="T71" fmla="*/ 159490841 h 973"/>
              <a:gd name="T72" fmla="*/ 510673805 w 2381"/>
              <a:gd name="T73" fmla="*/ 192622447 h 973"/>
              <a:gd name="T74" fmla="*/ 513208470 w 2381"/>
              <a:gd name="T75" fmla="*/ 204949915 h 973"/>
              <a:gd name="T76" fmla="*/ 407893496 w 2381"/>
              <a:gd name="T77" fmla="*/ 86294936 h 973"/>
              <a:gd name="T78" fmla="*/ 518047856 w 2381"/>
              <a:gd name="T79" fmla="*/ 229605728 h 973"/>
              <a:gd name="T80" fmla="*/ 540170969 w 2381"/>
              <a:gd name="T81" fmla="*/ 360589080 h 973"/>
              <a:gd name="T82" fmla="*/ 69825732 w 2381"/>
              <a:gd name="T83" fmla="*/ 134835905 h 973"/>
              <a:gd name="T84" fmla="*/ 148178116 w 2381"/>
              <a:gd name="T85" fmla="*/ 53163316 h 973"/>
              <a:gd name="T86" fmla="*/ 196111609 w 2381"/>
              <a:gd name="T87" fmla="*/ 28508374 h 973"/>
              <a:gd name="T88" fmla="*/ 404206231 w 2381"/>
              <a:gd name="T89" fmla="*/ 65491676 h 973"/>
              <a:gd name="T90" fmla="*/ 162927178 w 2381"/>
              <a:gd name="T91" fmla="*/ 32360934 h 973"/>
              <a:gd name="T92" fmla="*/ 15900710 w 2381"/>
              <a:gd name="T93" fmla="*/ 237310889 h 973"/>
              <a:gd name="T94" fmla="*/ 12213921 w 2381"/>
              <a:gd name="T95" fmla="*/ 470769226 h 973"/>
              <a:gd name="T96" fmla="*/ 77200263 w 2381"/>
              <a:gd name="T97" fmla="*/ 626407458 h 973"/>
              <a:gd name="T98" fmla="*/ 5069812 w 2381"/>
              <a:gd name="T99" fmla="*/ 339785819 h 973"/>
              <a:gd name="T100" fmla="*/ 20971001 w 2381"/>
              <a:gd name="T101" fmla="*/ 245785804 h 973"/>
              <a:gd name="T102" fmla="*/ 18435855 w 2381"/>
              <a:gd name="T103" fmla="*/ 458440770 h 973"/>
              <a:gd name="T104" fmla="*/ 156935192 w 2381"/>
              <a:gd name="T105" fmla="*/ 675719086 h 973"/>
              <a:gd name="T106" fmla="*/ 63834226 w 2381"/>
              <a:gd name="T107" fmla="*/ 573244156 h 973"/>
              <a:gd name="T108" fmla="*/ 46550483 w 2381"/>
              <a:gd name="T109" fmla="*/ 544735789 h 973"/>
              <a:gd name="T110" fmla="*/ 17283735 w 2381"/>
              <a:gd name="T111" fmla="*/ 454588217 h 973"/>
              <a:gd name="T112" fmla="*/ 20971001 w 2381"/>
              <a:gd name="T113" fmla="*/ 245785804 h 97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381"/>
              <a:gd name="T172" fmla="*/ 0 h 973"/>
              <a:gd name="T173" fmla="*/ 2381 w 2381"/>
              <a:gd name="T174" fmla="*/ 973 h 97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381" h="973">
                <a:moveTo>
                  <a:pt x="2328" y="409"/>
                </a:moveTo>
                <a:lnTo>
                  <a:pt x="2301" y="372"/>
                </a:lnTo>
                <a:lnTo>
                  <a:pt x="2270" y="340"/>
                </a:lnTo>
                <a:lnTo>
                  <a:pt x="2195" y="282"/>
                </a:lnTo>
                <a:lnTo>
                  <a:pt x="2105" y="239"/>
                </a:lnTo>
                <a:lnTo>
                  <a:pt x="2009" y="202"/>
                </a:lnTo>
                <a:lnTo>
                  <a:pt x="1860" y="159"/>
                </a:lnTo>
                <a:lnTo>
                  <a:pt x="1706" y="122"/>
                </a:lnTo>
                <a:lnTo>
                  <a:pt x="1547" y="96"/>
                </a:lnTo>
                <a:lnTo>
                  <a:pt x="1377" y="80"/>
                </a:lnTo>
                <a:lnTo>
                  <a:pt x="1212" y="74"/>
                </a:lnTo>
                <a:lnTo>
                  <a:pt x="1047" y="80"/>
                </a:lnTo>
                <a:lnTo>
                  <a:pt x="872" y="90"/>
                </a:lnTo>
                <a:lnTo>
                  <a:pt x="691" y="112"/>
                </a:lnTo>
                <a:lnTo>
                  <a:pt x="601" y="133"/>
                </a:lnTo>
                <a:lnTo>
                  <a:pt x="510" y="154"/>
                </a:lnTo>
                <a:lnTo>
                  <a:pt x="425" y="186"/>
                </a:lnTo>
                <a:lnTo>
                  <a:pt x="335" y="218"/>
                </a:lnTo>
                <a:lnTo>
                  <a:pt x="314" y="229"/>
                </a:lnTo>
                <a:lnTo>
                  <a:pt x="282" y="244"/>
                </a:lnTo>
                <a:lnTo>
                  <a:pt x="261" y="260"/>
                </a:lnTo>
                <a:lnTo>
                  <a:pt x="255" y="266"/>
                </a:lnTo>
                <a:lnTo>
                  <a:pt x="255" y="271"/>
                </a:lnTo>
                <a:lnTo>
                  <a:pt x="186" y="319"/>
                </a:lnTo>
                <a:lnTo>
                  <a:pt x="154" y="351"/>
                </a:lnTo>
                <a:lnTo>
                  <a:pt x="128" y="377"/>
                </a:lnTo>
                <a:lnTo>
                  <a:pt x="107" y="409"/>
                </a:lnTo>
                <a:lnTo>
                  <a:pt x="96" y="446"/>
                </a:lnTo>
                <a:lnTo>
                  <a:pt x="96" y="478"/>
                </a:lnTo>
                <a:lnTo>
                  <a:pt x="107" y="516"/>
                </a:lnTo>
                <a:lnTo>
                  <a:pt x="123" y="553"/>
                </a:lnTo>
                <a:lnTo>
                  <a:pt x="149" y="579"/>
                </a:lnTo>
                <a:lnTo>
                  <a:pt x="208" y="638"/>
                </a:lnTo>
                <a:lnTo>
                  <a:pt x="282" y="686"/>
                </a:lnTo>
                <a:lnTo>
                  <a:pt x="362" y="723"/>
                </a:lnTo>
                <a:lnTo>
                  <a:pt x="505" y="776"/>
                </a:lnTo>
                <a:lnTo>
                  <a:pt x="580" y="803"/>
                </a:lnTo>
                <a:lnTo>
                  <a:pt x="654" y="819"/>
                </a:lnTo>
                <a:lnTo>
                  <a:pt x="893" y="861"/>
                </a:lnTo>
                <a:lnTo>
                  <a:pt x="1015" y="877"/>
                </a:lnTo>
                <a:lnTo>
                  <a:pt x="1138" y="882"/>
                </a:lnTo>
                <a:lnTo>
                  <a:pt x="1159" y="882"/>
                </a:lnTo>
                <a:lnTo>
                  <a:pt x="1185" y="882"/>
                </a:lnTo>
                <a:lnTo>
                  <a:pt x="1207" y="877"/>
                </a:lnTo>
                <a:lnTo>
                  <a:pt x="1228" y="877"/>
                </a:lnTo>
                <a:lnTo>
                  <a:pt x="1393" y="877"/>
                </a:lnTo>
                <a:lnTo>
                  <a:pt x="1552" y="861"/>
                </a:lnTo>
                <a:lnTo>
                  <a:pt x="1706" y="834"/>
                </a:lnTo>
                <a:lnTo>
                  <a:pt x="1860" y="797"/>
                </a:lnTo>
                <a:lnTo>
                  <a:pt x="1919" y="781"/>
                </a:lnTo>
                <a:lnTo>
                  <a:pt x="1967" y="765"/>
                </a:lnTo>
                <a:lnTo>
                  <a:pt x="2068" y="728"/>
                </a:lnTo>
                <a:lnTo>
                  <a:pt x="2084" y="718"/>
                </a:lnTo>
                <a:lnTo>
                  <a:pt x="2110" y="702"/>
                </a:lnTo>
                <a:lnTo>
                  <a:pt x="2121" y="696"/>
                </a:lnTo>
                <a:lnTo>
                  <a:pt x="2142" y="691"/>
                </a:lnTo>
                <a:lnTo>
                  <a:pt x="2185" y="670"/>
                </a:lnTo>
                <a:lnTo>
                  <a:pt x="2238" y="638"/>
                </a:lnTo>
                <a:lnTo>
                  <a:pt x="2291" y="601"/>
                </a:lnTo>
                <a:lnTo>
                  <a:pt x="2333" y="558"/>
                </a:lnTo>
                <a:lnTo>
                  <a:pt x="2360" y="516"/>
                </a:lnTo>
                <a:lnTo>
                  <a:pt x="2376" y="484"/>
                </a:lnTo>
                <a:lnTo>
                  <a:pt x="2381" y="468"/>
                </a:lnTo>
                <a:lnTo>
                  <a:pt x="2381" y="462"/>
                </a:lnTo>
                <a:lnTo>
                  <a:pt x="2381" y="468"/>
                </a:lnTo>
                <a:lnTo>
                  <a:pt x="2381" y="478"/>
                </a:lnTo>
                <a:lnTo>
                  <a:pt x="2376" y="505"/>
                </a:lnTo>
                <a:lnTo>
                  <a:pt x="2360" y="537"/>
                </a:lnTo>
                <a:lnTo>
                  <a:pt x="2339" y="574"/>
                </a:lnTo>
                <a:lnTo>
                  <a:pt x="2301" y="611"/>
                </a:lnTo>
                <a:lnTo>
                  <a:pt x="2259" y="648"/>
                </a:lnTo>
                <a:lnTo>
                  <a:pt x="2211" y="680"/>
                </a:lnTo>
                <a:lnTo>
                  <a:pt x="2105" y="733"/>
                </a:lnTo>
                <a:lnTo>
                  <a:pt x="2057" y="755"/>
                </a:lnTo>
                <a:lnTo>
                  <a:pt x="2009" y="771"/>
                </a:lnTo>
                <a:lnTo>
                  <a:pt x="1967" y="781"/>
                </a:lnTo>
                <a:lnTo>
                  <a:pt x="1940" y="792"/>
                </a:lnTo>
                <a:lnTo>
                  <a:pt x="1919" y="797"/>
                </a:lnTo>
                <a:lnTo>
                  <a:pt x="1914" y="803"/>
                </a:lnTo>
                <a:lnTo>
                  <a:pt x="1924" y="803"/>
                </a:lnTo>
                <a:lnTo>
                  <a:pt x="1940" y="797"/>
                </a:lnTo>
                <a:lnTo>
                  <a:pt x="1961" y="792"/>
                </a:lnTo>
                <a:lnTo>
                  <a:pt x="1988" y="781"/>
                </a:lnTo>
                <a:lnTo>
                  <a:pt x="2057" y="760"/>
                </a:lnTo>
                <a:lnTo>
                  <a:pt x="2131" y="728"/>
                </a:lnTo>
                <a:lnTo>
                  <a:pt x="2206" y="691"/>
                </a:lnTo>
                <a:lnTo>
                  <a:pt x="2264" y="654"/>
                </a:lnTo>
                <a:lnTo>
                  <a:pt x="2286" y="632"/>
                </a:lnTo>
                <a:lnTo>
                  <a:pt x="2307" y="617"/>
                </a:lnTo>
                <a:lnTo>
                  <a:pt x="2323" y="606"/>
                </a:lnTo>
                <a:lnTo>
                  <a:pt x="2328" y="595"/>
                </a:lnTo>
                <a:lnTo>
                  <a:pt x="2275" y="643"/>
                </a:lnTo>
                <a:lnTo>
                  <a:pt x="2222" y="686"/>
                </a:lnTo>
                <a:lnTo>
                  <a:pt x="2169" y="718"/>
                </a:lnTo>
                <a:lnTo>
                  <a:pt x="2115" y="744"/>
                </a:lnTo>
                <a:lnTo>
                  <a:pt x="2009" y="792"/>
                </a:lnTo>
                <a:lnTo>
                  <a:pt x="1908" y="824"/>
                </a:lnTo>
                <a:lnTo>
                  <a:pt x="1818" y="850"/>
                </a:lnTo>
                <a:lnTo>
                  <a:pt x="1738" y="866"/>
                </a:lnTo>
                <a:lnTo>
                  <a:pt x="1669" y="882"/>
                </a:lnTo>
                <a:lnTo>
                  <a:pt x="1611" y="893"/>
                </a:lnTo>
                <a:lnTo>
                  <a:pt x="1563" y="898"/>
                </a:lnTo>
                <a:lnTo>
                  <a:pt x="1520" y="904"/>
                </a:lnTo>
                <a:lnTo>
                  <a:pt x="1494" y="909"/>
                </a:lnTo>
                <a:lnTo>
                  <a:pt x="1472" y="914"/>
                </a:lnTo>
                <a:lnTo>
                  <a:pt x="1456" y="914"/>
                </a:lnTo>
                <a:lnTo>
                  <a:pt x="1451" y="914"/>
                </a:lnTo>
                <a:lnTo>
                  <a:pt x="1456" y="914"/>
                </a:lnTo>
                <a:lnTo>
                  <a:pt x="1467" y="914"/>
                </a:lnTo>
                <a:lnTo>
                  <a:pt x="1488" y="914"/>
                </a:lnTo>
                <a:lnTo>
                  <a:pt x="1541" y="909"/>
                </a:lnTo>
                <a:lnTo>
                  <a:pt x="1605" y="898"/>
                </a:lnTo>
                <a:lnTo>
                  <a:pt x="1690" y="882"/>
                </a:lnTo>
                <a:lnTo>
                  <a:pt x="1775" y="866"/>
                </a:lnTo>
                <a:lnTo>
                  <a:pt x="1866" y="845"/>
                </a:lnTo>
                <a:lnTo>
                  <a:pt x="1961" y="813"/>
                </a:lnTo>
                <a:lnTo>
                  <a:pt x="2046" y="781"/>
                </a:lnTo>
                <a:lnTo>
                  <a:pt x="2105" y="760"/>
                </a:lnTo>
                <a:lnTo>
                  <a:pt x="2174" y="723"/>
                </a:lnTo>
                <a:lnTo>
                  <a:pt x="2248" y="680"/>
                </a:lnTo>
                <a:lnTo>
                  <a:pt x="2328" y="617"/>
                </a:lnTo>
                <a:lnTo>
                  <a:pt x="2301" y="643"/>
                </a:lnTo>
                <a:lnTo>
                  <a:pt x="2270" y="670"/>
                </a:lnTo>
                <a:lnTo>
                  <a:pt x="2195" y="718"/>
                </a:lnTo>
                <a:lnTo>
                  <a:pt x="2158" y="744"/>
                </a:lnTo>
                <a:lnTo>
                  <a:pt x="2126" y="760"/>
                </a:lnTo>
                <a:lnTo>
                  <a:pt x="2100" y="776"/>
                </a:lnTo>
                <a:lnTo>
                  <a:pt x="2078" y="787"/>
                </a:lnTo>
                <a:lnTo>
                  <a:pt x="2020" y="808"/>
                </a:lnTo>
                <a:lnTo>
                  <a:pt x="1972" y="829"/>
                </a:lnTo>
                <a:lnTo>
                  <a:pt x="1935" y="840"/>
                </a:lnTo>
                <a:lnTo>
                  <a:pt x="1903" y="850"/>
                </a:lnTo>
                <a:lnTo>
                  <a:pt x="1871" y="861"/>
                </a:lnTo>
                <a:lnTo>
                  <a:pt x="1828" y="872"/>
                </a:lnTo>
                <a:lnTo>
                  <a:pt x="1775" y="882"/>
                </a:lnTo>
                <a:lnTo>
                  <a:pt x="1743" y="893"/>
                </a:lnTo>
                <a:lnTo>
                  <a:pt x="1706" y="898"/>
                </a:lnTo>
                <a:lnTo>
                  <a:pt x="1632" y="909"/>
                </a:lnTo>
                <a:lnTo>
                  <a:pt x="1552" y="920"/>
                </a:lnTo>
                <a:lnTo>
                  <a:pt x="1462" y="930"/>
                </a:lnTo>
                <a:lnTo>
                  <a:pt x="1371" y="935"/>
                </a:lnTo>
                <a:lnTo>
                  <a:pt x="1281" y="941"/>
                </a:lnTo>
                <a:lnTo>
                  <a:pt x="1196" y="946"/>
                </a:lnTo>
                <a:lnTo>
                  <a:pt x="1122" y="946"/>
                </a:lnTo>
                <a:lnTo>
                  <a:pt x="1053" y="946"/>
                </a:lnTo>
                <a:lnTo>
                  <a:pt x="1090" y="946"/>
                </a:lnTo>
                <a:lnTo>
                  <a:pt x="1132" y="941"/>
                </a:lnTo>
                <a:lnTo>
                  <a:pt x="1180" y="935"/>
                </a:lnTo>
                <a:lnTo>
                  <a:pt x="1233" y="935"/>
                </a:lnTo>
                <a:lnTo>
                  <a:pt x="1340" y="925"/>
                </a:lnTo>
                <a:lnTo>
                  <a:pt x="1393" y="920"/>
                </a:lnTo>
                <a:lnTo>
                  <a:pt x="1441" y="920"/>
                </a:lnTo>
                <a:lnTo>
                  <a:pt x="1355" y="920"/>
                </a:lnTo>
                <a:lnTo>
                  <a:pt x="1281" y="925"/>
                </a:lnTo>
                <a:lnTo>
                  <a:pt x="1223" y="930"/>
                </a:lnTo>
                <a:lnTo>
                  <a:pt x="1164" y="930"/>
                </a:lnTo>
                <a:lnTo>
                  <a:pt x="1106" y="935"/>
                </a:lnTo>
                <a:lnTo>
                  <a:pt x="1042" y="935"/>
                </a:lnTo>
                <a:lnTo>
                  <a:pt x="968" y="930"/>
                </a:lnTo>
                <a:lnTo>
                  <a:pt x="925" y="930"/>
                </a:lnTo>
                <a:lnTo>
                  <a:pt x="877" y="925"/>
                </a:lnTo>
                <a:lnTo>
                  <a:pt x="835" y="920"/>
                </a:lnTo>
                <a:lnTo>
                  <a:pt x="792" y="914"/>
                </a:lnTo>
                <a:lnTo>
                  <a:pt x="744" y="909"/>
                </a:lnTo>
                <a:lnTo>
                  <a:pt x="697" y="898"/>
                </a:lnTo>
                <a:lnTo>
                  <a:pt x="537" y="861"/>
                </a:lnTo>
                <a:lnTo>
                  <a:pt x="383" y="813"/>
                </a:lnTo>
                <a:lnTo>
                  <a:pt x="309" y="781"/>
                </a:lnTo>
                <a:lnTo>
                  <a:pt x="239" y="749"/>
                </a:lnTo>
                <a:lnTo>
                  <a:pt x="170" y="702"/>
                </a:lnTo>
                <a:lnTo>
                  <a:pt x="101" y="648"/>
                </a:lnTo>
                <a:lnTo>
                  <a:pt x="123" y="670"/>
                </a:lnTo>
                <a:lnTo>
                  <a:pt x="138" y="686"/>
                </a:lnTo>
                <a:lnTo>
                  <a:pt x="197" y="733"/>
                </a:lnTo>
                <a:lnTo>
                  <a:pt x="261" y="771"/>
                </a:lnTo>
                <a:lnTo>
                  <a:pt x="319" y="797"/>
                </a:lnTo>
                <a:lnTo>
                  <a:pt x="383" y="824"/>
                </a:lnTo>
                <a:lnTo>
                  <a:pt x="516" y="866"/>
                </a:lnTo>
                <a:lnTo>
                  <a:pt x="659" y="898"/>
                </a:lnTo>
                <a:lnTo>
                  <a:pt x="691" y="904"/>
                </a:lnTo>
                <a:lnTo>
                  <a:pt x="723" y="909"/>
                </a:lnTo>
                <a:lnTo>
                  <a:pt x="792" y="914"/>
                </a:lnTo>
                <a:lnTo>
                  <a:pt x="909" y="930"/>
                </a:lnTo>
                <a:lnTo>
                  <a:pt x="1021" y="946"/>
                </a:lnTo>
                <a:lnTo>
                  <a:pt x="898" y="941"/>
                </a:lnTo>
                <a:lnTo>
                  <a:pt x="776" y="925"/>
                </a:lnTo>
                <a:lnTo>
                  <a:pt x="649" y="904"/>
                </a:lnTo>
                <a:lnTo>
                  <a:pt x="526" y="872"/>
                </a:lnTo>
                <a:lnTo>
                  <a:pt x="468" y="861"/>
                </a:lnTo>
                <a:lnTo>
                  <a:pt x="441" y="856"/>
                </a:lnTo>
                <a:lnTo>
                  <a:pt x="420" y="850"/>
                </a:lnTo>
                <a:lnTo>
                  <a:pt x="532" y="888"/>
                </a:lnTo>
                <a:lnTo>
                  <a:pt x="649" y="914"/>
                </a:lnTo>
                <a:lnTo>
                  <a:pt x="755" y="935"/>
                </a:lnTo>
                <a:lnTo>
                  <a:pt x="867" y="946"/>
                </a:lnTo>
                <a:lnTo>
                  <a:pt x="1090" y="957"/>
                </a:lnTo>
                <a:lnTo>
                  <a:pt x="1196" y="957"/>
                </a:lnTo>
                <a:lnTo>
                  <a:pt x="1297" y="957"/>
                </a:lnTo>
                <a:lnTo>
                  <a:pt x="1387" y="951"/>
                </a:lnTo>
                <a:lnTo>
                  <a:pt x="1467" y="951"/>
                </a:lnTo>
                <a:lnTo>
                  <a:pt x="1478" y="951"/>
                </a:lnTo>
                <a:lnTo>
                  <a:pt x="1494" y="946"/>
                </a:lnTo>
                <a:lnTo>
                  <a:pt x="1499" y="946"/>
                </a:lnTo>
                <a:lnTo>
                  <a:pt x="1504" y="946"/>
                </a:lnTo>
                <a:lnTo>
                  <a:pt x="1563" y="946"/>
                </a:lnTo>
                <a:lnTo>
                  <a:pt x="1627" y="941"/>
                </a:lnTo>
                <a:lnTo>
                  <a:pt x="1573" y="946"/>
                </a:lnTo>
                <a:lnTo>
                  <a:pt x="1520" y="951"/>
                </a:lnTo>
                <a:lnTo>
                  <a:pt x="1419" y="962"/>
                </a:lnTo>
                <a:lnTo>
                  <a:pt x="1308" y="973"/>
                </a:lnTo>
                <a:lnTo>
                  <a:pt x="1090" y="973"/>
                </a:lnTo>
                <a:lnTo>
                  <a:pt x="861" y="951"/>
                </a:lnTo>
                <a:lnTo>
                  <a:pt x="638" y="920"/>
                </a:lnTo>
                <a:lnTo>
                  <a:pt x="585" y="909"/>
                </a:lnTo>
                <a:lnTo>
                  <a:pt x="521" y="888"/>
                </a:lnTo>
                <a:lnTo>
                  <a:pt x="457" y="866"/>
                </a:lnTo>
                <a:lnTo>
                  <a:pt x="404" y="845"/>
                </a:lnTo>
                <a:lnTo>
                  <a:pt x="335" y="824"/>
                </a:lnTo>
                <a:lnTo>
                  <a:pt x="266" y="792"/>
                </a:lnTo>
                <a:lnTo>
                  <a:pt x="197" y="755"/>
                </a:lnTo>
                <a:lnTo>
                  <a:pt x="128" y="707"/>
                </a:lnTo>
                <a:lnTo>
                  <a:pt x="69" y="648"/>
                </a:lnTo>
                <a:lnTo>
                  <a:pt x="43" y="617"/>
                </a:lnTo>
                <a:lnTo>
                  <a:pt x="22" y="574"/>
                </a:lnTo>
                <a:lnTo>
                  <a:pt x="6" y="531"/>
                </a:lnTo>
                <a:lnTo>
                  <a:pt x="0" y="484"/>
                </a:lnTo>
                <a:lnTo>
                  <a:pt x="0" y="441"/>
                </a:lnTo>
                <a:lnTo>
                  <a:pt x="6" y="393"/>
                </a:lnTo>
                <a:lnTo>
                  <a:pt x="43" y="324"/>
                </a:lnTo>
                <a:lnTo>
                  <a:pt x="96" y="266"/>
                </a:lnTo>
                <a:lnTo>
                  <a:pt x="149" y="218"/>
                </a:lnTo>
                <a:lnTo>
                  <a:pt x="208" y="181"/>
                </a:lnTo>
                <a:lnTo>
                  <a:pt x="335" y="128"/>
                </a:lnTo>
                <a:lnTo>
                  <a:pt x="457" y="85"/>
                </a:lnTo>
                <a:lnTo>
                  <a:pt x="585" y="53"/>
                </a:lnTo>
                <a:lnTo>
                  <a:pt x="718" y="27"/>
                </a:lnTo>
                <a:lnTo>
                  <a:pt x="845" y="11"/>
                </a:lnTo>
                <a:lnTo>
                  <a:pt x="973" y="5"/>
                </a:lnTo>
                <a:lnTo>
                  <a:pt x="1100" y="0"/>
                </a:lnTo>
                <a:lnTo>
                  <a:pt x="1233" y="5"/>
                </a:lnTo>
                <a:lnTo>
                  <a:pt x="1361" y="11"/>
                </a:lnTo>
                <a:lnTo>
                  <a:pt x="1488" y="27"/>
                </a:lnTo>
                <a:lnTo>
                  <a:pt x="1611" y="42"/>
                </a:lnTo>
                <a:lnTo>
                  <a:pt x="1738" y="69"/>
                </a:lnTo>
                <a:lnTo>
                  <a:pt x="1860" y="101"/>
                </a:lnTo>
                <a:lnTo>
                  <a:pt x="1977" y="138"/>
                </a:lnTo>
                <a:lnTo>
                  <a:pt x="2025" y="149"/>
                </a:lnTo>
                <a:lnTo>
                  <a:pt x="2004" y="138"/>
                </a:lnTo>
                <a:lnTo>
                  <a:pt x="2025" y="149"/>
                </a:lnTo>
                <a:lnTo>
                  <a:pt x="2046" y="159"/>
                </a:lnTo>
                <a:lnTo>
                  <a:pt x="2163" y="207"/>
                </a:lnTo>
                <a:lnTo>
                  <a:pt x="2216" y="239"/>
                </a:lnTo>
                <a:lnTo>
                  <a:pt x="2264" y="276"/>
                </a:lnTo>
                <a:lnTo>
                  <a:pt x="2270" y="282"/>
                </a:lnTo>
                <a:lnTo>
                  <a:pt x="2259" y="276"/>
                </a:lnTo>
                <a:lnTo>
                  <a:pt x="2248" y="266"/>
                </a:lnTo>
                <a:lnTo>
                  <a:pt x="2216" y="250"/>
                </a:lnTo>
                <a:lnTo>
                  <a:pt x="2190" y="234"/>
                </a:lnTo>
                <a:lnTo>
                  <a:pt x="2211" y="250"/>
                </a:lnTo>
                <a:lnTo>
                  <a:pt x="2222" y="255"/>
                </a:lnTo>
                <a:lnTo>
                  <a:pt x="2216" y="255"/>
                </a:lnTo>
                <a:lnTo>
                  <a:pt x="2211" y="255"/>
                </a:lnTo>
                <a:lnTo>
                  <a:pt x="2227" y="266"/>
                </a:lnTo>
                <a:lnTo>
                  <a:pt x="2238" y="276"/>
                </a:lnTo>
                <a:lnTo>
                  <a:pt x="2121" y="213"/>
                </a:lnTo>
                <a:lnTo>
                  <a:pt x="1993" y="165"/>
                </a:lnTo>
                <a:lnTo>
                  <a:pt x="1860" y="128"/>
                </a:lnTo>
                <a:lnTo>
                  <a:pt x="1722" y="96"/>
                </a:lnTo>
                <a:lnTo>
                  <a:pt x="1743" y="106"/>
                </a:lnTo>
                <a:lnTo>
                  <a:pt x="1770" y="112"/>
                </a:lnTo>
                <a:lnTo>
                  <a:pt x="1802" y="117"/>
                </a:lnTo>
                <a:lnTo>
                  <a:pt x="1823" y="122"/>
                </a:lnTo>
                <a:lnTo>
                  <a:pt x="1908" y="143"/>
                </a:lnTo>
                <a:lnTo>
                  <a:pt x="1993" y="170"/>
                </a:lnTo>
                <a:lnTo>
                  <a:pt x="2100" y="213"/>
                </a:lnTo>
                <a:lnTo>
                  <a:pt x="2200" y="266"/>
                </a:lnTo>
                <a:lnTo>
                  <a:pt x="2248" y="298"/>
                </a:lnTo>
                <a:lnTo>
                  <a:pt x="2286" y="335"/>
                </a:lnTo>
                <a:lnTo>
                  <a:pt x="2317" y="372"/>
                </a:lnTo>
                <a:lnTo>
                  <a:pt x="2344" y="409"/>
                </a:lnTo>
                <a:lnTo>
                  <a:pt x="2349" y="436"/>
                </a:lnTo>
                <a:lnTo>
                  <a:pt x="2349" y="462"/>
                </a:lnTo>
                <a:lnTo>
                  <a:pt x="2349" y="468"/>
                </a:lnTo>
                <a:lnTo>
                  <a:pt x="2344" y="468"/>
                </a:lnTo>
                <a:lnTo>
                  <a:pt x="2344" y="457"/>
                </a:lnTo>
                <a:lnTo>
                  <a:pt x="2339" y="436"/>
                </a:lnTo>
                <a:lnTo>
                  <a:pt x="2328" y="409"/>
                </a:lnTo>
                <a:close/>
                <a:moveTo>
                  <a:pt x="160" y="244"/>
                </a:moveTo>
                <a:lnTo>
                  <a:pt x="234" y="202"/>
                </a:lnTo>
                <a:lnTo>
                  <a:pt x="303" y="175"/>
                </a:lnTo>
                <a:lnTo>
                  <a:pt x="330" y="165"/>
                </a:lnTo>
                <a:lnTo>
                  <a:pt x="356" y="149"/>
                </a:lnTo>
                <a:lnTo>
                  <a:pt x="388" y="138"/>
                </a:lnTo>
                <a:lnTo>
                  <a:pt x="425" y="122"/>
                </a:lnTo>
                <a:lnTo>
                  <a:pt x="569" y="85"/>
                </a:lnTo>
                <a:lnTo>
                  <a:pt x="718" y="58"/>
                </a:lnTo>
                <a:lnTo>
                  <a:pt x="643" y="69"/>
                </a:lnTo>
                <a:lnTo>
                  <a:pt x="564" y="80"/>
                </a:lnTo>
                <a:lnTo>
                  <a:pt x="484" y="101"/>
                </a:lnTo>
                <a:lnTo>
                  <a:pt x="394" y="128"/>
                </a:lnTo>
                <a:lnTo>
                  <a:pt x="510" y="90"/>
                </a:lnTo>
                <a:lnTo>
                  <a:pt x="622" y="64"/>
                </a:lnTo>
                <a:lnTo>
                  <a:pt x="739" y="48"/>
                </a:lnTo>
                <a:lnTo>
                  <a:pt x="851" y="37"/>
                </a:lnTo>
                <a:lnTo>
                  <a:pt x="962" y="32"/>
                </a:lnTo>
                <a:lnTo>
                  <a:pt x="1069" y="27"/>
                </a:lnTo>
                <a:lnTo>
                  <a:pt x="1292" y="37"/>
                </a:lnTo>
                <a:lnTo>
                  <a:pt x="1430" y="48"/>
                </a:lnTo>
                <a:lnTo>
                  <a:pt x="1563" y="58"/>
                </a:lnTo>
                <a:lnTo>
                  <a:pt x="1658" y="69"/>
                </a:lnTo>
                <a:lnTo>
                  <a:pt x="1754" y="85"/>
                </a:lnTo>
                <a:lnTo>
                  <a:pt x="1605" y="58"/>
                </a:lnTo>
                <a:lnTo>
                  <a:pt x="1462" y="37"/>
                </a:lnTo>
                <a:lnTo>
                  <a:pt x="1313" y="27"/>
                </a:lnTo>
                <a:lnTo>
                  <a:pt x="1159" y="16"/>
                </a:lnTo>
                <a:lnTo>
                  <a:pt x="1010" y="16"/>
                </a:lnTo>
                <a:lnTo>
                  <a:pt x="861" y="27"/>
                </a:lnTo>
                <a:lnTo>
                  <a:pt x="707" y="42"/>
                </a:lnTo>
                <a:lnTo>
                  <a:pt x="558" y="69"/>
                </a:lnTo>
                <a:lnTo>
                  <a:pt x="410" y="112"/>
                </a:lnTo>
                <a:lnTo>
                  <a:pt x="340" y="138"/>
                </a:lnTo>
                <a:lnTo>
                  <a:pt x="266" y="170"/>
                </a:lnTo>
                <a:lnTo>
                  <a:pt x="197" y="207"/>
                </a:lnTo>
                <a:lnTo>
                  <a:pt x="128" y="250"/>
                </a:lnTo>
                <a:lnTo>
                  <a:pt x="69" y="308"/>
                </a:lnTo>
                <a:lnTo>
                  <a:pt x="43" y="345"/>
                </a:lnTo>
                <a:lnTo>
                  <a:pt x="22" y="388"/>
                </a:lnTo>
                <a:lnTo>
                  <a:pt x="11" y="431"/>
                </a:lnTo>
                <a:lnTo>
                  <a:pt x="11" y="478"/>
                </a:lnTo>
                <a:lnTo>
                  <a:pt x="16" y="526"/>
                </a:lnTo>
                <a:lnTo>
                  <a:pt x="32" y="569"/>
                </a:lnTo>
                <a:lnTo>
                  <a:pt x="53" y="611"/>
                </a:lnTo>
                <a:lnTo>
                  <a:pt x="80" y="643"/>
                </a:lnTo>
                <a:lnTo>
                  <a:pt x="144" y="702"/>
                </a:lnTo>
                <a:lnTo>
                  <a:pt x="213" y="749"/>
                </a:lnTo>
                <a:lnTo>
                  <a:pt x="282" y="792"/>
                </a:lnTo>
                <a:lnTo>
                  <a:pt x="356" y="824"/>
                </a:lnTo>
                <a:lnTo>
                  <a:pt x="431" y="850"/>
                </a:lnTo>
                <a:lnTo>
                  <a:pt x="335" y="813"/>
                </a:lnTo>
                <a:lnTo>
                  <a:pt x="245" y="765"/>
                </a:lnTo>
                <a:lnTo>
                  <a:pt x="160" y="702"/>
                </a:lnTo>
                <a:lnTo>
                  <a:pt x="80" y="627"/>
                </a:lnTo>
                <a:lnTo>
                  <a:pt x="48" y="585"/>
                </a:lnTo>
                <a:lnTo>
                  <a:pt x="27" y="531"/>
                </a:lnTo>
                <a:lnTo>
                  <a:pt x="16" y="473"/>
                </a:lnTo>
                <a:lnTo>
                  <a:pt x="22" y="441"/>
                </a:lnTo>
                <a:lnTo>
                  <a:pt x="27" y="415"/>
                </a:lnTo>
                <a:lnTo>
                  <a:pt x="48" y="361"/>
                </a:lnTo>
                <a:lnTo>
                  <a:pt x="80" y="314"/>
                </a:lnTo>
                <a:lnTo>
                  <a:pt x="117" y="276"/>
                </a:lnTo>
                <a:lnTo>
                  <a:pt x="160" y="244"/>
                </a:lnTo>
                <a:close/>
                <a:moveTo>
                  <a:pt x="91" y="319"/>
                </a:moveTo>
                <a:lnTo>
                  <a:pt x="64" y="356"/>
                </a:lnTo>
                <a:lnTo>
                  <a:pt x="48" y="393"/>
                </a:lnTo>
                <a:lnTo>
                  <a:pt x="38" y="436"/>
                </a:lnTo>
                <a:lnTo>
                  <a:pt x="38" y="478"/>
                </a:lnTo>
                <a:lnTo>
                  <a:pt x="43" y="521"/>
                </a:lnTo>
                <a:lnTo>
                  <a:pt x="59" y="563"/>
                </a:lnTo>
                <a:lnTo>
                  <a:pt x="80" y="595"/>
                </a:lnTo>
                <a:lnTo>
                  <a:pt x="107" y="627"/>
                </a:lnTo>
                <a:lnTo>
                  <a:pt x="192" y="696"/>
                </a:lnTo>
                <a:lnTo>
                  <a:pt x="287" y="755"/>
                </a:lnTo>
                <a:lnTo>
                  <a:pt x="388" y="797"/>
                </a:lnTo>
                <a:lnTo>
                  <a:pt x="489" y="834"/>
                </a:lnTo>
                <a:lnTo>
                  <a:pt x="585" y="861"/>
                </a:lnTo>
                <a:lnTo>
                  <a:pt x="681" y="877"/>
                </a:lnTo>
                <a:lnTo>
                  <a:pt x="760" y="888"/>
                </a:lnTo>
                <a:lnTo>
                  <a:pt x="835" y="893"/>
                </a:lnTo>
                <a:lnTo>
                  <a:pt x="649" y="866"/>
                </a:lnTo>
                <a:lnTo>
                  <a:pt x="553" y="845"/>
                </a:lnTo>
                <a:lnTo>
                  <a:pt x="463" y="819"/>
                </a:lnTo>
                <a:lnTo>
                  <a:pt x="367" y="787"/>
                </a:lnTo>
                <a:lnTo>
                  <a:pt x="277" y="744"/>
                </a:lnTo>
                <a:lnTo>
                  <a:pt x="186" y="696"/>
                </a:lnTo>
                <a:lnTo>
                  <a:pt x="107" y="627"/>
                </a:lnTo>
                <a:lnTo>
                  <a:pt x="138" y="659"/>
                </a:lnTo>
                <a:lnTo>
                  <a:pt x="165" y="680"/>
                </a:lnTo>
                <a:lnTo>
                  <a:pt x="186" y="696"/>
                </a:lnTo>
                <a:lnTo>
                  <a:pt x="197" y="702"/>
                </a:lnTo>
                <a:lnTo>
                  <a:pt x="202" y="707"/>
                </a:lnTo>
                <a:lnTo>
                  <a:pt x="202" y="702"/>
                </a:lnTo>
                <a:lnTo>
                  <a:pt x="192" y="696"/>
                </a:lnTo>
                <a:lnTo>
                  <a:pt x="176" y="686"/>
                </a:lnTo>
                <a:lnTo>
                  <a:pt x="160" y="670"/>
                </a:lnTo>
                <a:lnTo>
                  <a:pt x="133" y="654"/>
                </a:lnTo>
                <a:lnTo>
                  <a:pt x="107" y="627"/>
                </a:lnTo>
                <a:lnTo>
                  <a:pt x="75" y="590"/>
                </a:lnTo>
                <a:lnTo>
                  <a:pt x="53" y="542"/>
                </a:lnTo>
                <a:lnTo>
                  <a:pt x="38" y="484"/>
                </a:lnTo>
                <a:lnTo>
                  <a:pt x="43" y="425"/>
                </a:lnTo>
                <a:lnTo>
                  <a:pt x="48" y="393"/>
                </a:lnTo>
                <a:lnTo>
                  <a:pt x="64" y="361"/>
                </a:lnTo>
                <a:lnTo>
                  <a:pt x="75" y="340"/>
                </a:lnTo>
                <a:lnTo>
                  <a:pt x="91" y="319"/>
                </a:lnTo>
                <a:close/>
              </a:path>
            </a:pathLst>
          </a:custGeom>
          <a:solidFill>
            <a:srgbClr val="990000"/>
          </a:solidFill>
          <a:ln w="9525">
            <a:noFill/>
            <a:round/>
            <a:headEnd/>
            <a:tailEnd/>
          </a:ln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/>
            <a:endParaRPr lang="en-GB" sz="800" b="1" dirty="0">
              <a:solidFill>
                <a:srgbClr val="000000"/>
              </a:solidFill>
              <a:ea typeface="ＭＳ Ｐゴシック"/>
              <a:sym typeface="Arial"/>
            </a:endParaRPr>
          </a:p>
        </p:txBody>
      </p:sp>
      <p:sp>
        <p:nvSpPr>
          <p:cNvPr id="51" name="Freeform 50"/>
          <p:cNvSpPr>
            <a:spLocks noEditPoints="1"/>
          </p:cNvSpPr>
          <p:nvPr/>
        </p:nvSpPr>
        <p:spPr bwMode="gray">
          <a:xfrm>
            <a:off x="7813743" y="3506196"/>
            <a:ext cx="440445" cy="293010"/>
          </a:xfrm>
          <a:custGeom>
            <a:avLst/>
            <a:gdLst>
              <a:gd name="T0" fmla="*/ 428634065 w 2381"/>
              <a:gd name="T1" fmla="*/ 122507559 h 973"/>
              <a:gd name="T2" fmla="*/ 159239913 w 2381"/>
              <a:gd name="T3" fmla="*/ 86294936 h 973"/>
              <a:gd name="T4" fmla="*/ 60146945 w 2381"/>
              <a:gd name="T5" fmla="*/ 200327553 h 973"/>
              <a:gd name="T6" fmla="*/ 22123121 w 2381"/>
              <a:gd name="T7" fmla="*/ 343638373 h 973"/>
              <a:gd name="T8" fmla="*/ 83422194 w 2381"/>
              <a:gd name="T9" fmla="*/ 557063257 h 973"/>
              <a:gd name="T10" fmla="*/ 267089491 w 2381"/>
              <a:gd name="T11" fmla="*/ 679571639 h 973"/>
              <a:gd name="T12" fmla="*/ 428634065 w 2381"/>
              <a:gd name="T13" fmla="*/ 614079990 h 973"/>
              <a:gd name="T14" fmla="*/ 493620381 w 2381"/>
              <a:gd name="T15" fmla="*/ 532408321 h 973"/>
              <a:gd name="T16" fmla="*/ 548697621 w 2381"/>
              <a:gd name="T17" fmla="*/ 360589080 h 973"/>
              <a:gd name="T18" fmla="*/ 530261773 w 2381"/>
              <a:gd name="T19" fmla="*/ 470769226 h 973"/>
              <a:gd name="T20" fmla="*/ 447069913 w 2381"/>
              <a:gd name="T21" fmla="*/ 610227437 h 973"/>
              <a:gd name="T22" fmla="*/ 474032413 w 2381"/>
              <a:gd name="T23" fmla="*/ 585571624 h 973"/>
              <a:gd name="T24" fmla="*/ 536483704 w 2381"/>
              <a:gd name="T25" fmla="*/ 458440770 h 973"/>
              <a:gd name="T26" fmla="*/ 418955293 w 2381"/>
              <a:gd name="T27" fmla="*/ 654915825 h 973"/>
              <a:gd name="T28" fmla="*/ 339219915 w 2381"/>
              <a:gd name="T29" fmla="*/ 704226575 h 973"/>
              <a:gd name="T30" fmla="*/ 355121097 w 2381"/>
              <a:gd name="T31" fmla="*/ 700374021 h 973"/>
              <a:gd name="T32" fmla="*/ 485093730 w 2381"/>
              <a:gd name="T33" fmla="*/ 585571624 h 973"/>
              <a:gd name="T34" fmla="*/ 497307647 w 2381"/>
              <a:gd name="T35" fmla="*/ 573244156 h 973"/>
              <a:gd name="T36" fmla="*/ 438543261 w 2381"/>
              <a:gd name="T37" fmla="*/ 654915825 h 973"/>
              <a:gd name="T38" fmla="*/ 357655762 w 2381"/>
              <a:gd name="T39" fmla="*/ 708849814 h 973"/>
              <a:gd name="T40" fmla="*/ 251188729 w 2381"/>
              <a:gd name="T41" fmla="*/ 728882388 h 973"/>
              <a:gd name="T42" fmla="*/ 312257415 w 2381"/>
              <a:gd name="T43" fmla="*/ 708849814 h 973"/>
              <a:gd name="T44" fmla="*/ 213164912 w 2381"/>
              <a:gd name="T45" fmla="*/ 716554920 h 973"/>
              <a:gd name="T46" fmla="*/ 88261580 w 2381"/>
              <a:gd name="T47" fmla="*/ 626407458 h 973"/>
              <a:gd name="T48" fmla="*/ 45398363 w 2381"/>
              <a:gd name="T49" fmla="*/ 564768363 h 973"/>
              <a:gd name="T50" fmla="*/ 166613964 w 2381"/>
              <a:gd name="T51" fmla="*/ 700374021 h 973"/>
              <a:gd name="T52" fmla="*/ 121216066 w 2381"/>
              <a:gd name="T53" fmla="*/ 671866532 h 973"/>
              <a:gd name="T54" fmla="*/ 199798874 w 2381"/>
              <a:gd name="T55" fmla="*/ 728882388 h 973"/>
              <a:gd name="T56" fmla="*/ 344289725 w 2381"/>
              <a:gd name="T57" fmla="*/ 728882388 h 973"/>
              <a:gd name="T58" fmla="*/ 327005997 w 2381"/>
              <a:gd name="T59" fmla="*/ 741209856 h 973"/>
              <a:gd name="T60" fmla="*/ 105314883 w 2381"/>
              <a:gd name="T61" fmla="*/ 667243293 h 973"/>
              <a:gd name="T62" fmla="*/ 9909200 w 2381"/>
              <a:gd name="T63" fmla="*/ 475391587 h 973"/>
              <a:gd name="T64" fmla="*/ 22123121 w 2381"/>
              <a:gd name="T65" fmla="*/ 204949915 h 973"/>
              <a:gd name="T66" fmla="*/ 194729064 w 2381"/>
              <a:gd name="T67" fmla="*/ 8475796 h 973"/>
              <a:gd name="T68" fmla="*/ 400518965 w 2381"/>
              <a:gd name="T69" fmla="*/ 53163316 h 973"/>
              <a:gd name="T70" fmla="*/ 498459767 w 2381"/>
              <a:gd name="T71" fmla="*/ 159490841 h 973"/>
              <a:gd name="T72" fmla="*/ 510673805 w 2381"/>
              <a:gd name="T73" fmla="*/ 192622447 h 973"/>
              <a:gd name="T74" fmla="*/ 513208470 w 2381"/>
              <a:gd name="T75" fmla="*/ 204949915 h 973"/>
              <a:gd name="T76" fmla="*/ 407893496 w 2381"/>
              <a:gd name="T77" fmla="*/ 86294936 h 973"/>
              <a:gd name="T78" fmla="*/ 518047856 w 2381"/>
              <a:gd name="T79" fmla="*/ 229605728 h 973"/>
              <a:gd name="T80" fmla="*/ 540170969 w 2381"/>
              <a:gd name="T81" fmla="*/ 360589080 h 973"/>
              <a:gd name="T82" fmla="*/ 69825732 w 2381"/>
              <a:gd name="T83" fmla="*/ 134835905 h 973"/>
              <a:gd name="T84" fmla="*/ 148178116 w 2381"/>
              <a:gd name="T85" fmla="*/ 53163316 h 973"/>
              <a:gd name="T86" fmla="*/ 196111609 w 2381"/>
              <a:gd name="T87" fmla="*/ 28508374 h 973"/>
              <a:gd name="T88" fmla="*/ 404206231 w 2381"/>
              <a:gd name="T89" fmla="*/ 65491676 h 973"/>
              <a:gd name="T90" fmla="*/ 162927178 w 2381"/>
              <a:gd name="T91" fmla="*/ 32360934 h 973"/>
              <a:gd name="T92" fmla="*/ 15900710 w 2381"/>
              <a:gd name="T93" fmla="*/ 237310889 h 973"/>
              <a:gd name="T94" fmla="*/ 12213921 w 2381"/>
              <a:gd name="T95" fmla="*/ 470769226 h 973"/>
              <a:gd name="T96" fmla="*/ 77200263 w 2381"/>
              <a:gd name="T97" fmla="*/ 626407458 h 973"/>
              <a:gd name="T98" fmla="*/ 5069812 w 2381"/>
              <a:gd name="T99" fmla="*/ 339785819 h 973"/>
              <a:gd name="T100" fmla="*/ 20971001 w 2381"/>
              <a:gd name="T101" fmla="*/ 245785804 h 973"/>
              <a:gd name="T102" fmla="*/ 18435855 w 2381"/>
              <a:gd name="T103" fmla="*/ 458440770 h 973"/>
              <a:gd name="T104" fmla="*/ 156935192 w 2381"/>
              <a:gd name="T105" fmla="*/ 675719086 h 973"/>
              <a:gd name="T106" fmla="*/ 63834226 w 2381"/>
              <a:gd name="T107" fmla="*/ 573244156 h 973"/>
              <a:gd name="T108" fmla="*/ 46550483 w 2381"/>
              <a:gd name="T109" fmla="*/ 544735789 h 973"/>
              <a:gd name="T110" fmla="*/ 17283735 w 2381"/>
              <a:gd name="T111" fmla="*/ 454588217 h 973"/>
              <a:gd name="T112" fmla="*/ 20971001 w 2381"/>
              <a:gd name="T113" fmla="*/ 245785804 h 97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381"/>
              <a:gd name="T172" fmla="*/ 0 h 973"/>
              <a:gd name="T173" fmla="*/ 2381 w 2381"/>
              <a:gd name="T174" fmla="*/ 973 h 97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381" h="973">
                <a:moveTo>
                  <a:pt x="2328" y="409"/>
                </a:moveTo>
                <a:lnTo>
                  <a:pt x="2301" y="372"/>
                </a:lnTo>
                <a:lnTo>
                  <a:pt x="2270" y="340"/>
                </a:lnTo>
                <a:lnTo>
                  <a:pt x="2195" y="282"/>
                </a:lnTo>
                <a:lnTo>
                  <a:pt x="2105" y="239"/>
                </a:lnTo>
                <a:lnTo>
                  <a:pt x="2009" y="202"/>
                </a:lnTo>
                <a:lnTo>
                  <a:pt x="1860" y="159"/>
                </a:lnTo>
                <a:lnTo>
                  <a:pt x="1706" y="122"/>
                </a:lnTo>
                <a:lnTo>
                  <a:pt x="1547" y="96"/>
                </a:lnTo>
                <a:lnTo>
                  <a:pt x="1377" y="80"/>
                </a:lnTo>
                <a:lnTo>
                  <a:pt x="1212" y="74"/>
                </a:lnTo>
                <a:lnTo>
                  <a:pt x="1047" y="80"/>
                </a:lnTo>
                <a:lnTo>
                  <a:pt x="872" y="90"/>
                </a:lnTo>
                <a:lnTo>
                  <a:pt x="691" y="112"/>
                </a:lnTo>
                <a:lnTo>
                  <a:pt x="601" y="133"/>
                </a:lnTo>
                <a:lnTo>
                  <a:pt x="510" y="154"/>
                </a:lnTo>
                <a:lnTo>
                  <a:pt x="425" y="186"/>
                </a:lnTo>
                <a:lnTo>
                  <a:pt x="335" y="218"/>
                </a:lnTo>
                <a:lnTo>
                  <a:pt x="314" y="229"/>
                </a:lnTo>
                <a:lnTo>
                  <a:pt x="282" y="244"/>
                </a:lnTo>
                <a:lnTo>
                  <a:pt x="261" y="260"/>
                </a:lnTo>
                <a:lnTo>
                  <a:pt x="255" y="266"/>
                </a:lnTo>
                <a:lnTo>
                  <a:pt x="255" y="271"/>
                </a:lnTo>
                <a:lnTo>
                  <a:pt x="186" y="319"/>
                </a:lnTo>
                <a:lnTo>
                  <a:pt x="154" y="351"/>
                </a:lnTo>
                <a:lnTo>
                  <a:pt x="128" y="377"/>
                </a:lnTo>
                <a:lnTo>
                  <a:pt x="107" y="409"/>
                </a:lnTo>
                <a:lnTo>
                  <a:pt x="96" y="446"/>
                </a:lnTo>
                <a:lnTo>
                  <a:pt x="96" y="478"/>
                </a:lnTo>
                <a:lnTo>
                  <a:pt x="107" y="516"/>
                </a:lnTo>
                <a:lnTo>
                  <a:pt x="123" y="553"/>
                </a:lnTo>
                <a:lnTo>
                  <a:pt x="149" y="579"/>
                </a:lnTo>
                <a:lnTo>
                  <a:pt x="208" y="638"/>
                </a:lnTo>
                <a:lnTo>
                  <a:pt x="282" y="686"/>
                </a:lnTo>
                <a:lnTo>
                  <a:pt x="362" y="723"/>
                </a:lnTo>
                <a:lnTo>
                  <a:pt x="505" y="776"/>
                </a:lnTo>
                <a:lnTo>
                  <a:pt x="580" y="803"/>
                </a:lnTo>
                <a:lnTo>
                  <a:pt x="654" y="819"/>
                </a:lnTo>
                <a:lnTo>
                  <a:pt x="893" y="861"/>
                </a:lnTo>
                <a:lnTo>
                  <a:pt x="1015" y="877"/>
                </a:lnTo>
                <a:lnTo>
                  <a:pt x="1138" y="882"/>
                </a:lnTo>
                <a:lnTo>
                  <a:pt x="1159" y="882"/>
                </a:lnTo>
                <a:lnTo>
                  <a:pt x="1185" y="882"/>
                </a:lnTo>
                <a:lnTo>
                  <a:pt x="1207" y="877"/>
                </a:lnTo>
                <a:lnTo>
                  <a:pt x="1228" y="877"/>
                </a:lnTo>
                <a:lnTo>
                  <a:pt x="1393" y="877"/>
                </a:lnTo>
                <a:lnTo>
                  <a:pt x="1552" y="861"/>
                </a:lnTo>
                <a:lnTo>
                  <a:pt x="1706" y="834"/>
                </a:lnTo>
                <a:lnTo>
                  <a:pt x="1860" y="797"/>
                </a:lnTo>
                <a:lnTo>
                  <a:pt x="1919" y="781"/>
                </a:lnTo>
                <a:lnTo>
                  <a:pt x="1967" y="765"/>
                </a:lnTo>
                <a:lnTo>
                  <a:pt x="2068" y="728"/>
                </a:lnTo>
                <a:lnTo>
                  <a:pt x="2084" y="718"/>
                </a:lnTo>
                <a:lnTo>
                  <a:pt x="2110" y="702"/>
                </a:lnTo>
                <a:lnTo>
                  <a:pt x="2121" y="696"/>
                </a:lnTo>
                <a:lnTo>
                  <a:pt x="2142" y="691"/>
                </a:lnTo>
                <a:lnTo>
                  <a:pt x="2185" y="670"/>
                </a:lnTo>
                <a:lnTo>
                  <a:pt x="2238" y="638"/>
                </a:lnTo>
                <a:lnTo>
                  <a:pt x="2291" y="601"/>
                </a:lnTo>
                <a:lnTo>
                  <a:pt x="2333" y="558"/>
                </a:lnTo>
                <a:lnTo>
                  <a:pt x="2360" y="516"/>
                </a:lnTo>
                <a:lnTo>
                  <a:pt x="2376" y="484"/>
                </a:lnTo>
                <a:lnTo>
                  <a:pt x="2381" y="468"/>
                </a:lnTo>
                <a:lnTo>
                  <a:pt x="2381" y="462"/>
                </a:lnTo>
                <a:lnTo>
                  <a:pt x="2381" y="468"/>
                </a:lnTo>
                <a:lnTo>
                  <a:pt x="2381" y="478"/>
                </a:lnTo>
                <a:lnTo>
                  <a:pt x="2376" y="505"/>
                </a:lnTo>
                <a:lnTo>
                  <a:pt x="2360" y="537"/>
                </a:lnTo>
                <a:lnTo>
                  <a:pt x="2339" y="574"/>
                </a:lnTo>
                <a:lnTo>
                  <a:pt x="2301" y="611"/>
                </a:lnTo>
                <a:lnTo>
                  <a:pt x="2259" y="648"/>
                </a:lnTo>
                <a:lnTo>
                  <a:pt x="2211" y="680"/>
                </a:lnTo>
                <a:lnTo>
                  <a:pt x="2105" y="733"/>
                </a:lnTo>
                <a:lnTo>
                  <a:pt x="2057" y="755"/>
                </a:lnTo>
                <a:lnTo>
                  <a:pt x="2009" y="771"/>
                </a:lnTo>
                <a:lnTo>
                  <a:pt x="1967" y="781"/>
                </a:lnTo>
                <a:lnTo>
                  <a:pt x="1940" y="792"/>
                </a:lnTo>
                <a:lnTo>
                  <a:pt x="1919" y="797"/>
                </a:lnTo>
                <a:lnTo>
                  <a:pt x="1914" y="803"/>
                </a:lnTo>
                <a:lnTo>
                  <a:pt x="1924" y="803"/>
                </a:lnTo>
                <a:lnTo>
                  <a:pt x="1940" y="797"/>
                </a:lnTo>
                <a:lnTo>
                  <a:pt x="1961" y="792"/>
                </a:lnTo>
                <a:lnTo>
                  <a:pt x="1988" y="781"/>
                </a:lnTo>
                <a:lnTo>
                  <a:pt x="2057" y="760"/>
                </a:lnTo>
                <a:lnTo>
                  <a:pt x="2131" y="728"/>
                </a:lnTo>
                <a:lnTo>
                  <a:pt x="2206" y="691"/>
                </a:lnTo>
                <a:lnTo>
                  <a:pt x="2264" y="654"/>
                </a:lnTo>
                <a:lnTo>
                  <a:pt x="2286" y="632"/>
                </a:lnTo>
                <a:lnTo>
                  <a:pt x="2307" y="617"/>
                </a:lnTo>
                <a:lnTo>
                  <a:pt x="2323" y="606"/>
                </a:lnTo>
                <a:lnTo>
                  <a:pt x="2328" y="595"/>
                </a:lnTo>
                <a:lnTo>
                  <a:pt x="2275" y="643"/>
                </a:lnTo>
                <a:lnTo>
                  <a:pt x="2222" y="686"/>
                </a:lnTo>
                <a:lnTo>
                  <a:pt x="2169" y="718"/>
                </a:lnTo>
                <a:lnTo>
                  <a:pt x="2115" y="744"/>
                </a:lnTo>
                <a:lnTo>
                  <a:pt x="2009" y="792"/>
                </a:lnTo>
                <a:lnTo>
                  <a:pt x="1908" y="824"/>
                </a:lnTo>
                <a:lnTo>
                  <a:pt x="1818" y="850"/>
                </a:lnTo>
                <a:lnTo>
                  <a:pt x="1738" y="866"/>
                </a:lnTo>
                <a:lnTo>
                  <a:pt x="1669" y="882"/>
                </a:lnTo>
                <a:lnTo>
                  <a:pt x="1611" y="893"/>
                </a:lnTo>
                <a:lnTo>
                  <a:pt x="1563" y="898"/>
                </a:lnTo>
                <a:lnTo>
                  <a:pt x="1520" y="904"/>
                </a:lnTo>
                <a:lnTo>
                  <a:pt x="1494" y="909"/>
                </a:lnTo>
                <a:lnTo>
                  <a:pt x="1472" y="914"/>
                </a:lnTo>
                <a:lnTo>
                  <a:pt x="1456" y="914"/>
                </a:lnTo>
                <a:lnTo>
                  <a:pt x="1451" y="914"/>
                </a:lnTo>
                <a:lnTo>
                  <a:pt x="1456" y="914"/>
                </a:lnTo>
                <a:lnTo>
                  <a:pt x="1467" y="914"/>
                </a:lnTo>
                <a:lnTo>
                  <a:pt x="1488" y="914"/>
                </a:lnTo>
                <a:lnTo>
                  <a:pt x="1541" y="909"/>
                </a:lnTo>
                <a:lnTo>
                  <a:pt x="1605" y="898"/>
                </a:lnTo>
                <a:lnTo>
                  <a:pt x="1690" y="882"/>
                </a:lnTo>
                <a:lnTo>
                  <a:pt x="1775" y="866"/>
                </a:lnTo>
                <a:lnTo>
                  <a:pt x="1866" y="845"/>
                </a:lnTo>
                <a:lnTo>
                  <a:pt x="1961" y="813"/>
                </a:lnTo>
                <a:lnTo>
                  <a:pt x="2046" y="781"/>
                </a:lnTo>
                <a:lnTo>
                  <a:pt x="2105" y="760"/>
                </a:lnTo>
                <a:lnTo>
                  <a:pt x="2174" y="723"/>
                </a:lnTo>
                <a:lnTo>
                  <a:pt x="2248" y="680"/>
                </a:lnTo>
                <a:lnTo>
                  <a:pt x="2328" y="617"/>
                </a:lnTo>
                <a:lnTo>
                  <a:pt x="2301" y="643"/>
                </a:lnTo>
                <a:lnTo>
                  <a:pt x="2270" y="670"/>
                </a:lnTo>
                <a:lnTo>
                  <a:pt x="2195" y="718"/>
                </a:lnTo>
                <a:lnTo>
                  <a:pt x="2158" y="744"/>
                </a:lnTo>
                <a:lnTo>
                  <a:pt x="2126" y="760"/>
                </a:lnTo>
                <a:lnTo>
                  <a:pt x="2100" y="776"/>
                </a:lnTo>
                <a:lnTo>
                  <a:pt x="2078" y="787"/>
                </a:lnTo>
                <a:lnTo>
                  <a:pt x="2020" y="808"/>
                </a:lnTo>
                <a:lnTo>
                  <a:pt x="1972" y="829"/>
                </a:lnTo>
                <a:lnTo>
                  <a:pt x="1935" y="840"/>
                </a:lnTo>
                <a:lnTo>
                  <a:pt x="1903" y="850"/>
                </a:lnTo>
                <a:lnTo>
                  <a:pt x="1871" y="861"/>
                </a:lnTo>
                <a:lnTo>
                  <a:pt x="1828" y="872"/>
                </a:lnTo>
                <a:lnTo>
                  <a:pt x="1775" y="882"/>
                </a:lnTo>
                <a:lnTo>
                  <a:pt x="1743" y="893"/>
                </a:lnTo>
                <a:lnTo>
                  <a:pt x="1706" y="898"/>
                </a:lnTo>
                <a:lnTo>
                  <a:pt x="1632" y="909"/>
                </a:lnTo>
                <a:lnTo>
                  <a:pt x="1552" y="920"/>
                </a:lnTo>
                <a:lnTo>
                  <a:pt x="1462" y="930"/>
                </a:lnTo>
                <a:lnTo>
                  <a:pt x="1371" y="935"/>
                </a:lnTo>
                <a:lnTo>
                  <a:pt x="1281" y="941"/>
                </a:lnTo>
                <a:lnTo>
                  <a:pt x="1196" y="946"/>
                </a:lnTo>
                <a:lnTo>
                  <a:pt x="1122" y="946"/>
                </a:lnTo>
                <a:lnTo>
                  <a:pt x="1053" y="946"/>
                </a:lnTo>
                <a:lnTo>
                  <a:pt x="1090" y="946"/>
                </a:lnTo>
                <a:lnTo>
                  <a:pt x="1132" y="941"/>
                </a:lnTo>
                <a:lnTo>
                  <a:pt x="1180" y="935"/>
                </a:lnTo>
                <a:lnTo>
                  <a:pt x="1233" y="935"/>
                </a:lnTo>
                <a:lnTo>
                  <a:pt x="1340" y="925"/>
                </a:lnTo>
                <a:lnTo>
                  <a:pt x="1393" y="920"/>
                </a:lnTo>
                <a:lnTo>
                  <a:pt x="1441" y="920"/>
                </a:lnTo>
                <a:lnTo>
                  <a:pt x="1355" y="920"/>
                </a:lnTo>
                <a:lnTo>
                  <a:pt x="1281" y="925"/>
                </a:lnTo>
                <a:lnTo>
                  <a:pt x="1223" y="930"/>
                </a:lnTo>
                <a:lnTo>
                  <a:pt x="1164" y="930"/>
                </a:lnTo>
                <a:lnTo>
                  <a:pt x="1106" y="935"/>
                </a:lnTo>
                <a:lnTo>
                  <a:pt x="1042" y="935"/>
                </a:lnTo>
                <a:lnTo>
                  <a:pt x="968" y="930"/>
                </a:lnTo>
                <a:lnTo>
                  <a:pt x="925" y="930"/>
                </a:lnTo>
                <a:lnTo>
                  <a:pt x="877" y="925"/>
                </a:lnTo>
                <a:lnTo>
                  <a:pt x="835" y="920"/>
                </a:lnTo>
                <a:lnTo>
                  <a:pt x="792" y="914"/>
                </a:lnTo>
                <a:lnTo>
                  <a:pt x="744" y="909"/>
                </a:lnTo>
                <a:lnTo>
                  <a:pt x="697" y="898"/>
                </a:lnTo>
                <a:lnTo>
                  <a:pt x="537" y="861"/>
                </a:lnTo>
                <a:lnTo>
                  <a:pt x="383" y="813"/>
                </a:lnTo>
                <a:lnTo>
                  <a:pt x="309" y="781"/>
                </a:lnTo>
                <a:lnTo>
                  <a:pt x="239" y="749"/>
                </a:lnTo>
                <a:lnTo>
                  <a:pt x="170" y="702"/>
                </a:lnTo>
                <a:lnTo>
                  <a:pt x="101" y="648"/>
                </a:lnTo>
                <a:lnTo>
                  <a:pt x="123" y="670"/>
                </a:lnTo>
                <a:lnTo>
                  <a:pt x="138" y="686"/>
                </a:lnTo>
                <a:lnTo>
                  <a:pt x="197" y="733"/>
                </a:lnTo>
                <a:lnTo>
                  <a:pt x="261" y="771"/>
                </a:lnTo>
                <a:lnTo>
                  <a:pt x="319" y="797"/>
                </a:lnTo>
                <a:lnTo>
                  <a:pt x="383" y="824"/>
                </a:lnTo>
                <a:lnTo>
                  <a:pt x="516" y="866"/>
                </a:lnTo>
                <a:lnTo>
                  <a:pt x="659" y="898"/>
                </a:lnTo>
                <a:lnTo>
                  <a:pt x="691" y="904"/>
                </a:lnTo>
                <a:lnTo>
                  <a:pt x="723" y="909"/>
                </a:lnTo>
                <a:lnTo>
                  <a:pt x="792" y="914"/>
                </a:lnTo>
                <a:lnTo>
                  <a:pt x="909" y="930"/>
                </a:lnTo>
                <a:lnTo>
                  <a:pt x="1021" y="946"/>
                </a:lnTo>
                <a:lnTo>
                  <a:pt x="898" y="941"/>
                </a:lnTo>
                <a:lnTo>
                  <a:pt x="776" y="925"/>
                </a:lnTo>
                <a:lnTo>
                  <a:pt x="649" y="904"/>
                </a:lnTo>
                <a:lnTo>
                  <a:pt x="526" y="872"/>
                </a:lnTo>
                <a:lnTo>
                  <a:pt x="468" y="861"/>
                </a:lnTo>
                <a:lnTo>
                  <a:pt x="441" y="856"/>
                </a:lnTo>
                <a:lnTo>
                  <a:pt x="420" y="850"/>
                </a:lnTo>
                <a:lnTo>
                  <a:pt x="532" y="888"/>
                </a:lnTo>
                <a:lnTo>
                  <a:pt x="649" y="914"/>
                </a:lnTo>
                <a:lnTo>
                  <a:pt x="755" y="935"/>
                </a:lnTo>
                <a:lnTo>
                  <a:pt x="867" y="946"/>
                </a:lnTo>
                <a:lnTo>
                  <a:pt x="1090" y="957"/>
                </a:lnTo>
                <a:lnTo>
                  <a:pt x="1196" y="957"/>
                </a:lnTo>
                <a:lnTo>
                  <a:pt x="1297" y="957"/>
                </a:lnTo>
                <a:lnTo>
                  <a:pt x="1387" y="951"/>
                </a:lnTo>
                <a:lnTo>
                  <a:pt x="1467" y="951"/>
                </a:lnTo>
                <a:lnTo>
                  <a:pt x="1478" y="951"/>
                </a:lnTo>
                <a:lnTo>
                  <a:pt x="1494" y="946"/>
                </a:lnTo>
                <a:lnTo>
                  <a:pt x="1499" y="946"/>
                </a:lnTo>
                <a:lnTo>
                  <a:pt x="1504" y="946"/>
                </a:lnTo>
                <a:lnTo>
                  <a:pt x="1563" y="946"/>
                </a:lnTo>
                <a:lnTo>
                  <a:pt x="1627" y="941"/>
                </a:lnTo>
                <a:lnTo>
                  <a:pt x="1573" y="946"/>
                </a:lnTo>
                <a:lnTo>
                  <a:pt x="1520" y="951"/>
                </a:lnTo>
                <a:lnTo>
                  <a:pt x="1419" y="962"/>
                </a:lnTo>
                <a:lnTo>
                  <a:pt x="1308" y="973"/>
                </a:lnTo>
                <a:lnTo>
                  <a:pt x="1090" y="973"/>
                </a:lnTo>
                <a:lnTo>
                  <a:pt x="861" y="951"/>
                </a:lnTo>
                <a:lnTo>
                  <a:pt x="638" y="920"/>
                </a:lnTo>
                <a:lnTo>
                  <a:pt x="585" y="909"/>
                </a:lnTo>
                <a:lnTo>
                  <a:pt x="521" y="888"/>
                </a:lnTo>
                <a:lnTo>
                  <a:pt x="457" y="866"/>
                </a:lnTo>
                <a:lnTo>
                  <a:pt x="404" y="845"/>
                </a:lnTo>
                <a:lnTo>
                  <a:pt x="335" y="824"/>
                </a:lnTo>
                <a:lnTo>
                  <a:pt x="266" y="792"/>
                </a:lnTo>
                <a:lnTo>
                  <a:pt x="197" y="755"/>
                </a:lnTo>
                <a:lnTo>
                  <a:pt x="128" y="707"/>
                </a:lnTo>
                <a:lnTo>
                  <a:pt x="69" y="648"/>
                </a:lnTo>
                <a:lnTo>
                  <a:pt x="43" y="617"/>
                </a:lnTo>
                <a:lnTo>
                  <a:pt x="22" y="574"/>
                </a:lnTo>
                <a:lnTo>
                  <a:pt x="6" y="531"/>
                </a:lnTo>
                <a:lnTo>
                  <a:pt x="0" y="484"/>
                </a:lnTo>
                <a:lnTo>
                  <a:pt x="0" y="441"/>
                </a:lnTo>
                <a:lnTo>
                  <a:pt x="6" y="393"/>
                </a:lnTo>
                <a:lnTo>
                  <a:pt x="43" y="324"/>
                </a:lnTo>
                <a:lnTo>
                  <a:pt x="96" y="266"/>
                </a:lnTo>
                <a:lnTo>
                  <a:pt x="149" y="218"/>
                </a:lnTo>
                <a:lnTo>
                  <a:pt x="208" y="181"/>
                </a:lnTo>
                <a:lnTo>
                  <a:pt x="335" y="128"/>
                </a:lnTo>
                <a:lnTo>
                  <a:pt x="457" y="85"/>
                </a:lnTo>
                <a:lnTo>
                  <a:pt x="585" y="53"/>
                </a:lnTo>
                <a:lnTo>
                  <a:pt x="718" y="27"/>
                </a:lnTo>
                <a:lnTo>
                  <a:pt x="845" y="11"/>
                </a:lnTo>
                <a:lnTo>
                  <a:pt x="973" y="5"/>
                </a:lnTo>
                <a:lnTo>
                  <a:pt x="1100" y="0"/>
                </a:lnTo>
                <a:lnTo>
                  <a:pt x="1233" y="5"/>
                </a:lnTo>
                <a:lnTo>
                  <a:pt x="1361" y="11"/>
                </a:lnTo>
                <a:lnTo>
                  <a:pt x="1488" y="27"/>
                </a:lnTo>
                <a:lnTo>
                  <a:pt x="1611" y="42"/>
                </a:lnTo>
                <a:lnTo>
                  <a:pt x="1738" y="69"/>
                </a:lnTo>
                <a:lnTo>
                  <a:pt x="1860" y="101"/>
                </a:lnTo>
                <a:lnTo>
                  <a:pt x="1977" y="138"/>
                </a:lnTo>
                <a:lnTo>
                  <a:pt x="2025" y="149"/>
                </a:lnTo>
                <a:lnTo>
                  <a:pt x="2004" y="138"/>
                </a:lnTo>
                <a:lnTo>
                  <a:pt x="2025" y="149"/>
                </a:lnTo>
                <a:lnTo>
                  <a:pt x="2046" y="159"/>
                </a:lnTo>
                <a:lnTo>
                  <a:pt x="2163" y="207"/>
                </a:lnTo>
                <a:lnTo>
                  <a:pt x="2216" y="239"/>
                </a:lnTo>
                <a:lnTo>
                  <a:pt x="2264" y="276"/>
                </a:lnTo>
                <a:lnTo>
                  <a:pt x="2270" y="282"/>
                </a:lnTo>
                <a:lnTo>
                  <a:pt x="2259" y="276"/>
                </a:lnTo>
                <a:lnTo>
                  <a:pt x="2248" y="266"/>
                </a:lnTo>
                <a:lnTo>
                  <a:pt x="2216" y="250"/>
                </a:lnTo>
                <a:lnTo>
                  <a:pt x="2190" y="234"/>
                </a:lnTo>
                <a:lnTo>
                  <a:pt x="2211" y="250"/>
                </a:lnTo>
                <a:lnTo>
                  <a:pt x="2222" y="255"/>
                </a:lnTo>
                <a:lnTo>
                  <a:pt x="2216" y="255"/>
                </a:lnTo>
                <a:lnTo>
                  <a:pt x="2211" y="255"/>
                </a:lnTo>
                <a:lnTo>
                  <a:pt x="2227" y="266"/>
                </a:lnTo>
                <a:lnTo>
                  <a:pt x="2238" y="276"/>
                </a:lnTo>
                <a:lnTo>
                  <a:pt x="2121" y="213"/>
                </a:lnTo>
                <a:lnTo>
                  <a:pt x="1993" y="165"/>
                </a:lnTo>
                <a:lnTo>
                  <a:pt x="1860" y="128"/>
                </a:lnTo>
                <a:lnTo>
                  <a:pt x="1722" y="96"/>
                </a:lnTo>
                <a:lnTo>
                  <a:pt x="1743" y="106"/>
                </a:lnTo>
                <a:lnTo>
                  <a:pt x="1770" y="112"/>
                </a:lnTo>
                <a:lnTo>
                  <a:pt x="1802" y="117"/>
                </a:lnTo>
                <a:lnTo>
                  <a:pt x="1823" y="122"/>
                </a:lnTo>
                <a:lnTo>
                  <a:pt x="1908" y="143"/>
                </a:lnTo>
                <a:lnTo>
                  <a:pt x="1993" y="170"/>
                </a:lnTo>
                <a:lnTo>
                  <a:pt x="2100" y="213"/>
                </a:lnTo>
                <a:lnTo>
                  <a:pt x="2200" y="266"/>
                </a:lnTo>
                <a:lnTo>
                  <a:pt x="2248" y="298"/>
                </a:lnTo>
                <a:lnTo>
                  <a:pt x="2286" y="335"/>
                </a:lnTo>
                <a:lnTo>
                  <a:pt x="2317" y="372"/>
                </a:lnTo>
                <a:lnTo>
                  <a:pt x="2344" y="409"/>
                </a:lnTo>
                <a:lnTo>
                  <a:pt x="2349" y="436"/>
                </a:lnTo>
                <a:lnTo>
                  <a:pt x="2349" y="462"/>
                </a:lnTo>
                <a:lnTo>
                  <a:pt x="2349" y="468"/>
                </a:lnTo>
                <a:lnTo>
                  <a:pt x="2344" y="468"/>
                </a:lnTo>
                <a:lnTo>
                  <a:pt x="2344" y="457"/>
                </a:lnTo>
                <a:lnTo>
                  <a:pt x="2339" y="436"/>
                </a:lnTo>
                <a:lnTo>
                  <a:pt x="2328" y="409"/>
                </a:lnTo>
                <a:close/>
                <a:moveTo>
                  <a:pt x="160" y="244"/>
                </a:moveTo>
                <a:lnTo>
                  <a:pt x="234" y="202"/>
                </a:lnTo>
                <a:lnTo>
                  <a:pt x="303" y="175"/>
                </a:lnTo>
                <a:lnTo>
                  <a:pt x="330" y="165"/>
                </a:lnTo>
                <a:lnTo>
                  <a:pt x="356" y="149"/>
                </a:lnTo>
                <a:lnTo>
                  <a:pt x="388" y="138"/>
                </a:lnTo>
                <a:lnTo>
                  <a:pt x="425" y="122"/>
                </a:lnTo>
                <a:lnTo>
                  <a:pt x="569" y="85"/>
                </a:lnTo>
                <a:lnTo>
                  <a:pt x="718" y="58"/>
                </a:lnTo>
                <a:lnTo>
                  <a:pt x="643" y="69"/>
                </a:lnTo>
                <a:lnTo>
                  <a:pt x="564" y="80"/>
                </a:lnTo>
                <a:lnTo>
                  <a:pt x="484" y="101"/>
                </a:lnTo>
                <a:lnTo>
                  <a:pt x="394" y="128"/>
                </a:lnTo>
                <a:lnTo>
                  <a:pt x="510" y="90"/>
                </a:lnTo>
                <a:lnTo>
                  <a:pt x="622" y="64"/>
                </a:lnTo>
                <a:lnTo>
                  <a:pt x="739" y="48"/>
                </a:lnTo>
                <a:lnTo>
                  <a:pt x="851" y="37"/>
                </a:lnTo>
                <a:lnTo>
                  <a:pt x="962" y="32"/>
                </a:lnTo>
                <a:lnTo>
                  <a:pt x="1069" y="27"/>
                </a:lnTo>
                <a:lnTo>
                  <a:pt x="1292" y="37"/>
                </a:lnTo>
                <a:lnTo>
                  <a:pt x="1430" y="48"/>
                </a:lnTo>
                <a:lnTo>
                  <a:pt x="1563" y="58"/>
                </a:lnTo>
                <a:lnTo>
                  <a:pt x="1658" y="69"/>
                </a:lnTo>
                <a:lnTo>
                  <a:pt x="1754" y="85"/>
                </a:lnTo>
                <a:lnTo>
                  <a:pt x="1605" y="58"/>
                </a:lnTo>
                <a:lnTo>
                  <a:pt x="1462" y="37"/>
                </a:lnTo>
                <a:lnTo>
                  <a:pt x="1313" y="27"/>
                </a:lnTo>
                <a:lnTo>
                  <a:pt x="1159" y="16"/>
                </a:lnTo>
                <a:lnTo>
                  <a:pt x="1010" y="16"/>
                </a:lnTo>
                <a:lnTo>
                  <a:pt x="861" y="27"/>
                </a:lnTo>
                <a:lnTo>
                  <a:pt x="707" y="42"/>
                </a:lnTo>
                <a:lnTo>
                  <a:pt x="558" y="69"/>
                </a:lnTo>
                <a:lnTo>
                  <a:pt x="410" y="112"/>
                </a:lnTo>
                <a:lnTo>
                  <a:pt x="340" y="138"/>
                </a:lnTo>
                <a:lnTo>
                  <a:pt x="266" y="170"/>
                </a:lnTo>
                <a:lnTo>
                  <a:pt x="197" y="207"/>
                </a:lnTo>
                <a:lnTo>
                  <a:pt x="128" y="250"/>
                </a:lnTo>
                <a:lnTo>
                  <a:pt x="69" y="308"/>
                </a:lnTo>
                <a:lnTo>
                  <a:pt x="43" y="345"/>
                </a:lnTo>
                <a:lnTo>
                  <a:pt x="22" y="388"/>
                </a:lnTo>
                <a:lnTo>
                  <a:pt x="11" y="431"/>
                </a:lnTo>
                <a:lnTo>
                  <a:pt x="11" y="478"/>
                </a:lnTo>
                <a:lnTo>
                  <a:pt x="16" y="526"/>
                </a:lnTo>
                <a:lnTo>
                  <a:pt x="32" y="569"/>
                </a:lnTo>
                <a:lnTo>
                  <a:pt x="53" y="611"/>
                </a:lnTo>
                <a:lnTo>
                  <a:pt x="80" y="643"/>
                </a:lnTo>
                <a:lnTo>
                  <a:pt x="144" y="702"/>
                </a:lnTo>
                <a:lnTo>
                  <a:pt x="213" y="749"/>
                </a:lnTo>
                <a:lnTo>
                  <a:pt x="282" y="792"/>
                </a:lnTo>
                <a:lnTo>
                  <a:pt x="356" y="824"/>
                </a:lnTo>
                <a:lnTo>
                  <a:pt x="431" y="850"/>
                </a:lnTo>
                <a:lnTo>
                  <a:pt x="335" y="813"/>
                </a:lnTo>
                <a:lnTo>
                  <a:pt x="245" y="765"/>
                </a:lnTo>
                <a:lnTo>
                  <a:pt x="160" y="702"/>
                </a:lnTo>
                <a:lnTo>
                  <a:pt x="80" y="627"/>
                </a:lnTo>
                <a:lnTo>
                  <a:pt x="48" y="585"/>
                </a:lnTo>
                <a:lnTo>
                  <a:pt x="27" y="531"/>
                </a:lnTo>
                <a:lnTo>
                  <a:pt x="16" y="473"/>
                </a:lnTo>
                <a:lnTo>
                  <a:pt x="22" y="441"/>
                </a:lnTo>
                <a:lnTo>
                  <a:pt x="27" y="415"/>
                </a:lnTo>
                <a:lnTo>
                  <a:pt x="48" y="361"/>
                </a:lnTo>
                <a:lnTo>
                  <a:pt x="80" y="314"/>
                </a:lnTo>
                <a:lnTo>
                  <a:pt x="117" y="276"/>
                </a:lnTo>
                <a:lnTo>
                  <a:pt x="160" y="244"/>
                </a:lnTo>
                <a:close/>
                <a:moveTo>
                  <a:pt x="91" y="319"/>
                </a:moveTo>
                <a:lnTo>
                  <a:pt x="64" y="356"/>
                </a:lnTo>
                <a:lnTo>
                  <a:pt x="48" y="393"/>
                </a:lnTo>
                <a:lnTo>
                  <a:pt x="38" y="436"/>
                </a:lnTo>
                <a:lnTo>
                  <a:pt x="38" y="478"/>
                </a:lnTo>
                <a:lnTo>
                  <a:pt x="43" y="521"/>
                </a:lnTo>
                <a:lnTo>
                  <a:pt x="59" y="563"/>
                </a:lnTo>
                <a:lnTo>
                  <a:pt x="80" y="595"/>
                </a:lnTo>
                <a:lnTo>
                  <a:pt x="107" y="627"/>
                </a:lnTo>
                <a:lnTo>
                  <a:pt x="192" y="696"/>
                </a:lnTo>
                <a:lnTo>
                  <a:pt x="287" y="755"/>
                </a:lnTo>
                <a:lnTo>
                  <a:pt x="388" y="797"/>
                </a:lnTo>
                <a:lnTo>
                  <a:pt x="489" y="834"/>
                </a:lnTo>
                <a:lnTo>
                  <a:pt x="585" y="861"/>
                </a:lnTo>
                <a:lnTo>
                  <a:pt x="681" y="877"/>
                </a:lnTo>
                <a:lnTo>
                  <a:pt x="760" y="888"/>
                </a:lnTo>
                <a:lnTo>
                  <a:pt x="835" y="893"/>
                </a:lnTo>
                <a:lnTo>
                  <a:pt x="649" y="866"/>
                </a:lnTo>
                <a:lnTo>
                  <a:pt x="553" y="845"/>
                </a:lnTo>
                <a:lnTo>
                  <a:pt x="463" y="819"/>
                </a:lnTo>
                <a:lnTo>
                  <a:pt x="367" y="787"/>
                </a:lnTo>
                <a:lnTo>
                  <a:pt x="277" y="744"/>
                </a:lnTo>
                <a:lnTo>
                  <a:pt x="186" y="696"/>
                </a:lnTo>
                <a:lnTo>
                  <a:pt x="107" y="627"/>
                </a:lnTo>
                <a:lnTo>
                  <a:pt x="138" y="659"/>
                </a:lnTo>
                <a:lnTo>
                  <a:pt x="165" y="680"/>
                </a:lnTo>
                <a:lnTo>
                  <a:pt x="186" y="696"/>
                </a:lnTo>
                <a:lnTo>
                  <a:pt x="197" y="702"/>
                </a:lnTo>
                <a:lnTo>
                  <a:pt x="202" y="707"/>
                </a:lnTo>
                <a:lnTo>
                  <a:pt x="202" y="702"/>
                </a:lnTo>
                <a:lnTo>
                  <a:pt x="192" y="696"/>
                </a:lnTo>
                <a:lnTo>
                  <a:pt x="176" y="686"/>
                </a:lnTo>
                <a:lnTo>
                  <a:pt x="160" y="670"/>
                </a:lnTo>
                <a:lnTo>
                  <a:pt x="133" y="654"/>
                </a:lnTo>
                <a:lnTo>
                  <a:pt x="107" y="627"/>
                </a:lnTo>
                <a:lnTo>
                  <a:pt x="75" y="590"/>
                </a:lnTo>
                <a:lnTo>
                  <a:pt x="53" y="542"/>
                </a:lnTo>
                <a:lnTo>
                  <a:pt x="38" y="484"/>
                </a:lnTo>
                <a:lnTo>
                  <a:pt x="43" y="425"/>
                </a:lnTo>
                <a:lnTo>
                  <a:pt x="48" y="393"/>
                </a:lnTo>
                <a:lnTo>
                  <a:pt x="64" y="361"/>
                </a:lnTo>
                <a:lnTo>
                  <a:pt x="75" y="340"/>
                </a:lnTo>
                <a:lnTo>
                  <a:pt x="91" y="319"/>
                </a:lnTo>
                <a:close/>
              </a:path>
            </a:pathLst>
          </a:custGeom>
          <a:solidFill>
            <a:srgbClr val="990000"/>
          </a:solidFill>
          <a:ln w="9525">
            <a:noFill/>
            <a:round/>
            <a:headEnd/>
            <a:tailEnd/>
          </a:ln>
        </p:spPr>
        <p:txBody>
          <a:bodyPr anchor="ctr" anchorCtr="0"/>
          <a:lstStyle>
            <a:defPPr>
              <a:defRPr lang="en-US"/>
            </a:defPPr>
            <a:lvl1pPr algn="l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eaLnBrk="1"/>
            <a:endParaRPr lang="en-GB" sz="800" b="1" dirty="0">
              <a:solidFill>
                <a:srgbClr val="000000"/>
              </a:solidFill>
              <a:ea typeface="ＭＳ Ｐゴシック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812823" y="6314412"/>
            <a:ext cx="9110419" cy="377419"/>
          </a:xfrm>
          <a:prstGeom prst="rect">
            <a:avLst/>
          </a:prstGeom>
          <a:solidFill>
            <a:srgbClr val="F5F5F5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1200" b="1">
                <a:solidFill>
                  <a:schemeClr val="accent1"/>
                </a:solidFill>
              </a:rPr>
              <a:t>Inter Cars kontynuuje inwestycje w poszerzanie portfela produktów</a:t>
            </a:r>
          </a:p>
        </p:txBody>
      </p:sp>
      <p:sp>
        <p:nvSpPr>
          <p:cNvPr id="3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6</a:t>
            </a:r>
          </a:p>
        </p:txBody>
      </p:sp>
      <p:pic>
        <p:nvPicPr>
          <p:cNvPr id="5" name="Obraz 4" descr="Obraz zawierający rysunek&#10;&#10;Opis wygenerowany automatycznie">
            <a:extLst>
              <a:ext uri="{FF2B5EF4-FFF2-40B4-BE49-F238E27FC236}">
                <a16:creationId xmlns:a16="http://schemas.microsoft.com/office/drawing/2014/main" id="{0ADD97B2-C595-410C-8AC4-5164307911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97399" y="5450728"/>
            <a:ext cx="1022399" cy="314257"/>
          </a:xfrm>
          <a:prstGeom prst="rect">
            <a:avLst/>
          </a:prstGeom>
        </p:spPr>
      </p:pic>
      <p:pic>
        <p:nvPicPr>
          <p:cNvPr id="7" name="Obraz 6" descr="Obraz zawierający rysunek&#10;&#10;Opis wygenerowany automatycznie">
            <a:extLst>
              <a:ext uri="{FF2B5EF4-FFF2-40B4-BE49-F238E27FC236}">
                <a16:creationId xmlns:a16="http://schemas.microsoft.com/office/drawing/2014/main" id="{90646C92-130F-4226-B846-DBF984419A4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87802" y="5821216"/>
            <a:ext cx="953029" cy="242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5352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/>
          <p:cNvCxnSpPr/>
          <p:nvPr/>
        </p:nvCxnSpPr>
        <p:spPr>
          <a:xfrm>
            <a:off x="8389009" y="5504943"/>
            <a:ext cx="1491591" cy="0"/>
          </a:xfrm>
          <a:prstGeom prst="line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eft-Right Arrow 21"/>
          <p:cNvSpPr/>
          <p:nvPr/>
        </p:nvSpPr>
        <p:spPr>
          <a:xfrm>
            <a:off x="811971" y="1205636"/>
            <a:ext cx="9108000" cy="1098026"/>
          </a:xfrm>
          <a:prstGeom prst="leftRightArrow">
            <a:avLst>
              <a:gd name="adj1" fmla="val 50000"/>
              <a:gd name="adj2" fmla="val 38772"/>
            </a:avLst>
          </a:prstGeom>
          <a:solidFill>
            <a:srgbClr val="E9E7E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Droga do zwiększenia rentowności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591526" y="1484446"/>
            <a:ext cx="2160000" cy="54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1000" b="1">
                <a:solidFill>
                  <a:schemeClr val="bg2"/>
                </a:solidFill>
              </a:rPr>
              <a:t>Dotychczas skupiano się na wzroście sprzedaży </a:t>
            </a:r>
            <a:r>
              <a:rPr lang="pl-PL" sz="1000">
                <a:solidFill>
                  <a:schemeClr val="tx1"/>
                </a:solidFill>
              </a:rPr>
              <a:t>w celu zwiększenia udziału w rynku, uzyskując tym samym dwucyfrowy wzrost sprzedaży</a:t>
            </a:r>
          </a:p>
        </p:txBody>
      </p:sp>
      <p:sp>
        <p:nvSpPr>
          <p:cNvPr id="64" name="Rectangle 63"/>
          <p:cNvSpPr/>
          <p:nvPr/>
        </p:nvSpPr>
        <p:spPr>
          <a:xfrm>
            <a:off x="4288510" y="1484446"/>
            <a:ext cx="2160000" cy="54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1000">
                <a:solidFill>
                  <a:schemeClr val="tx1"/>
                </a:solidFill>
              </a:rPr>
              <a:t>Dzięki naciskowi na wzrost sprzedaży </a:t>
            </a:r>
            <a:r>
              <a:rPr lang="pl-PL" sz="1000" b="1">
                <a:solidFill>
                  <a:schemeClr val="bg2"/>
                </a:solidFill>
              </a:rPr>
              <a:t>zwiększyła się ona również wśród mniej dochodowych klientów</a:t>
            </a:r>
            <a:r>
              <a:rPr lang="pl-PL" sz="1000">
                <a:solidFill>
                  <a:schemeClr val="tx1"/>
                </a:solidFill>
              </a:rPr>
              <a:t>, co spowodowało obniżenie marż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985494" y="1484446"/>
            <a:ext cx="2160000" cy="54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" tIns="45720" rIns="27432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</a:pPr>
            <a:r>
              <a:rPr lang="pl-PL" sz="1000">
                <a:solidFill>
                  <a:schemeClr val="tx1"/>
                </a:solidFill>
              </a:rPr>
              <a:t>Po uzyskaniu efektu skali, w 3 kwartale 2018 </a:t>
            </a:r>
            <a:r>
              <a:rPr lang="pl-PL" sz="1000" b="1">
                <a:solidFill>
                  <a:schemeClr val="bg2"/>
                </a:solidFill>
              </a:rPr>
              <a:t>ogłoszono zmianę strategii w kierunku rentowności </a:t>
            </a:r>
            <a:r>
              <a:rPr lang="pl-PL" sz="1000">
                <a:solidFill>
                  <a:schemeClr val="tx1"/>
                </a:solidFill>
              </a:rPr>
              <a:t>(a nie wielkości sprzedaży)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1014239" y="4168456"/>
            <a:ext cx="5343525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000">
                <a:latin typeface="Arial" panose="020B0604020202020204" pitchFamily="34" charset="0"/>
              </a:rPr>
              <a:t>Nacisk na marże w w 2018 r. wynikał między innymi z innych czynników: i) miksu produktów</a:t>
            </a:r>
          </a:p>
          <a:p>
            <a:r>
              <a:rPr lang="pl-PL" sz="1000">
                <a:latin typeface="Arial" panose="020B0604020202020204" pitchFamily="34" charset="0"/>
              </a:rPr>
              <a:t>oraz wyższego udziału rdr w przychodach produktów o niższej rentowności względem najbardziej rentownego segmentu spółki, tj. </a:t>
            </a:r>
          </a:p>
          <a:p>
            <a:r>
              <a:rPr lang="pl-PL" sz="1000">
                <a:latin typeface="Arial" panose="020B0604020202020204" pitchFamily="34" charset="0"/>
              </a:rPr>
              <a:t>segmentu samochodów osobowych; ii) silna konkurencja; oraz iii) koncentracja na ilości, która spowodowała wzrost przychodów pośród </a:t>
            </a:r>
          </a:p>
          <a:p>
            <a:r>
              <a:rPr lang="pl-PL" sz="1000">
                <a:latin typeface="Arial" panose="020B0604020202020204" pitchFamily="34" charset="0"/>
              </a:rPr>
              <a:t>mniej rentownych klientów </a:t>
            </a:r>
          </a:p>
        </p:txBody>
      </p:sp>
      <p:sp>
        <p:nvSpPr>
          <p:cNvPr id="82" name="Pentagon 81"/>
          <p:cNvSpPr/>
          <p:nvPr/>
        </p:nvSpPr>
        <p:spPr>
          <a:xfrm rot="5400000">
            <a:off x="5290158" y="653404"/>
            <a:ext cx="124938" cy="3089587"/>
          </a:xfrm>
          <a:prstGeom prst="homePlate">
            <a:avLst>
              <a:gd name="adj" fmla="val 100000"/>
            </a:avLst>
          </a:prstGeom>
          <a:solidFill>
            <a:schemeClr val="tx1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3" name="TextBox 82"/>
          <p:cNvSpPr txBox="1">
            <a:spLocks/>
          </p:cNvSpPr>
          <p:nvPr/>
        </p:nvSpPr>
        <p:spPr>
          <a:xfrm>
            <a:off x="811972" y="2268547"/>
            <a:ext cx="9111271" cy="278538"/>
          </a:xfrm>
          <a:prstGeom prst="rect">
            <a:avLst/>
          </a:prstGeom>
          <a:solidFill>
            <a:srgbClr val="FFFFFF"/>
          </a:solidFill>
          <a:effectLst>
            <a:innerShdw dist="25400" dir="5400000">
              <a:schemeClr val="tx2">
                <a:lumMod val="100000"/>
              </a:schemeClr>
            </a:innerShdw>
          </a:effectLst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fr-FR"/>
            </a:defPPr>
            <a:lvl1pPr algn="ctr">
              <a:lnSpc>
                <a:spcPct val="110000"/>
              </a:lnSpc>
              <a:defRPr sz="1000" b="1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pl-PL" sz="1100"/>
              <a:t>Omówienie strategii zwiększania rentowności</a:t>
            </a:r>
          </a:p>
        </p:txBody>
      </p:sp>
      <p:sp>
        <p:nvSpPr>
          <p:cNvPr id="84" name="Rectangle 83"/>
          <p:cNvSpPr/>
          <p:nvPr/>
        </p:nvSpPr>
        <p:spPr>
          <a:xfrm>
            <a:off x="871935" y="6313412"/>
            <a:ext cx="9008665" cy="304815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18288" rIns="45720" bIns="18288" rtlCol="0" anchor="ctr"/>
          <a:lstStyle/>
          <a:p>
            <a:pPr algn="ctr"/>
            <a:r>
              <a:rPr lang="pl-PL" sz="1000" b="1">
                <a:solidFill>
                  <a:prstClr val="white"/>
                </a:solidFill>
              </a:rPr>
              <a:t>Nieustająca konsolidacja rynku EŚW tworzy masę krytyczną i zwiększa możliwości kształtowania cen.  </a:t>
            </a:r>
          </a:p>
        </p:txBody>
      </p:sp>
      <p:sp>
        <p:nvSpPr>
          <p:cNvPr id="49" name="Rectangle 48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817089" y="3358845"/>
            <a:ext cx="1400960" cy="1597736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000" rIns="36000" bIns="36000" rtlCol="0" anchor="t" anchorCtr="0">
            <a:spAutoFit/>
          </a:bodyPr>
          <a:lstStyle/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</a:rPr>
              <a:t>Różne strategie w każdym segmencie, skoncentrowane na ilości </a:t>
            </a:r>
          </a:p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</a:rPr>
              <a:t>Skupiono się na mniej rentownych produktach, tym samym zmniejszając ogólną marżę</a:t>
            </a:r>
          </a:p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2000"/>
              <a:buFont typeface="Wingdings"/>
              <a:buChar char="n"/>
            </a:pPr>
            <a:r>
              <a:rPr lang="pl-PL" sz="900" b="1">
                <a:solidFill>
                  <a:schemeClr val="tx2"/>
                </a:solidFill>
              </a:rPr>
              <a:t>Koncentracja na zysku na jednostkę </a:t>
            </a:r>
          </a:p>
        </p:txBody>
      </p:sp>
      <p:cxnSp>
        <p:nvCxnSpPr>
          <p:cNvPr id="6" name="Straight Connector 5"/>
          <p:cNvCxnSpPr>
            <a:stCxn id="4" idx="6"/>
            <a:endCxn id="37" idx="2"/>
          </p:cNvCxnSpPr>
          <p:nvPr/>
        </p:nvCxnSpPr>
        <p:spPr>
          <a:xfrm flipV="1">
            <a:off x="931069" y="5504943"/>
            <a:ext cx="7339671" cy="622357"/>
          </a:xfrm>
          <a:prstGeom prst="line">
            <a:avLst/>
          </a:prstGeom>
          <a:ln w="19050">
            <a:solidFill>
              <a:srgbClr val="2C3B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endCxn id="4" idx="2"/>
          </p:cNvCxnSpPr>
          <p:nvPr/>
        </p:nvCxnSpPr>
        <p:spPr>
          <a:xfrm>
            <a:off x="0" y="6127299"/>
            <a:ext cx="812800" cy="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812800" y="6068165"/>
            <a:ext cx="118269" cy="11826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2304388" y="5943692"/>
            <a:ext cx="118269" cy="11826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5287564" y="5694750"/>
            <a:ext cx="118269" cy="11826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795976" y="5819221"/>
            <a:ext cx="118269" cy="11826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779152" y="5570279"/>
            <a:ext cx="118269" cy="11826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270740" y="5445808"/>
            <a:ext cx="118269" cy="11826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7" name="Rectangle 66"/>
          <p:cNvSpPr>
            <a:spLocks/>
          </p:cNvSpPr>
          <p:nvPr/>
        </p:nvSpPr>
        <p:spPr>
          <a:xfrm>
            <a:off x="817089" y="2578354"/>
            <a:ext cx="1400960" cy="725039"/>
          </a:xfrm>
          <a:prstGeom prst="rect">
            <a:avLst/>
          </a:prstGeom>
          <a:solidFill>
            <a:srgbClr val="9B030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18288" rIns="45720" bIns="18288" rtlCol="0" anchor="ctr"/>
          <a:lstStyle/>
          <a:p>
            <a:pPr lvl="0" algn="ctr">
              <a:defRPr/>
            </a:pPr>
            <a:r>
              <a:rPr lang="pl-PL" sz="1000" b="1">
                <a:solidFill>
                  <a:prstClr val="white"/>
                </a:solidFill>
              </a:rPr>
              <a:t>Strategie dot. segmentów a rentowność </a:t>
            </a:r>
          </a:p>
        </p:txBody>
      </p:sp>
      <p:sp>
        <p:nvSpPr>
          <p:cNvPr id="68" name="Rectangle 67"/>
          <p:cNvSpPr>
            <a:spLocks/>
          </p:cNvSpPr>
          <p:nvPr/>
        </p:nvSpPr>
        <p:spPr>
          <a:xfrm>
            <a:off x="2349599" y="2578354"/>
            <a:ext cx="1400960" cy="725039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18288" rIns="45720" bIns="18288" rtlCol="0" anchor="ctr"/>
          <a:lstStyle/>
          <a:p>
            <a:pPr lvl="0" algn="ctr"/>
            <a:r>
              <a:rPr lang="pl-PL" sz="1000" b="1">
                <a:solidFill>
                  <a:prstClr val="white"/>
                </a:solidFill>
              </a:rPr>
              <a:t>Optymalizacja rotacji zapasów </a:t>
            </a:r>
          </a:p>
        </p:txBody>
      </p:sp>
      <p:sp>
        <p:nvSpPr>
          <p:cNvPr id="69" name="Rectangle 68"/>
          <p:cNvSpPr>
            <a:spLocks/>
          </p:cNvSpPr>
          <p:nvPr/>
        </p:nvSpPr>
        <p:spPr>
          <a:xfrm>
            <a:off x="3882109" y="2578354"/>
            <a:ext cx="1400960" cy="725039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18288" rIns="45720" bIns="18288" rtlCol="0" anchor="ctr"/>
          <a:lstStyle/>
          <a:p>
            <a:pPr lvl="0" algn="ctr">
              <a:defRPr/>
            </a:pPr>
            <a:r>
              <a:rPr lang="pl-PL" sz="1000" b="1">
                <a:solidFill>
                  <a:prstClr val="white"/>
                </a:solidFill>
              </a:rPr>
              <a:t>Outsourcing logistyki </a:t>
            </a:r>
          </a:p>
        </p:txBody>
      </p:sp>
      <p:sp>
        <p:nvSpPr>
          <p:cNvPr id="70" name="Rectangle 69"/>
          <p:cNvSpPr>
            <a:spLocks/>
          </p:cNvSpPr>
          <p:nvPr/>
        </p:nvSpPr>
        <p:spPr>
          <a:xfrm>
            <a:off x="5414620" y="2578354"/>
            <a:ext cx="1400960" cy="725039"/>
          </a:xfrm>
          <a:prstGeom prst="rect">
            <a:avLst/>
          </a:prstGeom>
          <a:solidFill>
            <a:srgbClr val="533334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18288" rIns="45720" bIns="18288" rtlCol="0" anchor="ctr"/>
          <a:lstStyle/>
          <a:p>
            <a:pPr lvl="0" algn="ctr">
              <a:defRPr/>
            </a:pPr>
            <a:r>
              <a:rPr lang="pl-PL" sz="1000" b="1">
                <a:solidFill>
                  <a:prstClr val="white"/>
                </a:solidFill>
              </a:rPr>
              <a:t>Zakupy bezpośrednio od fabryk</a:t>
            </a:r>
          </a:p>
        </p:txBody>
      </p:sp>
      <p:sp>
        <p:nvSpPr>
          <p:cNvPr id="71" name="Rectangle 70"/>
          <p:cNvSpPr>
            <a:spLocks/>
          </p:cNvSpPr>
          <p:nvPr/>
        </p:nvSpPr>
        <p:spPr>
          <a:xfrm>
            <a:off x="6947130" y="2578354"/>
            <a:ext cx="1400960" cy="725039"/>
          </a:xfrm>
          <a:prstGeom prst="rect">
            <a:avLst/>
          </a:prstGeom>
          <a:solidFill>
            <a:srgbClr val="875C66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18288" rIns="45720" bIns="18288" rtlCol="0" anchor="ctr"/>
          <a:lstStyle/>
          <a:p>
            <a:pPr lvl="0" algn="ctr">
              <a:defRPr/>
            </a:pPr>
            <a:r>
              <a:rPr lang="pl-PL" sz="1000" b="1">
                <a:solidFill>
                  <a:prstClr val="white"/>
                </a:solidFill>
              </a:rPr>
              <a:t>Bezpośrednie dostawy </a:t>
            </a:r>
          </a:p>
        </p:txBody>
      </p:sp>
      <p:sp>
        <p:nvSpPr>
          <p:cNvPr id="72" name="Rectangle 71"/>
          <p:cNvSpPr>
            <a:spLocks/>
          </p:cNvSpPr>
          <p:nvPr/>
        </p:nvSpPr>
        <p:spPr>
          <a:xfrm>
            <a:off x="8479640" y="2578354"/>
            <a:ext cx="1400960" cy="725039"/>
          </a:xfrm>
          <a:prstGeom prst="rect">
            <a:avLst/>
          </a:prstGeom>
          <a:solidFill>
            <a:srgbClr val="BD9FA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18288" rIns="45720" bIns="18288" rtlCol="0" anchor="ctr"/>
          <a:lstStyle/>
          <a:p>
            <a:pPr algn="ctr"/>
            <a:r>
              <a:rPr lang="pl-PL" sz="1000" b="1">
                <a:solidFill>
                  <a:schemeClr val="bg1"/>
                </a:solidFill>
              </a:rPr>
              <a:t>Ograniczenie inwestycji w nowych oddziałach </a:t>
            </a:r>
          </a:p>
        </p:txBody>
      </p:sp>
      <p:sp>
        <p:nvSpPr>
          <p:cNvPr id="74" name="Rectangle 73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2349599" y="3358845"/>
            <a:ext cx="1400960" cy="175008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000" rIns="36000" bIns="36000" rtlCol="0" anchor="t" anchorCtr="0">
            <a:spAutoFit/>
          </a:bodyPr>
          <a:lstStyle/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</a:rPr>
              <a:t>Optymalizacja rotacji zapasów uzyskana dzięki </a:t>
            </a:r>
            <a:r>
              <a:rPr lang="pl-PL" sz="900" b="1">
                <a:solidFill>
                  <a:schemeClr val="tx2"/>
                </a:solidFill>
              </a:rPr>
              <a:t>mniejszej bazie dostawców</a:t>
            </a:r>
          </a:p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</a:rPr>
              <a:t>Dobór dostawców strategicznych (rezygnacja z dostawców niższego szczebla), zwiększenie zysku na jednostkę </a:t>
            </a:r>
          </a:p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SzPct val="92000"/>
              <a:buFont typeface="Wingdings"/>
              <a:buChar char="n"/>
            </a:pPr>
            <a:endParaRPr lang="en-GB" sz="900" dirty="0">
              <a:solidFill>
                <a:schemeClr val="tx2"/>
              </a:solidFill>
            </a:endParaRPr>
          </a:p>
        </p:txBody>
      </p:sp>
      <p:sp>
        <p:nvSpPr>
          <p:cNvPr id="75" name="Rectangle 74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3882109" y="3358845"/>
            <a:ext cx="1400960" cy="1520792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000" rIns="36000" bIns="36000" rtlCol="0" anchor="t" anchorCtr="0">
            <a:spAutoFit/>
          </a:bodyPr>
          <a:lstStyle/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</a:rPr>
              <a:t>Inter Cars utrzymuje zapasy bezpieczeństwa dla dostawców </a:t>
            </a:r>
          </a:p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</a:rPr>
              <a:t>Outsourcing usług logistycznych </a:t>
            </a:r>
            <a:r>
              <a:rPr lang="pl-PL" sz="900" b="1">
                <a:solidFill>
                  <a:schemeClr val="tx2"/>
                </a:solidFill>
              </a:rPr>
              <a:t>umożliwi rezygnację z utrzymywania zapasów bezpieczeństwa </a:t>
            </a:r>
          </a:p>
        </p:txBody>
      </p:sp>
      <p:sp>
        <p:nvSpPr>
          <p:cNvPr id="76" name="Rectangle 75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5414619" y="3358845"/>
            <a:ext cx="1400960" cy="1673141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000" rIns="36000" bIns="36000" rtlCol="0" anchor="t" anchorCtr="0">
            <a:spAutoFit/>
          </a:bodyPr>
          <a:lstStyle/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4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</a:rPr>
              <a:t>Optymalizacja kosztów zakupów poprzez </a:t>
            </a:r>
            <a:r>
              <a:rPr lang="pl-PL" sz="900" b="1">
                <a:solidFill>
                  <a:schemeClr val="tx2"/>
                </a:solidFill>
              </a:rPr>
              <a:t>eliminację magazynów pośredników  </a:t>
            </a:r>
          </a:p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4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</a:rPr>
              <a:t>Uzyskanie większych stanów magazynowych umożliwiłoby osiągnięcie celów kwotowych fabryk </a:t>
            </a:r>
          </a:p>
        </p:txBody>
      </p:sp>
      <p:sp>
        <p:nvSpPr>
          <p:cNvPr id="77" name="Rectangle 76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6947129" y="3358845"/>
            <a:ext cx="1400960" cy="986800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000" rIns="36000" bIns="36000" rtlCol="0" anchor="t" anchorCtr="0">
            <a:spAutoFit/>
          </a:bodyPr>
          <a:lstStyle/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5"/>
              </a:buClr>
              <a:buSzPct val="92000"/>
              <a:buFont typeface="Wingdings"/>
              <a:buChar char="n"/>
            </a:pPr>
            <a:r>
              <a:rPr lang="pl-PL" sz="900" b="1">
                <a:solidFill>
                  <a:schemeClr val="tx2"/>
                </a:solidFill>
              </a:rPr>
              <a:t>Redukcja touchpointów </a:t>
            </a:r>
            <a:r>
              <a:rPr lang="pl-PL" sz="900">
                <a:solidFill>
                  <a:schemeClr val="tx2"/>
                </a:solidFill>
              </a:rPr>
              <a:t>zapasów w procesie logistycznym (nie z magazynu centralnego) </a:t>
            </a:r>
            <a:r>
              <a:rPr lang="pl-PL" sz="900" b="1">
                <a:solidFill>
                  <a:schemeClr val="tx2"/>
                </a:solidFill>
              </a:rPr>
              <a:t>pozwoli zminimalizować koszty</a:t>
            </a:r>
          </a:p>
        </p:txBody>
      </p:sp>
      <p:sp>
        <p:nvSpPr>
          <p:cNvPr id="78" name="Rectangle 77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8479640" y="3358845"/>
            <a:ext cx="1400960" cy="1520792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36000" rIns="36000" bIns="36000" rtlCol="0" anchor="t" anchorCtr="0">
            <a:spAutoFit/>
          </a:bodyPr>
          <a:lstStyle/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ct val="92000"/>
              <a:buFont typeface="Wingdings"/>
              <a:buChar char="n"/>
            </a:pPr>
            <a:r>
              <a:rPr lang="pl-PL" sz="900">
                <a:solidFill>
                  <a:schemeClr val="tx2"/>
                </a:solidFill>
              </a:rPr>
              <a:t>Brak planów dotyczących otwarcia nowych oddziałów na skonsolidowanych i dojrzałych rynkach</a:t>
            </a:r>
          </a:p>
          <a:p>
            <a:pPr marL="128016" lvl="1" indent="-128016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6"/>
              </a:buClr>
              <a:buSzPct val="92000"/>
              <a:buFont typeface="Wingdings"/>
              <a:buChar char="n"/>
            </a:pPr>
            <a:r>
              <a:rPr lang="pl-PL" sz="900" b="1">
                <a:solidFill>
                  <a:schemeClr val="tx2"/>
                </a:solidFill>
              </a:rPr>
              <a:t>Koncentracja na optymalizacji procesów logistycznych </a:t>
            </a:r>
            <a:r>
              <a:rPr lang="pl-PL" sz="900">
                <a:solidFill>
                  <a:schemeClr val="tx2"/>
                </a:solidFill>
              </a:rPr>
              <a:t>na tych rynkach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817089" y="3096988"/>
            <a:ext cx="1400960" cy="2081129"/>
            <a:chOff x="817089" y="1760140"/>
            <a:chExt cx="1400960" cy="3833539"/>
          </a:xfrm>
        </p:grpSpPr>
        <p:cxnSp>
          <p:nvCxnSpPr>
            <p:cNvPr id="80" name="Straight Connector 79"/>
            <p:cNvCxnSpPr/>
            <p:nvPr/>
          </p:nvCxnSpPr>
          <p:spPr>
            <a:xfrm>
              <a:off x="817089" y="1760140"/>
              <a:ext cx="0" cy="3833539"/>
            </a:xfrm>
            <a:prstGeom prst="line">
              <a:avLst/>
            </a:prstGeom>
            <a:solidFill>
              <a:srgbClr val="9B0302"/>
            </a:solidFill>
            <a:ln w="12700" cap="sq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817089" y="5593679"/>
              <a:ext cx="1400960" cy="0"/>
            </a:xfrm>
            <a:prstGeom prst="line">
              <a:avLst/>
            </a:prstGeom>
            <a:solidFill>
              <a:srgbClr val="9B0302"/>
            </a:solidFill>
            <a:ln w="12700" cap="sq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88" name="Group 87"/>
          <p:cNvGrpSpPr/>
          <p:nvPr/>
        </p:nvGrpSpPr>
        <p:grpSpPr>
          <a:xfrm>
            <a:off x="2349599" y="3096988"/>
            <a:ext cx="1400960" cy="2081129"/>
            <a:chOff x="817089" y="1760140"/>
            <a:chExt cx="1400960" cy="3833539"/>
          </a:xfrm>
        </p:grpSpPr>
        <p:cxnSp>
          <p:nvCxnSpPr>
            <p:cNvPr id="89" name="Straight Connector 88"/>
            <p:cNvCxnSpPr/>
            <p:nvPr/>
          </p:nvCxnSpPr>
          <p:spPr>
            <a:xfrm>
              <a:off x="817089" y="1760140"/>
              <a:ext cx="0" cy="3833539"/>
            </a:xfrm>
            <a:prstGeom prst="line">
              <a:avLst/>
            </a:prstGeom>
            <a:solidFill>
              <a:srgbClr val="9B0302"/>
            </a:solidFill>
            <a:ln w="12700" cap="sq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817089" y="5593679"/>
              <a:ext cx="1400960" cy="0"/>
            </a:xfrm>
            <a:prstGeom prst="line">
              <a:avLst/>
            </a:prstGeom>
            <a:solidFill>
              <a:srgbClr val="9B0302"/>
            </a:solidFill>
            <a:ln w="12700" cap="sq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3882109" y="3096988"/>
            <a:ext cx="1400960" cy="2081129"/>
            <a:chOff x="817089" y="1760140"/>
            <a:chExt cx="1400960" cy="3833539"/>
          </a:xfrm>
        </p:grpSpPr>
        <p:cxnSp>
          <p:nvCxnSpPr>
            <p:cNvPr id="92" name="Straight Connector 91"/>
            <p:cNvCxnSpPr/>
            <p:nvPr/>
          </p:nvCxnSpPr>
          <p:spPr>
            <a:xfrm>
              <a:off x="817089" y="1760140"/>
              <a:ext cx="0" cy="3833539"/>
            </a:xfrm>
            <a:prstGeom prst="line">
              <a:avLst/>
            </a:prstGeom>
            <a:solidFill>
              <a:srgbClr val="9B0302"/>
            </a:solidFill>
            <a:ln w="12700" cap="sq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817089" y="5593679"/>
              <a:ext cx="1400960" cy="0"/>
            </a:xfrm>
            <a:prstGeom prst="line">
              <a:avLst/>
            </a:prstGeom>
            <a:solidFill>
              <a:srgbClr val="9B0302"/>
            </a:solidFill>
            <a:ln w="12700" cap="sq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4" name="Group 93"/>
          <p:cNvGrpSpPr/>
          <p:nvPr/>
        </p:nvGrpSpPr>
        <p:grpSpPr>
          <a:xfrm>
            <a:off x="5414619" y="3096988"/>
            <a:ext cx="1400960" cy="2081129"/>
            <a:chOff x="817089" y="1760140"/>
            <a:chExt cx="1400960" cy="3833539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817089" y="1760140"/>
              <a:ext cx="0" cy="3833539"/>
            </a:xfrm>
            <a:prstGeom prst="line">
              <a:avLst/>
            </a:prstGeom>
            <a:solidFill>
              <a:srgbClr val="9B0302"/>
            </a:solidFill>
            <a:ln w="12700" cap="sq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817089" y="5593679"/>
              <a:ext cx="1400960" cy="0"/>
            </a:xfrm>
            <a:prstGeom prst="line">
              <a:avLst/>
            </a:prstGeom>
            <a:solidFill>
              <a:srgbClr val="9B0302"/>
            </a:solidFill>
            <a:ln w="12700" cap="sq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6947129" y="3096988"/>
            <a:ext cx="1400960" cy="2081129"/>
            <a:chOff x="817089" y="1760140"/>
            <a:chExt cx="1400960" cy="3833539"/>
          </a:xfrm>
        </p:grpSpPr>
        <p:cxnSp>
          <p:nvCxnSpPr>
            <p:cNvPr id="98" name="Straight Connector 97"/>
            <p:cNvCxnSpPr/>
            <p:nvPr/>
          </p:nvCxnSpPr>
          <p:spPr>
            <a:xfrm>
              <a:off x="817089" y="1760140"/>
              <a:ext cx="0" cy="3833539"/>
            </a:xfrm>
            <a:prstGeom prst="line">
              <a:avLst/>
            </a:prstGeom>
            <a:solidFill>
              <a:srgbClr val="9B0302"/>
            </a:solidFill>
            <a:ln w="12700" cap="sq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817089" y="5593679"/>
              <a:ext cx="1400960" cy="0"/>
            </a:xfrm>
            <a:prstGeom prst="line">
              <a:avLst/>
            </a:prstGeom>
            <a:solidFill>
              <a:srgbClr val="9B0302"/>
            </a:solidFill>
            <a:ln w="12700" cap="sq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8479640" y="3096988"/>
            <a:ext cx="1400960" cy="2081129"/>
            <a:chOff x="817089" y="1760140"/>
            <a:chExt cx="1400960" cy="3833539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817089" y="1760140"/>
              <a:ext cx="0" cy="3833539"/>
            </a:xfrm>
            <a:prstGeom prst="line">
              <a:avLst/>
            </a:prstGeom>
            <a:solidFill>
              <a:srgbClr val="9B0302"/>
            </a:solidFill>
            <a:ln w="12700" cap="sq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817089" y="5593679"/>
              <a:ext cx="1400960" cy="0"/>
            </a:xfrm>
            <a:prstGeom prst="line">
              <a:avLst/>
            </a:prstGeom>
            <a:solidFill>
              <a:srgbClr val="9B0302"/>
            </a:solidFill>
            <a:ln w="12700" cap="sq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04" name="Elbow Connector 103"/>
          <p:cNvCxnSpPr>
            <a:endCxn id="4" idx="0"/>
          </p:cNvCxnSpPr>
          <p:nvPr/>
        </p:nvCxnSpPr>
        <p:spPr>
          <a:xfrm rot="5400000">
            <a:off x="764211" y="5298849"/>
            <a:ext cx="877041" cy="661591"/>
          </a:xfrm>
          <a:prstGeom prst="bentConnector3">
            <a:avLst>
              <a:gd name="adj1" fmla="val 50000"/>
            </a:avLst>
          </a:prstGeom>
          <a:solidFill>
            <a:srgbClr val="9B0302"/>
          </a:solidFill>
          <a:ln w="1270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6" name="Elbow Connector 105"/>
          <p:cNvCxnSpPr>
            <a:endCxn id="32" idx="0"/>
          </p:cNvCxnSpPr>
          <p:nvPr/>
        </p:nvCxnSpPr>
        <p:spPr>
          <a:xfrm rot="5400000">
            <a:off x="2334241" y="5210883"/>
            <a:ext cx="762092" cy="703527"/>
          </a:xfrm>
          <a:prstGeom prst="bentConnector3">
            <a:avLst>
              <a:gd name="adj1" fmla="val 50000"/>
            </a:avLst>
          </a:prstGeom>
          <a:solidFill>
            <a:srgbClr val="9B0302"/>
          </a:solidFill>
          <a:ln w="12700" cap="sq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9" name="Elbow Connector 118"/>
          <p:cNvCxnSpPr/>
          <p:nvPr/>
        </p:nvCxnSpPr>
        <p:spPr>
          <a:xfrm rot="5400000">
            <a:off x="8624727" y="4883855"/>
            <a:ext cx="260543" cy="850245"/>
          </a:xfrm>
          <a:prstGeom prst="bentConnector3">
            <a:avLst>
              <a:gd name="adj1" fmla="val 50000"/>
            </a:avLst>
          </a:prstGeom>
          <a:solidFill>
            <a:srgbClr val="9B0302"/>
          </a:solidFill>
          <a:ln w="12700" cap="sq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26" name="Group 20"/>
          <p:cNvGrpSpPr>
            <a:grpSpLocks noChangeAspect="1"/>
          </p:cNvGrpSpPr>
          <p:nvPr/>
        </p:nvGrpSpPr>
        <p:grpSpPr bwMode="auto">
          <a:xfrm>
            <a:off x="127324" y="5481584"/>
            <a:ext cx="585490" cy="579219"/>
            <a:chOff x="2141" y="1582"/>
            <a:chExt cx="2054" cy="2032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127" name="Freeform 21"/>
            <p:cNvSpPr>
              <a:spLocks noEditPoints="1"/>
            </p:cNvSpPr>
            <p:nvPr/>
          </p:nvSpPr>
          <p:spPr bwMode="auto">
            <a:xfrm>
              <a:off x="2141" y="1582"/>
              <a:ext cx="2054" cy="2032"/>
            </a:xfrm>
            <a:custGeom>
              <a:avLst/>
              <a:gdLst>
                <a:gd name="T0" fmla="*/ 835 w 870"/>
                <a:gd name="T1" fmla="*/ 558 h 860"/>
                <a:gd name="T2" fmla="*/ 582 w 870"/>
                <a:gd name="T3" fmla="*/ 249 h 860"/>
                <a:gd name="T4" fmla="*/ 548 w 870"/>
                <a:gd name="T5" fmla="*/ 229 h 860"/>
                <a:gd name="T6" fmla="*/ 649 w 870"/>
                <a:gd name="T7" fmla="*/ 126 h 860"/>
                <a:gd name="T8" fmla="*/ 641 w 870"/>
                <a:gd name="T9" fmla="*/ 31 h 860"/>
                <a:gd name="T10" fmla="*/ 554 w 870"/>
                <a:gd name="T11" fmla="*/ 0 h 860"/>
                <a:gd name="T12" fmla="*/ 554 w 870"/>
                <a:gd name="T13" fmla="*/ 0 h 860"/>
                <a:gd name="T14" fmla="*/ 435 w 870"/>
                <a:gd name="T15" fmla="*/ 4 h 860"/>
                <a:gd name="T16" fmla="*/ 315 w 870"/>
                <a:gd name="T17" fmla="*/ 0 h 860"/>
                <a:gd name="T18" fmla="*/ 229 w 870"/>
                <a:gd name="T19" fmla="*/ 32 h 860"/>
                <a:gd name="T20" fmla="*/ 221 w 870"/>
                <a:gd name="T21" fmla="*/ 127 h 860"/>
                <a:gd name="T22" fmla="*/ 323 w 870"/>
                <a:gd name="T23" fmla="*/ 229 h 860"/>
                <a:gd name="T24" fmla="*/ 288 w 870"/>
                <a:gd name="T25" fmla="*/ 249 h 860"/>
                <a:gd name="T26" fmla="*/ 35 w 870"/>
                <a:gd name="T27" fmla="*/ 558 h 860"/>
                <a:gd name="T28" fmla="*/ 49 w 870"/>
                <a:gd name="T29" fmla="*/ 783 h 860"/>
                <a:gd name="T30" fmla="*/ 218 w 870"/>
                <a:gd name="T31" fmla="*/ 860 h 860"/>
                <a:gd name="T32" fmla="*/ 652 w 870"/>
                <a:gd name="T33" fmla="*/ 860 h 860"/>
                <a:gd name="T34" fmla="*/ 821 w 870"/>
                <a:gd name="T35" fmla="*/ 783 h 860"/>
                <a:gd name="T36" fmla="*/ 835 w 870"/>
                <a:gd name="T37" fmla="*/ 558 h 860"/>
                <a:gd name="T38" fmla="*/ 268 w 870"/>
                <a:gd name="T39" fmla="*/ 106 h 860"/>
                <a:gd name="T40" fmla="*/ 269 w 870"/>
                <a:gd name="T41" fmla="*/ 65 h 860"/>
                <a:gd name="T42" fmla="*/ 315 w 870"/>
                <a:gd name="T43" fmla="*/ 48 h 860"/>
                <a:gd name="T44" fmla="*/ 435 w 870"/>
                <a:gd name="T45" fmla="*/ 51 h 860"/>
                <a:gd name="T46" fmla="*/ 555 w 870"/>
                <a:gd name="T47" fmla="*/ 48 h 860"/>
                <a:gd name="T48" fmla="*/ 601 w 870"/>
                <a:gd name="T49" fmla="*/ 65 h 860"/>
                <a:gd name="T50" fmla="*/ 603 w 870"/>
                <a:gd name="T51" fmla="*/ 104 h 860"/>
                <a:gd name="T52" fmla="*/ 495 w 870"/>
                <a:gd name="T53" fmla="*/ 206 h 860"/>
                <a:gd name="T54" fmla="*/ 376 w 870"/>
                <a:gd name="T55" fmla="*/ 206 h 860"/>
                <a:gd name="T56" fmla="*/ 268 w 870"/>
                <a:gd name="T57" fmla="*/ 106 h 860"/>
                <a:gd name="T58" fmla="*/ 779 w 870"/>
                <a:gd name="T59" fmla="*/ 741 h 860"/>
                <a:gd name="T60" fmla="*/ 652 w 870"/>
                <a:gd name="T61" fmla="*/ 804 h 860"/>
                <a:gd name="T62" fmla="*/ 218 w 870"/>
                <a:gd name="T63" fmla="*/ 804 h 860"/>
                <a:gd name="T64" fmla="*/ 91 w 870"/>
                <a:gd name="T65" fmla="*/ 741 h 860"/>
                <a:gd name="T66" fmla="*/ 84 w 870"/>
                <a:gd name="T67" fmla="*/ 579 h 860"/>
                <a:gd name="T68" fmla="*/ 344 w 870"/>
                <a:gd name="T69" fmla="*/ 270 h 860"/>
                <a:gd name="T70" fmla="*/ 526 w 870"/>
                <a:gd name="T71" fmla="*/ 270 h 860"/>
                <a:gd name="T72" fmla="*/ 786 w 870"/>
                <a:gd name="T73" fmla="*/ 579 h 860"/>
                <a:gd name="T74" fmla="*/ 779 w 870"/>
                <a:gd name="T75" fmla="*/ 741 h 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0" h="860">
                  <a:moveTo>
                    <a:pt x="835" y="558"/>
                  </a:moveTo>
                  <a:cubicBezTo>
                    <a:pt x="772" y="432"/>
                    <a:pt x="674" y="312"/>
                    <a:pt x="582" y="249"/>
                  </a:cubicBezTo>
                  <a:cubicBezTo>
                    <a:pt x="548" y="229"/>
                    <a:pt x="548" y="229"/>
                    <a:pt x="548" y="229"/>
                  </a:cubicBezTo>
                  <a:cubicBezTo>
                    <a:pt x="585" y="206"/>
                    <a:pt x="621" y="170"/>
                    <a:pt x="649" y="126"/>
                  </a:cubicBezTo>
                  <a:cubicBezTo>
                    <a:pt x="668" y="95"/>
                    <a:pt x="665" y="59"/>
                    <a:pt x="641" y="31"/>
                  </a:cubicBezTo>
                  <a:cubicBezTo>
                    <a:pt x="623" y="12"/>
                    <a:pt x="591" y="0"/>
                    <a:pt x="554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435" y="4"/>
                    <a:pt x="435" y="4"/>
                    <a:pt x="435" y="4"/>
                  </a:cubicBezTo>
                  <a:cubicBezTo>
                    <a:pt x="315" y="0"/>
                    <a:pt x="315" y="0"/>
                    <a:pt x="315" y="0"/>
                  </a:cubicBezTo>
                  <a:cubicBezTo>
                    <a:pt x="279" y="0"/>
                    <a:pt x="248" y="11"/>
                    <a:pt x="229" y="32"/>
                  </a:cubicBezTo>
                  <a:cubicBezTo>
                    <a:pt x="205" y="59"/>
                    <a:pt x="202" y="95"/>
                    <a:pt x="221" y="127"/>
                  </a:cubicBezTo>
                  <a:cubicBezTo>
                    <a:pt x="247" y="167"/>
                    <a:pt x="285" y="204"/>
                    <a:pt x="323" y="229"/>
                  </a:cubicBezTo>
                  <a:cubicBezTo>
                    <a:pt x="288" y="249"/>
                    <a:pt x="288" y="249"/>
                    <a:pt x="288" y="249"/>
                  </a:cubicBezTo>
                  <a:cubicBezTo>
                    <a:pt x="190" y="312"/>
                    <a:pt x="98" y="432"/>
                    <a:pt x="35" y="558"/>
                  </a:cubicBezTo>
                  <a:cubicBezTo>
                    <a:pt x="0" y="635"/>
                    <a:pt x="7" y="720"/>
                    <a:pt x="49" y="783"/>
                  </a:cubicBezTo>
                  <a:cubicBezTo>
                    <a:pt x="84" y="832"/>
                    <a:pt x="148" y="860"/>
                    <a:pt x="218" y="860"/>
                  </a:cubicBezTo>
                  <a:cubicBezTo>
                    <a:pt x="652" y="860"/>
                    <a:pt x="652" y="860"/>
                    <a:pt x="652" y="860"/>
                  </a:cubicBezTo>
                  <a:cubicBezTo>
                    <a:pt x="723" y="860"/>
                    <a:pt x="786" y="832"/>
                    <a:pt x="821" y="783"/>
                  </a:cubicBezTo>
                  <a:cubicBezTo>
                    <a:pt x="863" y="720"/>
                    <a:pt x="870" y="635"/>
                    <a:pt x="835" y="558"/>
                  </a:cubicBezTo>
                  <a:close/>
                  <a:moveTo>
                    <a:pt x="268" y="106"/>
                  </a:moveTo>
                  <a:cubicBezTo>
                    <a:pt x="260" y="90"/>
                    <a:pt x="261" y="74"/>
                    <a:pt x="269" y="65"/>
                  </a:cubicBezTo>
                  <a:cubicBezTo>
                    <a:pt x="279" y="53"/>
                    <a:pt x="294" y="48"/>
                    <a:pt x="315" y="48"/>
                  </a:cubicBezTo>
                  <a:cubicBezTo>
                    <a:pt x="435" y="51"/>
                    <a:pt x="435" y="51"/>
                    <a:pt x="435" y="51"/>
                  </a:cubicBezTo>
                  <a:cubicBezTo>
                    <a:pt x="555" y="48"/>
                    <a:pt x="555" y="48"/>
                    <a:pt x="555" y="48"/>
                  </a:cubicBezTo>
                  <a:cubicBezTo>
                    <a:pt x="576" y="48"/>
                    <a:pt x="591" y="53"/>
                    <a:pt x="601" y="65"/>
                  </a:cubicBezTo>
                  <a:cubicBezTo>
                    <a:pt x="610" y="74"/>
                    <a:pt x="610" y="90"/>
                    <a:pt x="603" y="104"/>
                  </a:cubicBezTo>
                  <a:cubicBezTo>
                    <a:pt x="574" y="149"/>
                    <a:pt x="533" y="188"/>
                    <a:pt x="495" y="206"/>
                  </a:cubicBezTo>
                  <a:cubicBezTo>
                    <a:pt x="376" y="206"/>
                    <a:pt x="376" y="206"/>
                    <a:pt x="376" y="206"/>
                  </a:cubicBezTo>
                  <a:cubicBezTo>
                    <a:pt x="338" y="187"/>
                    <a:pt x="294" y="146"/>
                    <a:pt x="268" y="106"/>
                  </a:cubicBezTo>
                  <a:close/>
                  <a:moveTo>
                    <a:pt x="779" y="741"/>
                  </a:moveTo>
                  <a:cubicBezTo>
                    <a:pt x="751" y="783"/>
                    <a:pt x="709" y="804"/>
                    <a:pt x="652" y="804"/>
                  </a:cubicBezTo>
                  <a:cubicBezTo>
                    <a:pt x="218" y="804"/>
                    <a:pt x="218" y="804"/>
                    <a:pt x="218" y="804"/>
                  </a:cubicBezTo>
                  <a:cubicBezTo>
                    <a:pt x="162" y="804"/>
                    <a:pt x="119" y="783"/>
                    <a:pt x="91" y="741"/>
                  </a:cubicBezTo>
                  <a:cubicBezTo>
                    <a:pt x="63" y="699"/>
                    <a:pt x="63" y="635"/>
                    <a:pt x="84" y="579"/>
                  </a:cubicBezTo>
                  <a:cubicBezTo>
                    <a:pt x="148" y="453"/>
                    <a:pt x="246" y="326"/>
                    <a:pt x="344" y="270"/>
                  </a:cubicBezTo>
                  <a:cubicBezTo>
                    <a:pt x="526" y="270"/>
                    <a:pt x="526" y="270"/>
                    <a:pt x="526" y="270"/>
                  </a:cubicBezTo>
                  <a:cubicBezTo>
                    <a:pt x="617" y="326"/>
                    <a:pt x="723" y="453"/>
                    <a:pt x="786" y="579"/>
                  </a:cubicBezTo>
                  <a:cubicBezTo>
                    <a:pt x="807" y="635"/>
                    <a:pt x="807" y="699"/>
                    <a:pt x="779" y="7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128" name="Freeform 22"/>
            <p:cNvSpPr>
              <a:spLocks noEditPoints="1"/>
            </p:cNvSpPr>
            <p:nvPr/>
          </p:nvSpPr>
          <p:spPr bwMode="auto">
            <a:xfrm>
              <a:off x="2904" y="2367"/>
              <a:ext cx="528" cy="967"/>
            </a:xfrm>
            <a:custGeom>
              <a:avLst/>
              <a:gdLst>
                <a:gd name="T0" fmla="*/ 109 w 188"/>
                <a:gd name="T1" fmla="*/ 137 h 344"/>
                <a:gd name="T2" fmla="*/ 109 w 188"/>
                <a:gd name="T3" fmla="*/ 61 h 344"/>
                <a:gd name="T4" fmla="*/ 132 w 188"/>
                <a:gd name="T5" fmla="*/ 92 h 344"/>
                <a:gd name="T6" fmla="*/ 180 w 188"/>
                <a:gd name="T7" fmla="*/ 86 h 344"/>
                <a:gd name="T8" fmla="*/ 157 w 188"/>
                <a:gd name="T9" fmla="*/ 40 h 344"/>
                <a:gd name="T10" fmla="*/ 109 w 188"/>
                <a:gd name="T11" fmla="*/ 19 h 344"/>
                <a:gd name="T12" fmla="*/ 109 w 188"/>
                <a:gd name="T13" fmla="*/ 0 h 344"/>
                <a:gd name="T14" fmla="*/ 81 w 188"/>
                <a:gd name="T15" fmla="*/ 0 h 344"/>
                <a:gd name="T16" fmla="*/ 81 w 188"/>
                <a:gd name="T17" fmla="*/ 19 h 344"/>
                <a:gd name="T18" fmla="*/ 28 w 188"/>
                <a:gd name="T19" fmla="*/ 43 h 344"/>
                <a:gd name="T20" fmla="*/ 8 w 188"/>
                <a:gd name="T21" fmla="*/ 97 h 344"/>
                <a:gd name="T22" fmla="*/ 25 w 188"/>
                <a:gd name="T23" fmla="*/ 150 h 344"/>
                <a:gd name="T24" fmla="*/ 81 w 188"/>
                <a:gd name="T25" fmla="*/ 182 h 344"/>
                <a:gd name="T26" fmla="*/ 81 w 188"/>
                <a:gd name="T27" fmla="*/ 263 h 344"/>
                <a:gd name="T28" fmla="*/ 62 w 188"/>
                <a:gd name="T29" fmla="*/ 247 h 344"/>
                <a:gd name="T30" fmla="*/ 50 w 188"/>
                <a:gd name="T31" fmla="*/ 220 h 344"/>
                <a:gd name="T32" fmla="*/ 0 w 188"/>
                <a:gd name="T33" fmla="*/ 226 h 344"/>
                <a:gd name="T34" fmla="*/ 26 w 188"/>
                <a:gd name="T35" fmla="*/ 284 h 344"/>
                <a:gd name="T36" fmla="*/ 81 w 188"/>
                <a:gd name="T37" fmla="*/ 309 h 344"/>
                <a:gd name="T38" fmla="*/ 81 w 188"/>
                <a:gd name="T39" fmla="*/ 344 h 344"/>
                <a:gd name="T40" fmla="*/ 109 w 188"/>
                <a:gd name="T41" fmla="*/ 344 h 344"/>
                <a:gd name="T42" fmla="*/ 109 w 188"/>
                <a:gd name="T43" fmla="*/ 308 h 344"/>
                <a:gd name="T44" fmla="*/ 167 w 188"/>
                <a:gd name="T45" fmla="*/ 279 h 344"/>
                <a:gd name="T46" fmla="*/ 188 w 188"/>
                <a:gd name="T47" fmla="*/ 220 h 344"/>
                <a:gd name="T48" fmla="*/ 172 w 188"/>
                <a:gd name="T49" fmla="*/ 169 h 344"/>
                <a:gd name="T50" fmla="*/ 109 w 188"/>
                <a:gd name="T51" fmla="*/ 137 h 344"/>
                <a:gd name="T52" fmla="*/ 81 w 188"/>
                <a:gd name="T53" fmla="*/ 127 h 344"/>
                <a:gd name="T54" fmla="*/ 62 w 188"/>
                <a:gd name="T55" fmla="*/ 113 h 344"/>
                <a:gd name="T56" fmla="*/ 56 w 188"/>
                <a:gd name="T57" fmla="*/ 94 h 344"/>
                <a:gd name="T58" fmla="*/ 62 w 188"/>
                <a:gd name="T59" fmla="*/ 74 h 344"/>
                <a:gd name="T60" fmla="*/ 81 w 188"/>
                <a:gd name="T61" fmla="*/ 61 h 344"/>
                <a:gd name="T62" fmla="*/ 81 w 188"/>
                <a:gd name="T63" fmla="*/ 127 h 344"/>
                <a:gd name="T64" fmla="*/ 132 w 188"/>
                <a:gd name="T65" fmla="*/ 252 h 344"/>
                <a:gd name="T66" fmla="*/ 109 w 188"/>
                <a:gd name="T67" fmla="*/ 266 h 344"/>
                <a:gd name="T68" fmla="*/ 109 w 188"/>
                <a:gd name="T69" fmla="*/ 191 h 344"/>
                <a:gd name="T70" fmla="*/ 133 w 188"/>
                <a:gd name="T71" fmla="*/ 205 h 344"/>
                <a:gd name="T72" fmla="*/ 141 w 188"/>
                <a:gd name="T73" fmla="*/ 227 h 344"/>
                <a:gd name="T74" fmla="*/ 132 w 188"/>
                <a:gd name="T75" fmla="*/ 25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344">
                  <a:moveTo>
                    <a:pt x="109" y="137"/>
                  </a:moveTo>
                  <a:cubicBezTo>
                    <a:pt x="109" y="61"/>
                    <a:pt x="109" y="61"/>
                    <a:pt x="109" y="61"/>
                  </a:cubicBezTo>
                  <a:cubicBezTo>
                    <a:pt x="121" y="67"/>
                    <a:pt x="129" y="77"/>
                    <a:pt x="132" y="92"/>
                  </a:cubicBezTo>
                  <a:cubicBezTo>
                    <a:pt x="180" y="86"/>
                    <a:pt x="180" y="86"/>
                    <a:pt x="180" y="86"/>
                  </a:cubicBezTo>
                  <a:cubicBezTo>
                    <a:pt x="177" y="67"/>
                    <a:pt x="169" y="51"/>
                    <a:pt x="157" y="40"/>
                  </a:cubicBezTo>
                  <a:cubicBezTo>
                    <a:pt x="145" y="28"/>
                    <a:pt x="129" y="21"/>
                    <a:pt x="109" y="19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81" y="19"/>
                    <a:pt x="81" y="19"/>
                    <a:pt x="81" y="19"/>
                  </a:cubicBezTo>
                  <a:cubicBezTo>
                    <a:pt x="58" y="21"/>
                    <a:pt x="41" y="29"/>
                    <a:pt x="28" y="43"/>
                  </a:cubicBezTo>
                  <a:cubicBezTo>
                    <a:pt x="14" y="58"/>
                    <a:pt x="8" y="76"/>
                    <a:pt x="8" y="97"/>
                  </a:cubicBezTo>
                  <a:cubicBezTo>
                    <a:pt x="8" y="117"/>
                    <a:pt x="13" y="135"/>
                    <a:pt x="25" y="150"/>
                  </a:cubicBezTo>
                  <a:cubicBezTo>
                    <a:pt x="37" y="164"/>
                    <a:pt x="55" y="175"/>
                    <a:pt x="81" y="182"/>
                  </a:cubicBezTo>
                  <a:cubicBezTo>
                    <a:pt x="81" y="263"/>
                    <a:pt x="81" y="263"/>
                    <a:pt x="81" y="263"/>
                  </a:cubicBezTo>
                  <a:cubicBezTo>
                    <a:pt x="74" y="260"/>
                    <a:pt x="67" y="254"/>
                    <a:pt x="62" y="247"/>
                  </a:cubicBezTo>
                  <a:cubicBezTo>
                    <a:pt x="56" y="239"/>
                    <a:pt x="52" y="231"/>
                    <a:pt x="50" y="220"/>
                  </a:cubicBezTo>
                  <a:cubicBezTo>
                    <a:pt x="0" y="226"/>
                    <a:pt x="0" y="226"/>
                    <a:pt x="0" y="226"/>
                  </a:cubicBezTo>
                  <a:cubicBezTo>
                    <a:pt x="4" y="251"/>
                    <a:pt x="13" y="271"/>
                    <a:pt x="26" y="284"/>
                  </a:cubicBezTo>
                  <a:cubicBezTo>
                    <a:pt x="40" y="298"/>
                    <a:pt x="58" y="307"/>
                    <a:pt x="81" y="309"/>
                  </a:cubicBezTo>
                  <a:cubicBezTo>
                    <a:pt x="81" y="344"/>
                    <a:pt x="81" y="344"/>
                    <a:pt x="81" y="344"/>
                  </a:cubicBezTo>
                  <a:cubicBezTo>
                    <a:pt x="109" y="344"/>
                    <a:pt x="109" y="344"/>
                    <a:pt x="109" y="344"/>
                  </a:cubicBezTo>
                  <a:cubicBezTo>
                    <a:pt x="109" y="308"/>
                    <a:pt x="109" y="308"/>
                    <a:pt x="109" y="308"/>
                  </a:cubicBezTo>
                  <a:cubicBezTo>
                    <a:pt x="134" y="305"/>
                    <a:pt x="153" y="295"/>
                    <a:pt x="167" y="279"/>
                  </a:cubicBezTo>
                  <a:cubicBezTo>
                    <a:pt x="181" y="263"/>
                    <a:pt x="188" y="243"/>
                    <a:pt x="188" y="220"/>
                  </a:cubicBezTo>
                  <a:cubicBezTo>
                    <a:pt x="188" y="199"/>
                    <a:pt x="183" y="182"/>
                    <a:pt x="172" y="169"/>
                  </a:cubicBezTo>
                  <a:cubicBezTo>
                    <a:pt x="160" y="156"/>
                    <a:pt x="139" y="145"/>
                    <a:pt x="109" y="137"/>
                  </a:cubicBezTo>
                  <a:close/>
                  <a:moveTo>
                    <a:pt x="81" y="127"/>
                  </a:moveTo>
                  <a:cubicBezTo>
                    <a:pt x="72" y="124"/>
                    <a:pt x="66" y="119"/>
                    <a:pt x="62" y="113"/>
                  </a:cubicBezTo>
                  <a:cubicBezTo>
                    <a:pt x="58" y="107"/>
                    <a:pt x="56" y="101"/>
                    <a:pt x="56" y="94"/>
                  </a:cubicBezTo>
                  <a:cubicBezTo>
                    <a:pt x="56" y="87"/>
                    <a:pt x="58" y="80"/>
                    <a:pt x="62" y="74"/>
                  </a:cubicBezTo>
                  <a:cubicBezTo>
                    <a:pt x="67" y="68"/>
                    <a:pt x="73" y="63"/>
                    <a:pt x="81" y="61"/>
                  </a:cubicBezTo>
                  <a:lnTo>
                    <a:pt x="81" y="127"/>
                  </a:lnTo>
                  <a:close/>
                  <a:moveTo>
                    <a:pt x="132" y="252"/>
                  </a:moveTo>
                  <a:cubicBezTo>
                    <a:pt x="126" y="259"/>
                    <a:pt x="118" y="264"/>
                    <a:pt x="109" y="266"/>
                  </a:cubicBezTo>
                  <a:cubicBezTo>
                    <a:pt x="109" y="191"/>
                    <a:pt x="109" y="191"/>
                    <a:pt x="109" y="191"/>
                  </a:cubicBezTo>
                  <a:cubicBezTo>
                    <a:pt x="120" y="194"/>
                    <a:pt x="128" y="199"/>
                    <a:pt x="133" y="205"/>
                  </a:cubicBezTo>
                  <a:cubicBezTo>
                    <a:pt x="139" y="211"/>
                    <a:pt x="141" y="219"/>
                    <a:pt x="141" y="227"/>
                  </a:cubicBezTo>
                  <a:cubicBezTo>
                    <a:pt x="141" y="237"/>
                    <a:pt x="138" y="245"/>
                    <a:pt x="132" y="2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cxnSp>
        <p:nvCxnSpPr>
          <p:cNvPr id="7" name="Elbow Connector 6"/>
          <p:cNvCxnSpPr>
            <a:stCxn id="81" idx="4"/>
          </p:cNvCxnSpPr>
          <p:nvPr/>
        </p:nvCxnSpPr>
        <p:spPr>
          <a:xfrm rot="5400000">
            <a:off x="8735097" y="5754913"/>
            <a:ext cx="829103" cy="447431"/>
          </a:xfrm>
          <a:prstGeom prst="bentConnector3">
            <a:avLst>
              <a:gd name="adj1" fmla="val 50000"/>
            </a:avLst>
          </a:prstGeom>
          <a:ln w="12700">
            <a:solidFill>
              <a:schemeClr val="tx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Oval 80"/>
          <p:cNvSpPr/>
          <p:nvPr/>
        </p:nvSpPr>
        <p:spPr>
          <a:xfrm>
            <a:off x="9314228" y="5445808"/>
            <a:ext cx="118269" cy="11826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200" dirty="0">
              <a:solidFill>
                <a:schemeClr val="tx2"/>
              </a:solidFill>
            </a:endParaRPr>
          </a:p>
        </p:txBody>
      </p:sp>
      <p:cxnSp>
        <p:nvCxnSpPr>
          <p:cNvPr id="20" name="Elbow Connector 19"/>
          <p:cNvCxnSpPr/>
          <p:nvPr/>
        </p:nvCxnSpPr>
        <p:spPr>
          <a:xfrm rot="5400000">
            <a:off x="3961932" y="5083047"/>
            <a:ext cx="624548" cy="831273"/>
          </a:xfrm>
          <a:prstGeom prst="bentConnector3">
            <a:avLst/>
          </a:prstGeom>
          <a:solidFill>
            <a:srgbClr val="9B0302"/>
          </a:solidFill>
          <a:ln w="12700" cap="sq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5" name="Elbow Connector 84"/>
          <p:cNvCxnSpPr/>
          <p:nvPr/>
        </p:nvCxnSpPr>
        <p:spPr>
          <a:xfrm rot="5400000">
            <a:off x="5509808" y="5015537"/>
            <a:ext cx="505985" cy="831273"/>
          </a:xfrm>
          <a:prstGeom prst="bentConnector3">
            <a:avLst/>
          </a:prstGeom>
          <a:solidFill>
            <a:srgbClr val="9B0302"/>
          </a:solidFill>
          <a:ln w="12700" cap="sq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3" name="Elbow Connector 102"/>
          <p:cNvCxnSpPr/>
          <p:nvPr/>
        </p:nvCxnSpPr>
        <p:spPr>
          <a:xfrm rot="5400000">
            <a:off x="7061980" y="4955291"/>
            <a:ext cx="386778" cy="831273"/>
          </a:xfrm>
          <a:prstGeom prst="bentConnector3">
            <a:avLst/>
          </a:prstGeom>
          <a:solidFill>
            <a:srgbClr val="9B0302"/>
          </a:solidFill>
          <a:ln w="12700" cap="sq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975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Najważniejsze informacje o kredytach 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781701" y="1434967"/>
            <a:ext cx="6903475" cy="54000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pl-PL" sz="1200" b="1">
                <a:solidFill>
                  <a:schemeClr val="accent1"/>
                </a:solidFill>
              </a:rPr>
              <a:t>Największy notowany na giełdzie dystrybutor części samochodowych w Europie  </a:t>
            </a:r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2781701" y="2286645"/>
            <a:ext cx="6903475" cy="540000"/>
          </a:xfrm>
          <a:prstGeom prst="rect">
            <a:avLst/>
          </a:prstGeom>
          <a:noFill/>
          <a:ln w="127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pl-PL" sz="1200" b="1">
                <a:solidFill>
                  <a:schemeClr val="accent3">
                    <a:lumMod val="50000"/>
                  </a:schemeClr>
                </a:solidFill>
              </a:rPr>
              <a:t>Prężny sektor poddawany działaniu pozytywnych, długoterminowych trendów 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2781701" y="3138865"/>
            <a:ext cx="6903475" cy="540000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pl-PL" sz="1200" b="1">
                <a:solidFill>
                  <a:schemeClr val="accent2"/>
                </a:solidFill>
              </a:rPr>
              <a:t>Chroniony model biznesowy </a:t>
            </a:r>
          </a:p>
        </p:txBody>
      </p:sp>
      <p:sp>
        <p:nvSpPr>
          <p:cNvPr id="9" name="Rectangle 8"/>
          <p:cNvSpPr>
            <a:spLocks/>
          </p:cNvSpPr>
          <p:nvPr/>
        </p:nvSpPr>
        <p:spPr>
          <a:xfrm>
            <a:off x="2781701" y="3990814"/>
            <a:ext cx="6903475" cy="540000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pl-PL" sz="1200" b="1">
                <a:solidFill>
                  <a:schemeClr val="accent4"/>
                </a:solidFill>
              </a:rPr>
              <a:t>Sieć naczyń połączonych obsługiwana przez unikalne możliości realizacji dostaw „last mile” </a:t>
            </a:r>
          </a:p>
        </p:txBody>
      </p:sp>
      <p:sp>
        <p:nvSpPr>
          <p:cNvPr id="10" name="Rectangle 9"/>
          <p:cNvSpPr>
            <a:spLocks/>
          </p:cNvSpPr>
          <p:nvPr/>
        </p:nvSpPr>
        <p:spPr>
          <a:xfrm>
            <a:off x="2781701" y="4842763"/>
            <a:ext cx="6903475" cy="54000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pl-PL" sz="1200" b="1">
                <a:solidFill>
                  <a:schemeClr val="accent5"/>
                </a:solidFill>
              </a:rPr>
              <a:t>Duża stabilność finansowa z pozytywnymi perspektywami </a:t>
            </a:r>
          </a:p>
        </p:txBody>
      </p:sp>
      <p:sp>
        <p:nvSpPr>
          <p:cNvPr id="11" name="Rectangle 10"/>
          <p:cNvSpPr>
            <a:spLocks/>
          </p:cNvSpPr>
          <p:nvPr/>
        </p:nvSpPr>
        <p:spPr>
          <a:xfrm>
            <a:off x="2781701" y="5689336"/>
            <a:ext cx="6903475" cy="540000"/>
          </a:xfrm>
          <a:prstGeom prst="rect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36000" bIns="36000" rtlCol="0" anchor="ctr"/>
          <a:lstStyle/>
          <a:p>
            <a:r>
              <a:rPr lang="pl-PL" sz="1200" b="1">
                <a:solidFill>
                  <a:schemeClr val="accent6"/>
                </a:solidFill>
              </a:rPr>
              <a:t>Zaangażowany zarząd z dużym doświadczeniem 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795527" y="1434967"/>
            <a:ext cx="1986174" cy="540000"/>
          </a:xfrm>
          <a:prstGeom prst="rect">
            <a:avLst/>
          </a:prstGeom>
          <a:solidFill>
            <a:srgbClr val="9B030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1400" b="1">
                <a:solidFill>
                  <a:schemeClr val="bg1"/>
                </a:solidFill>
              </a:rPr>
              <a:t>Lider  </a:t>
            </a:r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795527" y="2286916"/>
            <a:ext cx="1986174" cy="54000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1400" b="1">
                <a:solidFill>
                  <a:schemeClr val="bg1"/>
                </a:solidFill>
              </a:rPr>
              <a:t>Branża </a:t>
            </a:r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795527" y="3138865"/>
            <a:ext cx="1986174" cy="5400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1400" b="1">
                <a:solidFill>
                  <a:schemeClr val="bg1"/>
                </a:solidFill>
              </a:rPr>
              <a:t>Bariera wejścia</a:t>
            </a:r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795527" y="3990814"/>
            <a:ext cx="1986174" cy="540000"/>
          </a:xfrm>
          <a:prstGeom prst="rect">
            <a:avLst/>
          </a:prstGeom>
          <a:solidFill>
            <a:srgbClr val="533334"/>
          </a:solidFill>
          <a:ln w="127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1400" b="1">
                <a:solidFill>
                  <a:schemeClr val="bg1"/>
                </a:solidFill>
              </a:rPr>
              <a:t>Sieć</a:t>
            </a:r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795527" y="4842763"/>
            <a:ext cx="1986174" cy="540000"/>
          </a:xfrm>
          <a:prstGeom prst="rect">
            <a:avLst/>
          </a:prstGeom>
          <a:solidFill>
            <a:srgbClr val="875C66"/>
          </a:solidFill>
          <a:ln w="127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1400" b="1">
                <a:solidFill>
                  <a:schemeClr val="bg1"/>
                </a:solidFill>
              </a:rPr>
              <a:t>Finanse</a:t>
            </a:r>
          </a:p>
        </p:txBody>
      </p:sp>
      <p:sp>
        <p:nvSpPr>
          <p:cNvPr id="18" name="Rectangle 17"/>
          <p:cNvSpPr>
            <a:spLocks/>
          </p:cNvSpPr>
          <p:nvPr/>
        </p:nvSpPr>
        <p:spPr>
          <a:xfrm>
            <a:off x="795527" y="5694712"/>
            <a:ext cx="1986174" cy="540000"/>
          </a:xfrm>
          <a:prstGeom prst="rect">
            <a:avLst/>
          </a:prstGeom>
          <a:solidFill>
            <a:srgbClr val="BD9FA6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" tIns="18288" rIns="18288" bIns="18288" rtlCol="0" anchor="ctr"/>
          <a:lstStyle/>
          <a:p>
            <a:pPr algn="ctr"/>
            <a:r>
              <a:rPr lang="pl-PL" sz="1400" b="1">
                <a:solidFill>
                  <a:schemeClr val="bg1"/>
                </a:solidFill>
              </a:rPr>
              <a:t>Kierownictwo</a:t>
            </a:r>
          </a:p>
        </p:txBody>
      </p:sp>
      <p:sp>
        <p:nvSpPr>
          <p:cNvPr id="42" name="Oval 41"/>
          <p:cNvSpPr/>
          <p:nvPr/>
        </p:nvSpPr>
        <p:spPr>
          <a:xfrm>
            <a:off x="615323" y="1524967"/>
            <a:ext cx="360000" cy="360000"/>
          </a:xfrm>
          <a:prstGeom prst="ellipse">
            <a:avLst/>
          </a:prstGeom>
          <a:solidFill>
            <a:srgbClr val="9B0302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b="1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615323" y="2376916"/>
            <a:ext cx="360000" cy="360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b="1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615323" y="3228865"/>
            <a:ext cx="360000" cy="360000"/>
          </a:xfrm>
          <a:prstGeom prst="ellipse">
            <a:avLst/>
          </a:prstGeom>
          <a:solidFill>
            <a:schemeClr val="accent2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b="1">
                <a:solidFill>
                  <a:srgbClr val="FFFFFF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615323" y="4080814"/>
            <a:ext cx="360000" cy="360000"/>
          </a:xfrm>
          <a:prstGeom prst="ellipse">
            <a:avLst/>
          </a:prstGeom>
          <a:solidFill>
            <a:srgbClr val="533334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b="1">
                <a:solidFill>
                  <a:srgbClr val="FFFFFF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6" name="Oval 45"/>
          <p:cNvSpPr/>
          <p:nvPr/>
        </p:nvSpPr>
        <p:spPr>
          <a:xfrm>
            <a:off x="615323" y="4932763"/>
            <a:ext cx="360000" cy="360000"/>
          </a:xfrm>
          <a:prstGeom prst="ellipse">
            <a:avLst/>
          </a:prstGeom>
          <a:solidFill>
            <a:srgbClr val="875C66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b="1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7" name="Oval 46"/>
          <p:cNvSpPr/>
          <p:nvPr/>
        </p:nvSpPr>
        <p:spPr>
          <a:xfrm>
            <a:off x="615323" y="5784712"/>
            <a:ext cx="360000" cy="360000"/>
          </a:xfrm>
          <a:prstGeom prst="ellipse">
            <a:avLst/>
          </a:prstGeom>
          <a:solidFill>
            <a:srgbClr val="BD9FA6"/>
          </a:solidFill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/>
            <a:r>
              <a:rPr lang="pl-PL" sz="1600" b="1">
                <a:solidFill>
                  <a:srgbClr val="FFFFFF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0" name="Oval 19"/>
          <p:cNvSpPr/>
          <p:nvPr/>
        </p:nvSpPr>
        <p:spPr>
          <a:xfrm>
            <a:off x="9170044" y="1331370"/>
            <a:ext cx="731520" cy="727573"/>
          </a:xfrm>
          <a:prstGeom prst="ellipse">
            <a:avLst/>
          </a:prstGeom>
          <a:solidFill>
            <a:schemeClr val="bg1"/>
          </a:solidFill>
          <a:ln w="9525">
            <a:solidFill>
              <a:srgbClr val="9B03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97" name="Oval 96"/>
          <p:cNvSpPr/>
          <p:nvPr/>
        </p:nvSpPr>
        <p:spPr>
          <a:xfrm>
            <a:off x="9166573" y="2184206"/>
            <a:ext cx="731520" cy="727573"/>
          </a:xfrm>
          <a:prstGeom prst="ellipse">
            <a:avLst/>
          </a:prstGeom>
          <a:solidFill>
            <a:schemeClr val="bg1"/>
          </a:solidFill>
          <a:ln w="9525">
            <a:solidFill>
              <a:srgbClr val="6767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98" name="Oval 97"/>
          <p:cNvSpPr/>
          <p:nvPr/>
        </p:nvSpPr>
        <p:spPr>
          <a:xfrm>
            <a:off x="9166573" y="3037042"/>
            <a:ext cx="731520" cy="727573"/>
          </a:xfrm>
          <a:prstGeom prst="ellipse">
            <a:avLst/>
          </a:prstGeom>
          <a:solidFill>
            <a:schemeClr val="bg1"/>
          </a:solidFill>
          <a:ln w="9525">
            <a:solidFill>
              <a:srgbClr val="9D9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9166573" y="3889878"/>
            <a:ext cx="731520" cy="727573"/>
          </a:xfrm>
          <a:prstGeom prst="ellipse">
            <a:avLst/>
          </a:prstGeom>
          <a:solidFill>
            <a:schemeClr val="bg1"/>
          </a:solidFill>
          <a:ln w="9525">
            <a:solidFill>
              <a:srgbClr val="533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9166573" y="4742714"/>
            <a:ext cx="731520" cy="727573"/>
          </a:xfrm>
          <a:prstGeom prst="ellipse">
            <a:avLst/>
          </a:prstGeom>
          <a:solidFill>
            <a:schemeClr val="bg1"/>
          </a:solidFill>
          <a:ln w="9525">
            <a:solidFill>
              <a:srgbClr val="875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9166573" y="5595550"/>
            <a:ext cx="731520" cy="727573"/>
          </a:xfrm>
          <a:prstGeom prst="ellipse">
            <a:avLst/>
          </a:prstGeom>
          <a:solidFill>
            <a:schemeClr val="bg1"/>
          </a:solidFill>
          <a:ln w="9525">
            <a:solidFill>
              <a:srgbClr val="BD9F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24" name="Freeform 23"/>
          <p:cNvSpPr>
            <a:spLocks noEditPoints="1"/>
          </p:cNvSpPr>
          <p:nvPr/>
        </p:nvSpPr>
        <p:spPr bwMode="auto">
          <a:xfrm>
            <a:off x="9309360" y="1496284"/>
            <a:ext cx="457200" cy="411480"/>
          </a:xfrm>
          <a:custGeom>
            <a:avLst/>
            <a:gdLst>
              <a:gd name="T0" fmla="*/ 51 w 196"/>
              <a:gd name="T1" fmla="*/ 160 h 160"/>
              <a:gd name="T2" fmla="*/ 47 w 196"/>
              <a:gd name="T3" fmla="*/ 147 h 160"/>
              <a:gd name="T4" fmla="*/ 56 w 196"/>
              <a:gd name="T5" fmla="*/ 143 h 160"/>
              <a:gd name="T6" fmla="*/ 60 w 196"/>
              <a:gd name="T7" fmla="*/ 126 h 160"/>
              <a:gd name="T8" fmla="*/ 83 w 196"/>
              <a:gd name="T9" fmla="*/ 105 h 160"/>
              <a:gd name="T10" fmla="*/ 56 w 196"/>
              <a:gd name="T11" fmla="*/ 87 h 160"/>
              <a:gd name="T12" fmla="*/ 0 w 196"/>
              <a:gd name="T13" fmla="*/ 19 h 160"/>
              <a:gd name="T14" fmla="*/ 4 w 196"/>
              <a:gd name="T15" fmla="*/ 9 h 160"/>
              <a:gd name="T16" fmla="*/ 38 w 196"/>
              <a:gd name="T17" fmla="*/ 3 h 160"/>
              <a:gd name="T18" fmla="*/ 154 w 196"/>
              <a:gd name="T19" fmla="*/ 0 h 160"/>
              <a:gd name="T20" fmla="*/ 158 w 196"/>
              <a:gd name="T21" fmla="*/ 9 h 160"/>
              <a:gd name="T22" fmla="*/ 196 w 196"/>
              <a:gd name="T23" fmla="*/ 13 h 160"/>
              <a:gd name="T24" fmla="*/ 174 w 196"/>
              <a:gd name="T25" fmla="*/ 74 h 160"/>
              <a:gd name="T26" fmla="*/ 135 w 196"/>
              <a:gd name="T27" fmla="*/ 87 h 160"/>
              <a:gd name="T28" fmla="*/ 113 w 196"/>
              <a:gd name="T29" fmla="*/ 126 h 160"/>
              <a:gd name="T30" fmla="*/ 140 w 196"/>
              <a:gd name="T31" fmla="*/ 130 h 160"/>
              <a:gd name="T32" fmla="*/ 145 w 196"/>
              <a:gd name="T33" fmla="*/ 143 h 160"/>
              <a:gd name="T34" fmla="*/ 149 w 196"/>
              <a:gd name="T35" fmla="*/ 156 h 160"/>
              <a:gd name="T36" fmla="*/ 54 w 196"/>
              <a:gd name="T37" fmla="*/ 153 h 160"/>
              <a:gd name="T38" fmla="*/ 142 w 196"/>
              <a:gd name="T39" fmla="*/ 151 h 160"/>
              <a:gd name="T40" fmla="*/ 133 w 196"/>
              <a:gd name="T41" fmla="*/ 147 h 160"/>
              <a:gd name="T42" fmla="*/ 109 w 196"/>
              <a:gd name="T43" fmla="*/ 134 h 160"/>
              <a:gd name="T44" fmla="*/ 105 w 196"/>
              <a:gd name="T45" fmla="*/ 103 h 160"/>
              <a:gd name="T46" fmla="*/ 131 w 196"/>
              <a:gd name="T47" fmla="*/ 81 h 160"/>
              <a:gd name="T48" fmla="*/ 139 w 196"/>
              <a:gd name="T49" fmla="*/ 79 h 160"/>
              <a:gd name="T50" fmla="*/ 188 w 196"/>
              <a:gd name="T51" fmla="*/ 19 h 160"/>
              <a:gd name="T52" fmla="*/ 154 w 196"/>
              <a:gd name="T53" fmla="*/ 16 h 160"/>
              <a:gd name="T54" fmla="*/ 151 w 196"/>
              <a:gd name="T55" fmla="*/ 13 h 160"/>
              <a:gd name="T56" fmla="*/ 45 w 196"/>
              <a:gd name="T57" fmla="*/ 7 h 160"/>
              <a:gd name="T58" fmla="*/ 44 w 196"/>
              <a:gd name="T59" fmla="*/ 15 h 160"/>
              <a:gd name="T60" fmla="*/ 8 w 196"/>
              <a:gd name="T61" fmla="*/ 16 h 160"/>
              <a:gd name="T62" fmla="*/ 27 w 196"/>
              <a:gd name="T63" fmla="*/ 69 h 160"/>
              <a:gd name="T64" fmla="*/ 62 w 196"/>
              <a:gd name="T65" fmla="*/ 79 h 160"/>
              <a:gd name="T66" fmla="*/ 88 w 196"/>
              <a:gd name="T67" fmla="*/ 99 h 160"/>
              <a:gd name="T68" fmla="*/ 91 w 196"/>
              <a:gd name="T69" fmla="*/ 130 h 160"/>
              <a:gd name="T70" fmla="*/ 63 w 196"/>
              <a:gd name="T71" fmla="*/ 134 h 160"/>
              <a:gd name="T72" fmla="*/ 60 w 196"/>
              <a:gd name="T73" fmla="*/ 151 h 160"/>
              <a:gd name="T74" fmla="*/ 54 w 196"/>
              <a:gd name="T75" fmla="*/ 153 h 160"/>
              <a:gd name="T76" fmla="*/ 54 w 196"/>
              <a:gd name="T77" fmla="*/ 74 h 160"/>
              <a:gd name="T78" fmla="*/ 30 w 196"/>
              <a:gd name="T79" fmla="*/ 65 h 160"/>
              <a:gd name="T80" fmla="*/ 14 w 196"/>
              <a:gd name="T81" fmla="*/ 23 h 160"/>
              <a:gd name="T82" fmla="*/ 42 w 196"/>
              <a:gd name="T83" fmla="*/ 22 h 160"/>
              <a:gd name="T84" fmla="*/ 54 w 196"/>
              <a:gd name="T85" fmla="*/ 62 h 160"/>
              <a:gd name="T86" fmla="*/ 58 w 196"/>
              <a:gd name="T87" fmla="*/ 73 h 160"/>
              <a:gd name="T88" fmla="*/ 21 w 196"/>
              <a:gd name="T89" fmla="*/ 29 h 160"/>
              <a:gd name="T90" fmla="*/ 48 w 196"/>
              <a:gd name="T91" fmla="*/ 66 h 160"/>
              <a:gd name="T92" fmla="*/ 38 w 196"/>
              <a:gd name="T93" fmla="*/ 29 h 160"/>
              <a:gd name="T94" fmla="*/ 21 w 196"/>
              <a:gd name="T95" fmla="*/ 29 h 160"/>
              <a:gd name="T96" fmla="*/ 138 w 196"/>
              <a:gd name="T97" fmla="*/ 73 h 160"/>
              <a:gd name="T98" fmla="*/ 141 w 196"/>
              <a:gd name="T99" fmla="*/ 62 h 160"/>
              <a:gd name="T100" fmla="*/ 154 w 196"/>
              <a:gd name="T101" fmla="*/ 22 h 160"/>
              <a:gd name="T102" fmla="*/ 182 w 196"/>
              <a:gd name="T103" fmla="*/ 23 h 160"/>
              <a:gd name="T104" fmla="*/ 165 w 196"/>
              <a:gd name="T105" fmla="*/ 65 h 160"/>
              <a:gd name="T106" fmla="*/ 141 w 196"/>
              <a:gd name="T107" fmla="*/ 74 h 160"/>
              <a:gd name="T108" fmla="*/ 148 w 196"/>
              <a:gd name="T109" fmla="*/ 65 h 160"/>
              <a:gd name="T110" fmla="*/ 161 w 196"/>
              <a:gd name="T111" fmla="*/ 60 h 160"/>
              <a:gd name="T112" fmla="*/ 157 w 196"/>
              <a:gd name="T113" fmla="*/ 29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96" h="160">
                <a:moveTo>
                  <a:pt x="145" y="160"/>
                </a:moveTo>
                <a:cubicBezTo>
                  <a:pt x="51" y="160"/>
                  <a:pt x="51" y="160"/>
                  <a:pt x="51" y="160"/>
                </a:cubicBezTo>
                <a:cubicBezTo>
                  <a:pt x="49" y="160"/>
                  <a:pt x="47" y="158"/>
                  <a:pt x="47" y="156"/>
                </a:cubicBezTo>
                <a:cubicBezTo>
                  <a:pt x="47" y="147"/>
                  <a:pt x="47" y="147"/>
                  <a:pt x="47" y="147"/>
                </a:cubicBezTo>
                <a:cubicBezTo>
                  <a:pt x="47" y="145"/>
                  <a:pt x="49" y="143"/>
                  <a:pt x="51" y="143"/>
                </a:cubicBezTo>
                <a:cubicBezTo>
                  <a:pt x="56" y="143"/>
                  <a:pt x="56" y="143"/>
                  <a:pt x="56" y="143"/>
                </a:cubicBezTo>
                <a:cubicBezTo>
                  <a:pt x="56" y="130"/>
                  <a:pt x="56" y="130"/>
                  <a:pt x="56" y="130"/>
                </a:cubicBezTo>
                <a:cubicBezTo>
                  <a:pt x="56" y="128"/>
                  <a:pt x="58" y="126"/>
                  <a:pt x="60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05"/>
                  <a:pt x="83" y="105"/>
                  <a:pt x="83" y="105"/>
                </a:cubicBezTo>
                <a:cubicBezTo>
                  <a:pt x="75" y="102"/>
                  <a:pt x="67" y="95"/>
                  <a:pt x="61" y="87"/>
                </a:cubicBezTo>
                <a:cubicBezTo>
                  <a:pt x="59" y="87"/>
                  <a:pt x="58" y="87"/>
                  <a:pt x="56" y="87"/>
                </a:cubicBezTo>
                <a:cubicBezTo>
                  <a:pt x="43" y="87"/>
                  <a:pt x="31" y="82"/>
                  <a:pt x="22" y="74"/>
                </a:cubicBezTo>
                <a:cubicBezTo>
                  <a:pt x="1" y="55"/>
                  <a:pt x="0" y="21"/>
                  <a:pt x="0" y="19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1"/>
                  <a:pt x="2" y="9"/>
                  <a:pt x="4" y="9"/>
                </a:cubicBezTo>
                <a:cubicBezTo>
                  <a:pt x="37" y="9"/>
                  <a:pt x="37" y="9"/>
                  <a:pt x="37" y="9"/>
                </a:cubicBezTo>
                <a:cubicBezTo>
                  <a:pt x="37" y="6"/>
                  <a:pt x="38" y="4"/>
                  <a:pt x="38" y="3"/>
                </a:cubicBezTo>
                <a:cubicBezTo>
                  <a:pt x="38" y="2"/>
                  <a:pt x="39" y="0"/>
                  <a:pt x="42" y="0"/>
                </a:cubicBezTo>
                <a:cubicBezTo>
                  <a:pt x="154" y="0"/>
                  <a:pt x="154" y="0"/>
                  <a:pt x="154" y="0"/>
                </a:cubicBezTo>
                <a:cubicBezTo>
                  <a:pt x="156" y="0"/>
                  <a:pt x="158" y="2"/>
                  <a:pt x="158" y="3"/>
                </a:cubicBezTo>
                <a:cubicBezTo>
                  <a:pt x="158" y="4"/>
                  <a:pt x="158" y="6"/>
                  <a:pt x="158" y="9"/>
                </a:cubicBezTo>
                <a:cubicBezTo>
                  <a:pt x="192" y="9"/>
                  <a:pt x="192" y="9"/>
                  <a:pt x="192" y="9"/>
                </a:cubicBezTo>
                <a:cubicBezTo>
                  <a:pt x="194" y="9"/>
                  <a:pt x="196" y="11"/>
                  <a:pt x="196" y="13"/>
                </a:cubicBezTo>
                <a:cubicBezTo>
                  <a:pt x="196" y="19"/>
                  <a:pt x="196" y="19"/>
                  <a:pt x="196" y="19"/>
                </a:cubicBezTo>
                <a:cubicBezTo>
                  <a:pt x="196" y="21"/>
                  <a:pt x="195" y="55"/>
                  <a:pt x="174" y="74"/>
                </a:cubicBezTo>
                <a:cubicBezTo>
                  <a:pt x="164" y="82"/>
                  <a:pt x="153" y="87"/>
                  <a:pt x="139" y="87"/>
                </a:cubicBezTo>
                <a:cubicBezTo>
                  <a:pt x="138" y="87"/>
                  <a:pt x="137" y="87"/>
                  <a:pt x="135" y="87"/>
                </a:cubicBezTo>
                <a:cubicBezTo>
                  <a:pt x="129" y="95"/>
                  <a:pt x="121" y="102"/>
                  <a:pt x="113" y="105"/>
                </a:cubicBezTo>
                <a:cubicBezTo>
                  <a:pt x="113" y="126"/>
                  <a:pt x="113" y="126"/>
                  <a:pt x="113" y="126"/>
                </a:cubicBezTo>
                <a:cubicBezTo>
                  <a:pt x="136" y="126"/>
                  <a:pt x="136" y="126"/>
                  <a:pt x="136" y="126"/>
                </a:cubicBezTo>
                <a:cubicBezTo>
                  <a:pt x="138" y="126"/>
                  <a:pt x="140" y="128"/>
                  <a:pt x="140" y="130"/>
                </a:cubicBezTo>
                <a:cubicBezTo>
                  <a:pt x="140" y="143"/>
                  <a:pt x="140" y="143"/>
                  <a:pt x="140" y="143"/>
                </a:cubicBezTo>
                <a:cubicBezTo>
                  <a:pt x="145" y="143"/>
                  <a:pt x="145" y="143"/>
                  <a:pt x="145" y="143"/>
                </a:cubicBezTo>
                <a:cubicBezTo>
                  <a:pt x="147" y="143"/>
                  <a:pt x="149" y="145"/>
                  <a:pt x="149" y="147"/>
                </a:cubicBezTo>
                <a:cubicBezTo>
                  <a:pt x="149" y="156"/>
                  <a:pt x="149" y="156"/>
                  <a:pt x="149" y="156"/>
                </a:cubicBezTo>
                <a:cubicBezTo>
                  <a:pt x="149" y="158"/>
                  <a:pt x="147" y="160"/>
                  <a:pt x="145" y="160"/>
                </a:cubicBezTo>
                <a:close/>
                <a:moveTo>
                  <a:pt x="54" y="153"/>
                </a:moveTo>
                <a:cubicBezTo>
                  <a:pt x="142" y="153"/>
                  <a:pt x="142" y="153"/>
                  <a:pt x="142" y="153"/>
                </a:cubicBezTo>
                <a:cubicBezTo>
                  <a:pt x="142" y="151"/>
                  <a:pt x="142" y="151"/>
                  <a:pt x="142" y="151"/>
                </a:cubicBezTo>
                <a:cubicBezTo>
                  <a:pt x="136" y="151"/>
                  <a:pt x="136" y="151"/>
                  <a:pt x="136" y="151"/>
                </a:cubicBezTo>
                <a:cubicBezTo>
                  <a:pt x="134" y="151"/>
                  <a:pt x="133" y="148"/>
                  <a:pt x="133" y="147"/>
                </a:cubicBezTo>
                <a:cubicBezTo>
                  <a:pt x="133" y="134"/>
                  <a:pt x="133" y="134"/>
                  <a:pt x="133" y="134"/>
                </a:cubicBezTo>
                <a:cubicBezTo>
                  <a:pt x="109" y="134"/>
                  <a:pt x="109" y="134"/>
                  <a:pt x="109" y="134"/>
                </a:cubicBezTo>
                <a:cubicBezTo>
                  <a:pt x="107" y="134"/>
                  <a:pt x="105" y="132"/>
                  <a:pt x="105" y="130"/>
                </a:cubicBezTo>
                <a:cubicBezTo>
                  <a:pt x="105" y="103"/>
                  <a:pt x="105" y="103"/>
                  <a:pt x="105" y="103"/>
                </a:cubicBezTo>
                <a:cubicBezTo>
                  <a:pt x="105" y="102"/>
                  <a:pt x="106" y="100"/>
                  <a:pt x="108" y="99"/>
                </a:cubicBezTo>
                <a:cubicBezTo>
                  <a:pt x="116" y="96"/>
                  <a:pt x="124" y="90"/>
                  <a:pt x="131" y="81"/>
                </a:cubicBezTo>
                <a:cubicBezTo>
                  <a:pt x="131" y="80"/>
                  <a:pt x="133" y="79"/>
                  <a:pt x="134" y="79"/>
                </a:cubicBezTo>
                <a:cubicBezTo>
                  <a:pt x="136" y="79"/>
                  <a:pt x="138" y="79"/>
                  <a:pt x="139" y="79"/>
                </a:cubicBezTo>
                <a:cubicBezTo>
                  <a:pt x="151" y="79"/>
                  <a:pt x="161" y="76"/>
                  <a:pt x="169" y="69"/>
                </a:cubicBezTo>
                <a:cubicBezTo>
                  <a:pt x="188" y="52"/>
                  <a:pt x="188" y="21"/>
                  <a:pt x="188" y="19"/>
                </a:cubicBezTo>
                <a:cubicBezTo>
                  <a:pt x="188" y="16"/>
                  <a:pt x="188" y="16"/>
                  <a:pt x="188" y="16"/>
                </a:cubicBezTo>
                <a:cubicBezTo>
                  <a:pt x="154" y="16"/>
                  <a:pt x="154" y="16"/>
                  <a:pt x="154" y="16"/>
                </a:cubicBezTo>
                <a:cubicBezTo>
                  <a:pt x="153" y="16"/>
                  <a:pt x="153" y="16"/>
                  <a:pt x="152" y="15"/>
                </a:cubicBezTo>
                <a:cubicBezTo>
                  <a:pt x="151" y="15"/>
                  <a:pt x="151" y="14"/>
                  <a:pt x="151" y="13"/>
                </a:cubicBezTo>
                <a:cubicBezTo>
                  <a:pt x="151" y="11"/>
                  <a:pt x="151" y="9"/>
                  <a:pt x="151" y="7"/>
                </a:cubicBezTo>
                <a:cubicBezTo>
                  <a:pt x="45" y="7"/>
                  <a:pt x="45" y="7"/>
                  <a:pt x="45" y="7"/>
                </a:cubicBezTo>
                <a:cubicBezTo>
                  <a:pt x="45" y="9"/>
                  <a:pt x="45" y="11"/>
                  <a:pt x="45" y="13"/>
                </a:cubicBezTo>
                <a:cubicBezTo>
                  <a:pt x="45" y="14"/>
                  <a:pt x="45" y="15"/>
                  <a:pt x="44" y="15"/>
                </a:cubicBezTo>
                <a:cubicBezTo>
                  <a:pt x="43" y="16"/>
                  <a:pt x="42" y="16"/>
                  <a:pt x="41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21"/>
                  <a:pt x="8" y="52"/>
                  <a:pt x="27" y="69"/>
                </a:cubicBezTo>
                <a:cubicBezTo>
                  <a:pt x="35" y="76"/>
                  <a:pt x="45" y="79"/>
                  <a:pt x="56" y="79"/>
                </a:cubicBezTo>
                <a:cubicBezTo>
                  <a:pt x="58" y="79"/>
                  <a:pt x="60" y="79"/>
                  <a:pt x="62" y="79"/>
                </a:cubicBezTo>
                <a:cubicBezTo>
                  <a:pt x="63" y="79"/>
                  <a:pt x="64" y="80"/>
                  <a:pt x="65" y="81"/>
                </a:cubicBezTo>
                <a:cubicBezTo>
                  <a:pt x="72" y="90"/>
                  <a:pt x="80" y="96"/>
                  <a:pt x="88" y="99"/>
                </a:cubicBezTo>
                <a:cubicBezTo>
                  <a:pt x="89" y="100"/>
                  <a:pt x="91" y="102"/>
                  <a:pt x="91" y="103"/>
                </a:cubicBezTo>
                <a:cubicBezTo>
                  <a:pt x="91" y="130"/>
                  <a:pt x="91" y="130"/>
                  <a:pt x="91" y="130"/>
                </a:cubicBezTo>
                <a:cubicBezTo>
                  <a:pt x="91" y="132"/>
                  <a:pt x="89" y="134"/>
                  <a:pt x="87" y="134"/>
                </a:cubicBezTo>
                <a:cubicBezTo>
                  <a:pt x="63" y="134"/>
                  <a:pt x="63" y="134"/>
                  <a:pt x="63" y="134"/>
                </a:cubicBezTo>
                <a:cubicBezTo>
                  <a:pt x="63" y="147"/>
                  <a:pt x="63" y="147"/>
                  <a:pt x="63" y="147"/>
                </a:cubicBezTo>
                <a:cubicBezTo>
                  <a:pt x="63" y="148"/>
                  <a:pt x="62" y="151"/>
                  <a:pt x="60" y="151"/>
                </a:cubicBezTo>
                <a:cubicBezTo>
                  <a:pt x="54" y="151"/>
                  <a:pt x="54" y="151"/>
                  <a:pt x="54" y="151"/>
                </a:cubicBezTo>
                <a:cubicBezTo>
                  <a:pt x="54" y="153"/>
                  <a:pt x="54" y="153"/>
                  <a:pt x="54" y="153"/>
                </a:cubicBezTo>
                <a:cubicBezTo>
                  <a:pt x="54" y="153"/>
                  <a:pt x="54" y="153"/>
                  <a:pt x="54" y="153"/>
                </a:cubicBezTo>
                <a:close/>
                <a:moveTo>
                  <a:pt x="54" y="74"/>
                </a:moveTo>
                <a:cubicBezTo>
                  <a:pt x="54" y="74"/>
                  <a:pt x="54" y="74"/>
                  <a:pt x="54" y="74"/>
                </a:cubicBezTo>
                <a:cubicBezTo>
                  <a:pt x="45" y="74"/>
                  <a:pt x="37" y="71"/>
                  <a:pt x="30" y="65"/>
                </a:cubicBezTo>
                <a:cubicBezTo>
                  <a:pt x="18" y="54"/>
                  <a:pt x="14" y="36"/>
                  <a:pt x="13" y="26"/>
                </a:cubicBezTo>
                <a:cubicBezTo>
                  <a:pt x="13" y="25"/>
                  <a:pt x="13" y="24"/>
                  <a:pt x="14" y="23"/>
                </a:cubicBezTo>
                <a:cubicBezTo>
                  <a:pt x="15" y="22"/>
                  <a:pt x="16" y="22"/>
                  <a:pt x="17" y="22"/>
                </a:cubicBezTo>
                <a:cubicBezTo>
                  <a:pt x="42" y="22"/>
                  <a:pt x="42" y="22"/>
                  <a:pt x="42" y="22"/>
                </a:cubicBezTo>
                <a:cubicBezTo>
                  <a:pt x="44" y="22"/>
                  <a:pt x="45" y="23"/>
                  <a:pt x="46" y="25"/>
                </a:cubicBezTo>
                <a:cubicBezTo>
                  <a:pt x="47" y="35"/>
                  <a:pt x="49" y="49"/>
                  <a:pt x="54" y="62"/>
                </a:cubicBezTo>
                <a:cubicBezTo>
                  <a:pt x="55" y="65"/>
                  <a:pt x="56" y="67"/>
                  <a:pt x="58" y="69"/>
                </a:cubicBezTo>
                <a:cubicBezTo>
                  <a:pt x="59" y="70"/>
                  <a:pt x="59" y="72"/>
                  <a:pt x="58" y="73"/>
                </a:cubicBezTo>
                <a:cubicBezTo>
                  <a:pt x="57" y="74"/>
                  <a:pt x="56" y="74"/>
                  <a:pt x="54" y="74"/>
                </a:cubicBezTo>
                <a:close/>
                <a:moveTo>
                  <a:pt x="21" y="29"/>
                </a:moveTo>
                <a:cubicBezTo>
                  <a:pt x="22" y="38"/>
                  <a:pt x="26" y="52"/>
                  <a:pt x="35" y="60"/>
                </a:cubicBezTo>
                <a:cubicBezTo>
                  <a:pt x="39" y="63"/>
                  <a:pt x="43" y="65"/>
                  <a:pt x="48" y="66"/>
                </a:cubicBezTo>
                <a:cubicBezTo>
                  <a:pt x="48" y="66"/>
                  <a:pt x="48" y="66"/>
                  <a:pt x="48" y="65"/>
                </a:cubicBezTo>
                <a:cubicBezTo>
                  <a:pt x="43" y="53"/>
                  <a:pt x="40" y="39"/>
                  <a:pt x="38" y="29"/>
                </a:cubicBezTo>
                <a:cubicBezTo>
                  <a:pt x="21" y="29"/>
                  <a:pt x="21" y="29"/>
                  <a:pt x="21" y="29"/>
                </a:cubicBezTo>
                <a:cubicBezTo>
                  <a:pt x="21" y="29"/>
                  <a:pt x="21" y="29"/>
                  <a:pt x="21" y="29"/>
                </a:cubicBezTo>
                <a:close/>
                <a:moveTo>
                  <a:pt x="141" y="74"/>
                </a:moveTo>
                <a:cubicBezTo>
                  <a:pt x="140" y="74"/>
                  <a:pt x="139" y="74"/>
                  <a:pt x="138" y="73"/>
                </a:cubicBezTo>
                <a:cubicBezTo>
                  <a:pt x="137" y="72"/>
                  <a:pt x="137" y="70"/>
                  <a:pt x="138" y="69"/>
                </a:cubicBezTo>
                <a:cubicBezTo>
                  <a:pt x="139" y="67"/>
                  <a:pt x="140" y="65"/>
                  <a:pt x="141" y="62"/>
                </a:cubicBezTo>
                <a:cubicBezTo>
                  <a:pt x="147" y="49"/>
                  <a:pt x="149" y="35"/>
                  <a:pt x="150" y="25"/>
                </a:cubicBezTo>
                <a:cubicBezTo>
                  <a:pt x="150" y="23"/>
                  <a:pt x="152" y="22"/>
                  <a:pt x="154" y="22"/>
                </a:cubicBezTo>
                <a:cubicBezTo>
                  <a:pt x="179" y="22"/>
                  <a:pt x="179" y="22"/>
                  <a:pt x="179" y="22"/>
                </a:cubicBezTo>
                <a:cubicBezTo>
                  <a:pt x="180" y="22"/>
                  <a:pt x="181" y="22"/>
                  <a:pt x="182" y="23"/>
                </a:cubicBezTo>
                <a:cubicBezTo>
                  <a:pt x="183" y="24"/>
                  <a:pt x="183" y="25"/>
                  <a:pt x="183" y="26"/>
                </a:cubicBezTo>
                <a:cubicBezTo>
                  <a:pt x="182" y="36"/>
                  <a:pt x="178" y="54"/>
                  <a:pt x="165" y="65"/>
                </a:cubicBezTo>
                <a:cubicBezTo>
                  <a:pt x="159" y="71"/>
                  <a:pt x="151" y="74"/>
                  <a:pt x="142" y="74"/>
                </a:cubicBezTo>
                <a:cubicBezTo>
                  <a:pt x="141" y="74"/>
                  <a:pt x="141" y="74"/>
                  <a:pt x="141" y="74"/>
                </a:cubicBezTo>
                <a:close/>
                <a:moveTo>
                  <a:pt x="157" y="29"/>
                </a:moveTo>
                <a:cubicBezTo>
                  <a:pt x="156" y="39"/>
                  <a:pt x="153" y="53"/>
                  <a:pt x="148" y="65"/>
                </a:cubicBezTo>
                <a:cubicBezTo>
                  <a:pt x="148" y="66"/>
                  <a:pt x="148" y="66"/>
                  <a:pt x="147" y="66"/>
                </a:cubicBezTo>
                <a:cubicBezTo>
                  <a:pt x="152" y="65"/>
                  <a:pt x="157" y="63"/>
                  <a:pt x="161" y="60"/>
                </a:cubicBezTo>
                <a:cubicBezTo>
                  <a:pt x="170" y="52"/>
                  <a:pt x="174" y="38"/>
                  <a:pt x="175" y="29"/>
                </a:cubicBezTo>
                <a:cubicBezTo>
                  <a:pt x="157" y="29"/>
                  <a:pt x="157" y="29"/>
                  <a:pt x="157" y="29"/>
                </a:cubicBezTo>
                <a:cubicBezTo>
                  <a:pt x="157" y="29"/>
                  <a:pt x="157" y="29"/>
                  <a:pt x="157" y="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5" name="Freeform 156"/>
          <p:cNvSpPr>
            <a:spLocks noEditPoints="1"/>
          </p:cNvSpPr>
          <p:nvPr/>
        </p:nvSpPr>
        <p:spPr bwMode="auto">
          <a:xfrm>
            <a:off x="9325492" y="2328430"/>
            <a:ext cx="420624" cy="420624"/>
          </a:xfrm>
          <a:custGeom>
            <a:avLst/>
            <a:gdLst>
              <a:gd name="T0" fmla="*/ 3 w 155"/>
              <a:gd name="T1" fmla="*/ 142 h 142"/>
              <a:gd name="T2" fmla="*/ 0 w 155"/>
              <a:gd name="T3" fmla="*/ 78 h 142"/>
              <a:gd name="T4" fmla="*/ 31 w 155"/>
              <a:gd name="T5" fmla="*/ 57 h 142"/>
              <a:gd name="T6" fmla="*/ 56 w 155"/>
              <a:gd name="T7" fmla="*/ 73 h 142"/>
              <a:gd name="T8" fmla="*/ 57 w 155"/>
              <a:gd name="T9" fmla="*/ 139 h 142"/>
              <a:gd name="T10" fmla="*/ 6 w 155"/>
              <a:gd name="T11" fmla="*/ 136 h 142"/>
              <a:gd name="T12" fmla="*/ 52 w 155"/>
              <a:gd name="T13" fmla="*/ 76 h 142"/>
              <a:gd name="T14" fmla="*/ 6 w 155"/>
              <a:gd name="T15" fmla="*/ 79 h 142"/>
              <a:gd name="T16" fmla="*/ 6 w 155"/>
              <a:gd name="T17" fmla="*/ 136 h 142"/>
              <a:gd name="T18" fmla="*/ 116 w 155"/>
              <a:gd name="T19" fmla="*/ 142 h 142"/>
              <a:gd name="T20" fmla="*/ 113 w 155"/>
              <a:gd name="T21" fmla="*/ 54 h 142"/>
              <a:gd name="T22" fmla="*/ 151 w 155"/>
              <a:gd name="T23" fmla="*/ 33 h 142"/>
              <a:gd name="T24" fmla="*/ 155 w 155"/>
              <a:gd name="T25" fmla="*/ 36 h 142"/>
              <a:gd name="T26" fmla="*/ 152 w 155"/>
              <a:gd name="T27" fmla="*/ 142 h 142"/>
              <a:gd name="T28" fmla="*/ 149 w 155"/>
              <a:gd name="T29" fmla="*/ 136 h 142"/>
              <a:gd name="T30" fmla="*/ 118 w 155"/>
              <a:gd name="T31" fmla="*/ 56 h 142"/>
              <a:gd name="T32" fmla="*/ 118 w 155"/>
              <a:gd name="T33" fmla="*/ 136 h 142"/>
              <a:gd name="T34" fmla="*/ 66 w 155"/>
              <a:gd name="T35" fmla="*/ 142 h 142"/>
              <a:gd name="T36" fmla="*/ 63 w 155"/>
              <a:gd name="T37" fmla="*/ 78 h 142"/>
              <a:gd name="T38" fmla="*/ 101 w 155"/>
              <a:gd name="T39" fmla="*/ 58 h 142"/>
              <a:gd name="T40" fmla="*/ 105 w 155"/>
              <a:gd name="T41" fmla="*/ 60 h 142"/>
              <a:gd name="T42" fmla="*/ 102 w 155"/>
              <a:gd name="T43" fmla="*/ 142 h 142"/>
              <a:gd name="T44" fmla="*/ 100 w 155"/>
              <a:gd name="T45" fmla="*/ 136 h 142"/>
              <a:gd name="T46" fmla="*/ 68 w 155"/>
              <a:gd name="T47" fmla="*/ 80 h 142"/>
              <a:gd name="T48" fmla="*/ 68 w 155"/>
              <a:gd name="T49" fmla="*/ 136 h 142"/>
              <a:gd name="T50" fmla="*/ 59 w 155"/>
              <a:gd name="T51" fmla="*/ 64 h 142"/>
              <a:gd name="T52" fmla="*/ 4 w 155"/>
              <a:gd name="T53" fmla="*/ 61 h 142"/>
              <a:gd name="T54" fmla="*/ 0 w 155"/>
              <a:gd name="T55" fmla="*/ 59 h 142"/>
              <a:gd name="T56" fmla="*/ 1 w 155"/>
              <a:gd name="T57" fmla="*/ 39 h 142"/>
              <a:gd name="T58" fmla="*/ 35 w 155"/>
              <a:gd name="T59" fmla="*/ 20 h 142"/>
              <a:gd name="T60" fmla="*/ 129 w 155"/>
              <a:gd name="T61" fmla="*/ 8 h 142"/>
              <a:gd name="T62" fmla="*/ 125 w 155"/>
              <a:gd name="T63" fmla="*/ 1 h 142"/>
              <a:gd name="T64" fmla="*/ 152 w 155"/>
              <a:gd name="T65" fmla="*/ 4 h 142"/>
              <a:gd name="T66" fmla="*/ 155 w 155"/>
              <a:gd name="T67" fmla="*/ 28 h 142"/>
              <a:gd name="T68" fmla="*/ 149 w 155"/>
              <a:gd name="T69" fmla="*/ 30 h 142"/>
              <a:gd name="T70" fmla="*/ 62 w 155"/>
              <a:gd name="T71" fmla="*/ 64 h 142"/>
              <a:gd name="T72" fmla="*/ 32 w 155"/>
              <a:gd name="T73" fmla="*/ 37 h 142"/>
              <a:gd name="T74" fmla="*/ 61 w 155"/>
              <a:gd name="T75" fmla="*/ 58 h 142"/>
              <a:gd name="T76" fmla="*/ 146 w 155"/>
              <a:gd name="T77" fmla="*/ 18 h 142"/>
              <a:gd name="T78" fmla="*/ 149 w 155"/>
              <a:gd name="T79" fmla="*/ 9 h 142"/>
              <a:gd name="T80" fmla="*/ 135 w 155"/>
              <a:gd name="T81" fmla="*/ 7 h 142"/>
              <a:gd name="T82" fmla="*/ 134 w 155"/>
              <a:gd name="T83" fmla="*/ 12 h 142"/>
              <a:gd name="T84" fmla="*/ 61 w 155"/>
              <a:gd name="T85" fmla="*/ 46 h 142"/>
              <a:gd name="T86" fmla="*/ 6 w 155"/>
              <a:gd name="T87" fmla="*/ 42 h 142"/>
              <a:gd name="T88" fmla="*/ 30 w 155"/>
              <a:gd name="T89" fmla="*/ 37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55" h="142">
                <a:moveTo>
                  <a:pt x="54" y="142"/>
                </a:moveTo>
                <a:cubicBezTo>
                  <a:pt x="3" y="142"/>
                  <a:pt x="3" y="142"/>
                  <a:pt x="3" y="142"/>
                </a:cubicBezTo>
                <a:cubicBezTo>
                  <a:pt x="2" y="142"/>
                  <a:pt x="0" y="140"/>
                  <a:pt x="0" y="139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77"/>
                  <a:pt x="1" y="76"/>
                  <a:pt x="2" y="75"/>
                </a:cubicBezTo>
                <a:cubicBezTo>
                  <a:pt x="31" y="57"/>
                  <a:pt x="31" y="57"/>
                  <a:pt x="31" y="57"/>
                </a:cubicBezTo>
                <a:cubicBezTo>
                  <a:pt x="32" y="56"/>
                  <a:pt x="33" y="56"/>
                  <a:pt x="34" y="57"/>
                </a:cubicBezTo>
                <a:cubicBezTo>
                  <a:pt x="56" y="73"/>
                  <a:pt x="56" y="73"/>
                  <a:pt x="56" y="73"/>
                </a:cubicBezTo>
                <a:cubicBezTo>
                  <a:pt x="57" y="74"/>
                  <a:pt x="57" y="75"/>
                  <a:pt x="57" y="75"/>
                </a:cubicBezTo>
                <a:cubicBezTo>
                  <a:pt x="57" y="139"/>
                  <a:pt x="57" y="139"/>
                  <a:pt x="57" y="139"/>
                </a:cubicBezTo>
                <a:cubicBezTo>
                  <a:pt x="57" y="140"/>
                  <a:pt x="56" y="142"/>
                  <a:pt x="54" y="142"/>
                </a:cubicBezTo>
                <a:close/>
                <a:moveTo>
                  <a:pt x="6" y="136"/>
                </a:moveTo>
                <a:cubicBezTo>
                  <a:pt x="52" y="136"/>
                  <a:pt x="52" y="136"/>
                  <a:pt x="52" y="136"/>
                </a:cubicBezTo>
                <a:cubicBezTo>
                  <a:pt x="52" y="76"/>
                  <a:pt x="52" y="76"/>
                  <a:pt x="52" y="76"/>
                </a:cubicBezTo>
                <a:cubicBezTo>
                  <a:pt x="33" y="63"/>
                  <a:pt x="33" y="63"/>
                  <a:pt x="33" y="63"/>
                </a:cubicBezTo>
                <a:cubicBezTo>
                  <a:pt x="6" y="79"/>
                  <a:pt x="6" y="79"/>
                  <a:pt x="6" y="79"/>
                </a:cubicBezTo>
                <a:cubicBezTo>
                  <a:pt x="6" y="136"/>
                  <a:pt x="6" y="136"/>
                  <a:pt x="6" y="136"/>
                </a:cubicBezTo>
                <a:cubicBezTo>
                  <a:pt x="6" y="136"/>
                  <a:pt x="6" y="136"/>
                  <a:pt x="6" y="136"/>
                </a:cubicBezTo>
                <a:close/>
                <a:moveTo>
                  <a:pt x="152" y="142"/>
                </a:moveTo>
                <a:cubicBezTo>
                  <a:pt x="116" y="142"/>
                  <a:pt x="116" y="142"/>
                  <a:pt x="116" y="142"/>
                </a:cubicBezTo>
                <a:cubicBezTo>
                  <a:pt x="114" y="142"/>
                  <a:pt x="113" y="140"/>
                  <a:pt x="113" y="139"/>
                </a:cubicBezTo>
                <a:cubicBezTo>
                  <a:pt x="113" y="54"/>
                  <a:pt x="113" y="54"/>
                  <a:pt x="113" y="54"/>
                </a:cubicBezTo>
                <a:cubicBezTo>
                  <a:pt x="113" y="53"/>
                  <a:pt x="113" y="52"/>
                  <a:pt x="114" y="52"/>
                </a:cubicBezTo>
                <a:cubicBezTo>
                  <a:pt x="151" y="33"/>
                  <a:pt x="151" y="33"/>
                  <a:pt x="151" y="33"/>
                </a:cubicBezTo>
                <a:cubicBezTo>
                  <a:pt x="152" y="33"/>
                  <a:pt x="153" y="33"/>
                  <a:pt x="154" y="34"/>
                </a:cubicBezTo>
                <a:cubicBezTo>
                  <a:pt x="155" y="34"/>
                  <a:pt x="155" y="35"/>
                  <a:pt x="155" y="36"/>
                </a:cubicBezTo>
                <a:cubicBezTo>
                  <a:pt x="155" y="139"/>
                  <a:pt x="155" y="139"/>
                  <a:pt x="155" y="139"/>
                </a:cubicBezTo>
                <a:cubicBezTo>
                  <a:pt x="155" y="140"/>
                  <a:pt x="154" y="142"/>
                  <a:pt x="152" y="142"/>
                </a:cubicBezTo>
                <a:close/>
                <a:moveTo>
                  <a:pt x="118" y="136"/>
                </a:moveTo>
                <a:cubicBezTo>
                  <a:pt x="149" y="136"/>
                  <a:pt x="149" y="136"/>
                  <a:pt x="149" y="136"/>
                </a:cubicBezTo>
                <a:cubicBezTo>
                  <a:pt x="149" y="40"/>
                  <a:pt x="149" y="40"/>
                  <a:pt x="149" y="40"/>
                </a:cubicBezTo>
                <a:cubicBezTo>
                  <a:pt x="118" y="56"/>
                  <a:pt x="118" y="56"/>
                  <a:pt x="118" y="56"/>
                </a:cubicBezTo>
                <a:cubicBezTo>
                  <a:pt x="118" y="136"/>
                  <a:pt x="118" y="136"/>
                  <a:pt x="118" y="136"/>
                </a:cubicBezTo>
                <a:cubicBezTo>
                  <a:pt x="118" y="136"/>
                  <a:pt x="118" y="136"/>
                  <a:pt x="118" y="136"/>
                </a:cubicBezTo>
                <a:close/>
                <a:moveTo>
                  <a:pt x="102" y="142"/>
                </a:moveTo>
                <a:cubicBezTo>
                  <a:pt x="66" y="142"/>
                  <a:pt x="66" y="142"/>
                  <a:pt x="66" y="142"/>
                </a:cubicBezTo>
                <a:cubicBezTo>
                  <a:pt x="64" y="142"/>
                  <a:pt x="63" y="140"/>
                  <a:pt x="63" y="139"/>
                </a:cubicBezTo>
                <a:cubicBezTo>
                  <a:pt x="63" y="78"/>
                  <a:pt x="63" y="78"/>
                  <a:pt x="63" y="78"/>
                </a:cubicBezTo>
                <a:cubicBezTo>
                  <a:pt x="63" y="78"/>
                  <a:pt x="63" y="76"/>
                  <a:pt x="64" y="76"/>
                </a:cubicBezTo>
                <a:cubicBezTo>
                  <a:pt x="101" y="58"/>
                  <a:pt x="101" y="58"/>
                  <a:pt x="101" y="58"/>
                </a:cubicBezTo>
                <a:cubicBezTo>
                  <a:pt x="102" y="57"/>
                  <a:pt x="103" y="57"/>
                  <a:pt x="104" y="58"/>
                </a:cubicBezTo>
                <a:cubicBezTo>
                  <a:pt x="105" y="58"/>
                  <a:pt x="105" y="59"/>
                  <a:pt x="105" y="60"/>
                </a:cubicBezTo>
                <a:cubicBezTo>
                  <a:pt x="105" y="139"/>
                  <a:pt x="105" y="139"/>
                  <a:pt x="105" y="139"/>
                </a:cubicBezTo>
                <a:cubicBezTo>
                  <a:pt x="105" y="140"/>
                  <a:pt x="104" y="142"/>
                  <a:pt x="102" y="142"/>
                </a:cubicBezTo>
                <a:close/>
                <a:moveTo>
                  <a:pt x="68" y="136"/>
                </a:moveTo>
                <a:cubicBezTo>
                  <a:pt x="100" y="136"/>
                  <a:pt x="100" y="136"/>
                  <a:pt x="100" y="136"/>
                </a:cubicBezTo>
                <a:cubicBezTo>
                  <a:pt x="100" y="64"/>
                  <a:pt x="100" y="64"/>
                  <a:pt x="100" y="64"/>
                </a:cubicBezTo>
                <a:cubicBezTo>
                  <a:pt x="68" y="80"/>
                  <a:pt x="68" y="80"/>
                  <a:pt x="68" y="80"/>
                </a:cubicBezTo>
                <a:cubicBezTo>
                  <a:pt x="68" y="136"/>
                  <a:pt x="68" y="136"/>
                  <a:pt x="68" y="136"/>
                </a:cubicBezTo>
                <a:cubicBezTo>
                  <a:pt x="68" y="136"/>
                  <a:pt x="68" y="136"/>
                  <a:pt x="68" y="136"/>
                </a:cubicBezTo>
                <a:close/>
                <a:moveTo>
                  <a:pt x="60" y="64"/>
                </a:moveTo>
                <a:cubicBezTo>
                  <a:pt x="60" y="64"/>
                  <a:pt x="59" y="64"/>
                  <a:pt x="59" y="64"/>
                </a:cubicBezTo>
                <a:cubicBezTo>
                  <a:pt x="32" y="43"/>
                  <a:pt x="32" y="43"/>
                  <a:pt x="32" y="43"/>
                </a:cubicBezTo>
                <a:cubicBezTo>
                  <a:pt x="4" y="61"/>
                  <a:pt x="4" y="61"/>
                  <a:pt x="4" y="61"/>
                </a:cubicBezTo>
                <a:cubicBezTo>
                  <a:pt x="4" y="62"/>
                  <a:pt x="2" y="62"/>
                  <a:pt x="2" y="61"/>
                </a:cubicBezTo>
                <a:cubicBezTo>
                  <a:pt x="0" y="61"/>
                  <a:pt x="0" y="60"/>
                  <a:pt x="0" y="59"/>
                </a:cubicBezTo>
                <a:cubicBezTo>
                  <a:pt x="0" y="41"/>
                  <a:pt x="0" y="41"/>
                  <a:pt x="0" y="41"/>
                </a:cubicBezTo>
                <a:cubicBezTo>
                  <a:pt x="0" y="40"/>
                  <a:pt x="0" y="39"/>
                  <a:pt x="1" y="39"/>
                </a:cubicBezTo>
                <a:cubicBezTo>
                  <a:pt x="31" y="19"/>
                  <a:pt x="31" y="19"/>
                  <a:pt x="31" y="19"/>
                </a:cubicBezTo>
                <a:cubicBezTo>
                  <a:pt x="32" y="19"/>
                  <a:pt x="34" y="19"/>
                  <a:pt x="35" y="20"/>
                </a:cubicBezTo>
                <a:cubicBezTo>
                  <a:pt x="63" y="41"/>
                  <a:pt x="63" y="41"/>
                  <a:pt x="63" y="41"/>
                </a:cubicBezTo>
                <a:cubicBezTo>
                  <a:pt x="129" y="8"/>
                  <a:pt x="129" y="8"/>
                  <a:pt x="129" y="8"/>
                </a:cubicBezTo>
                <a:cubicBezTo>
                  <a:pt x="125" y="4"/>
                  <a:pt x="125" y="4"/>
                  <a:pt x="125" y="4"/>
                </a:cubicBezTo>
                <a:cubicBezTo>
                  <a:pt x="124" y="4"/>
                  <a:pt x="124" y="2"/>
                  <a:pt x="125" y="1"/>
                </a:cubicBezTo>
                <a:cubicBezTo>
                  <a:pt x="125" y="0"/>
                  <a:pt x="126" y="0"/>
                  <a:pt x="128" y="0"/>
                </a:cubicBezTo>
                <a:cubicBezTo>
                  <a:pt x="152" y="4"/>
                  <a:pt x="152" y="4"/>
                  <a:pt x="152" y="4"/>
                </a:cubicBezTo>
                <a:cubicBezTo>
                  <a:pt x="153" y="4"/>
                  <a:pt x="155" y="6"/>
                  <a:pt x="155" y="7"/>
                </a:cubicBezTo>
                <a:cubicBezTo>
                  <a:pt x="155" y="28"/>
                  <a:pt x="155" y="28"/>
                  <a:pt x="155" y="28"/>
                </a:cubicBezTo>
                <a:cubicBezTo>
                  <a:pt x="155" y="30"/>
                  <a:pt x="154" y="30"/>
                  <a:pt x="153" y="31"/>
                </a:cubicBezTo>
                <a:cubicBezTo>
                  <a:pt x="151" y="32"/>
                  <a:pt x="150" y="31"/>
                  <a:pt x="149" y="30"/>
                </a:cubicBezTo>
                <a:cubicBezTo>
                  <a:pt x="143" y="24"/>
                  <a:pt x="143" y="24"/>
                  <a:pt x="143" y="24"/>
                </a:cubicBezTo>
                <a:cubicBezTo>
                  <a:pt x="62" y="64"/>
                  <a:pt x="62" y="64"/>
                  <a:pt x="62" y="64"/>
                </a:cubicBezTo>
                <a:cubicBezTo>
                  <a:pt x="61" y="64"/>
                  <a:pt x="61" y="64"/>
                  <a:pt x="60" y="64"/>
                </a:cubicBezTo>
                <a:close/>
                <a:moveTo>
                  <a:pt x="32" y="37"/>
                </a:moveTo>
                <a:cubicBezTo>
                  <a:pt x="33" y="37"/>
                  <a:pt x="33" y="37"/>
                  <a:pt x="34" y="37"/>
                </a:cubicBezTo>
                <a:cubicBezTo>
                  <a:pt x="61" y="58"/>
                  <a:pt x="61" y="58"/>
                  <a:pt x="61" y="58"/>
                </a:cubicBezTo>
                <a:cubicBezTo>
                  <a:pt x="143" y="18"/>
                  <a:pt x="143" y="18"/>
                  <a:pt x="143" y="18"/>
                </a:cubicBezTo>
                <a:cubicBezTo>
                  <a:pt x="144" y="17"/>
                  <a:pt x="145" y="18"/>
                  <a:pt x="146" y="18"/>
                </a:cubicBezTo>
                <a:cubicBezTo>
                  <a:pt x="149" y="21"/>
                  <a:pt x="149" y="21"/>
                  <a:pt x="149" y="21"/>
                </a:cubicBezTo>
                <a:cubicBezTo>
                  <a:pt x="149" y="9"/>
                  <a:pt x="149" y="9"/>
                  <a:pt x="149" y="9"/>
                </a:cubicBezTo>
                <a:cubicBezTo>
                  <a:pt x="135" y="7"/>
                  <a:pt x="135" y="7"/>
                  <a:pt x="135" y="7"/>
                </a:cubicBezTo>
                <a:cubicBezTo>
                  <a:pt x="135" y="7"/>
                  <a:pt x="135" y="7"/>
                  <a:pt x="135" y="7"/>
                </a:cubicBezTo>
                <a:cubicBezTo>
                  <a:pt x="136" y="8"/>
                  <a:pt x="136" y="9"/>
                  <a:pt x="136" y="10"/>
                </a:cubicBezTo>
                <a:cubicBezTo>
                  <a:pt x="136" y="10"/>
                  <a:pt x="135" y="11"/>
                  <a:pt x="134" y="12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2" y="47"/>
                  <a:pt x="61" y="46"/>
                </a:cubicBezTo>
                <a:cubicBezTo>
                  <a:pt x="33" y="25"/>
                  <a:pt x="33" y="25"/>
                  <a:pt x="33" y="25"/>
                </a:cubicBezTo>
                <a:cubicBezTo>
                  <a:pt x="6" y="42"/>
                  <a:pt x="6" y="42"/>
                  <a:pt x="6" y="42"/>
                </a:cubicBezTo>
                <a:cubicBezTo>
                  <a:pt x="6" y="54"/>
                  <a:pt x="6" y="54"/>
                  <a:pt x="6" y="54"/>
                </a:cubicBezTo>
                <a:cubicBezTo>
                  <a:pt x="30" y="37"/>
                  <a:pt x="30" y="37"/>
                  <a:pt x="30" y="37"/>
                </a:cubicBezTo>
                <a:cubicBezTo>
                  <a:pt x="31" y="37"/>
                  <a:pt x="31" y="37"/>
                  <a:pt x="32" y="37"/>
                </a:cubicBezTo>
                <a:close/>
              </a:path>
            </a:pathLst>
          </a:custGeom>
          <a:solidFill>
            <a:srgbClr val="676767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b="1" dirty="0"/>
          </a:p>
        </p:txBody>
      </p:sp>
      <p:sp>
        <p:nvSpPr>
          <p:cNvPr id="27" name="Freeform 126"/>
          <p:cNvSpPr>
            <a:spLocks noEditPoints="1"/>
          </p:cNvSpPr>
          <p:nvPr/>
        </p:nvSpPr>
        <p:spPr bwMode="auto">
          <a:xfrm>
            <a:off x="9262705" y="4871316"/>
            <a:ext cx="502171" cy="447289"/>
          </a:xfrm>
          <a:custGeom>
            <a:avLst/>
            <a:gdLst>
              <a:gd name="T0" fmla="*/ 155 w 155"/>
              <a:gd name="T1" fmla="*/ 136 h 138"/>
              <a:gd name="T2" fmla="*/ 2 w 155"/>
              <a:gd name="T3" fmla="*/ 138 h 138"/>
              <a:gd name="T4" fmla="*/ 0 w 155"/>
              <a:gd name="T5" fmla="*/ 136 h 138"/>
              <a:gd name="T6" fmla="*/ 0 w 155"/>
              <a:gd name="T7" fmla="*/ 136 h 138"/>
              <a:gd name="T8" fmla="*/ 0 w 155"/>
              <a:gd name="T9" fmla="*/ 136 h 138"/>
              <a:gd name="T10" fmla="*/ 146 w 155"/>
              <a:gd name="T11" fmla="*/ 134 h 138"/>
              <a:gd name="T12" fmla="*/ 42 w 155"/>
              <a:gd name="T13" fmla="*/ 129 h 138"/>
              <a:gd name="T14" fmla="*/ 39 w 155"/>
              <a:gd name="T15" fmla="*/ 114 h 138"/>
              <a:gd name="T16" fmla="*/ 12 w 155"/>
              <a:gd name="T17" fmla="*/ 116 h 138"/>
              <a:gd name="T18" fmla="*/ 14 w 155"/>
              <a:gd name="T19" fmla="*/ 132 h 138"/>
              <a:gd name="T20" fmla="*/ 17 w 155"/>
              <a:gd name="T21" fmla="*/ 127 h 138"/>
              <a:gd name="T22" fmla="*/ 17 w 155"/>
              <a:gd name="T23" fmla="*/ 119 h 138"/>
              <a:gd name="T24" fmla="*/ 36 w 155"/>
              <a:gd name="T25" fmla="*/ 127 h 138"/>
              <a:gd name="T26" fmla="*/ 73 w 155"/>
              <a:gd name="T27" fmla="*/ 132 h 138"/>
              <a:gd name="T28" fmla="*/ 75 w 155"/>
              <a:gd name="T29" fmla="*/ 108 h 138"/>
              <a:gd name="T30" fmla="*/ 47 w 155"/>
              <a:gd name="T31" fmla="*/ 105 h 138"/>
              <a:gd name="T32" fmla="*/ 44 w 155"/>
              <a:gd name="T33" fmla="*/ 130 h 138"/>
              <a:gd name="T34" fmla="*/ 73 w 155"/>
              <a:gd name="T35" fmla="*/ 132 h 138"/>
              <a:gd name="T36" fmla="*/ 50 w 155"/>
              <a:gd name="T37" fmla="*/ 127 h 138"/>
              <a:gd name="T38" fmla="*/ 70 w 155"/>
              <a:gd name="T39" fmla="*/ 110 h 138"/>
              <a:gd name="T40" fmla="*/ 50 w 155"/>
              <a:gd name="T41" fmla="*/ 127 h 138"/>
              <a:gd name="T42" fmla="*/ 108 w 155"/>
              <a:gd name="T43" fmla="*/ 129 h 138"/>
              <a:gd name="T44" fmla="*/ 105 w 155"/>
              <a:gd name="T45" fmla="*/ 81 h 138"/>
              <a:gd name="T46" fmla="*/ 77 w 155"/>
              <a:gd name="T47" fmla="*/ 84 h 138"/>
              <a:gd name="T48" fmla="*/ 80 w 155"/>
              <a:gd name="T49" fmla="*/ 132 h 138"/>
              <a:gd name="T50" fmla="*/ 83 w 155"/>
              <a:gd name="T51" fmla="*/ 127 h 138"/>
              <a:gd name="T52" fmla="*/ 83 w 155"/>
              <a:gd name="T53" fmla="*/ 87 h 138"/>
              <a:gd name="T54" fmla="*/ 102 w 155"/>
              <a:gd name="T55" fmla="*/ 127 h 138"/>
              <a:gd name="T56" fmla="*/ 137 w 155"/>
              <a:gd name="T57" fmla="*/ 132 h 138"/>
              <a:gd name="T58" fmla="*/ 140 w 155"/>
              <a:gd name="T59" fmla="*/ 57 h 138"/>
              <a:gd name="T60" fmla="*/ 112 w 155"/>
              <a:gd name="T61" fmla="*/ 55 h 138"/>
              <a:gd name="T62" fmla="*/ 110 w 155"/>
              <a:gd name="T63" fmla="*/ 129 h 138"/>
              <a:gd name="T64" fmla="*/ 137 w 155"/>
              <a:gd name="T65" fmla="*/ 132 h 138"/>
              <a:gd name="T66" fmla="*/ 115 w 155"/>
              <a:gd name="T67" fmla="*/ 127 h 138"/>
              <a:gd name="T68" fmla="*/ 134 w 155"/>
              <a:gd name="T69" fmla="*/ 60 h 138"/>
              <a:gd name="T70" fmla="*/ 115 w 155"/>
              <a:gd name="T71" fmla="*/ 127 h 138"/>
              <a:gd name="T72" fmla="*/ 140 w 155"/>
              <a:gd name="T73" fmla="*/ 50 h 138"/>
              <a:gd name="T74" fmla="*/ 147 w 155"/>
              <a:gd name="T75" fmla="*/ 27 h 138"/>
              <a:gd name="T76" fmla="*/ 149 w 155"/>
              <a:gd name="T77" fmla="*/ 22 h 138"/>
              <a:gd name="T78" fmla="*/ 123 w 155"/>
              <a:gd name="T79" fmla="*/ 1 h 138"/>
              <a:gd name="T80" fmla="*/ 98 w 155"/>
              <a:gd name="T81" fmla="*/ 25 h 138"/>
              <a:gd name="T82" fmla="*/ 109 w 155"/>
              <a:gd name="T83" fmla="*/ 27 h 138"/>
              <a:gd name="T84" fmla="*/ 112 w 155"/>
              <a:gd name="T85" fmla="*/ 53 h 138"/>
              <a:gd name="T86" fmla="*/ 115 w 155"/>
              <a:gd name="T87" fmla="*/ 47 h 138"/>
              <a:gd name="T88" fmla="*/ 115 w 155"/>
              <a:gd name="T89" fmla="*/ 24 h 138"/>
              <a:gd name="T90" fmla="*/ 109 w 155"/>
              <a:gd name="T91" fmla="*/ 22 h 138"/>
              <a:gd name="T92" fmla="*/ 140 w 155"/>
              <a:gd name="T93" fmla="*/ 21 h 138"/>
              <a:gd name="T94" fmla="*/ 134 w 155"/>
              <a:gd name="T95" fmla="*/ 24 h 138"/>
              <a:gd name="T96" fmla="*/ 115 w 155"/>
              <a:gd name="T97" fmla="*/ 47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5" h="138">
                <a:moveTo>
                  <a:pt x="146" y="134"/>
                </a:moveTo>
                <a:cubicBezTo>
                  <a:pt x="149" y="134"/>
                  <a:pt x="153" y="133"/>
                  <a:pt x="155" y="136"/>
                </a:cubicBezTo>
                <a:cubicBezTo>
                  <a:pt x="154" y="138"/>
                  <a:pt x="153" y="138"/>
                  <a:pt x="151" y="138"/>
                </a:cubicBezTo>
                <a:cubicBezTo>
                  <a:pt x="101" y="138"/>
                  <a:pt x="52" y="138"/>
                  <a:pt x="2" y="138"/>
                </a:cubicBezTo>
                <a:cubicBezTo>
                  <a:pt x="2" y="138"/>
                  <a:pt x="0" y="138"/>
                  <a:pt x="0" y="138"/>
                </a:cubicBezTo>
                <a:cubicBezTo>
                  <a:pt x="0" y="138"/>
                  <a:pt x="0" y="137"/>
                  <a:pt x="0" y="13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36"/>
                  <a:pt x="0" y="136"/>
                  <a:pt x="0" y="136"/>
                </a:cubicBezTo>
                <a:cubicBezTo>
                  <a:pt x="0" y="136"/>
                  <a:pt x="0" y="136"/>
                  <a:pt x="0" y="136"/>
                </a:cubicBezTo>
                <a:cubicBezTo>
                  <a:pt x="2" y="133"/>
                  <a:pt x="5" y="134"/>
                  <a:pt x="8" y="134"/>
                </a:cubicBezTo>
                <a:cubicBezTo>
                  <a:pt x="54" y="134"/>
                  <a:pt x="100" y="134"/>
                  <a:pt x="146" y="134"/>
                </a:cubicBezTo>
                <a:close/>
                <a:moveTo>
                  <a:pt x="39" y="132"/>
                </a:moveTo>
                <a:cubicBezTo>
                  <a:pt x="41" y="132"/>
                  <a:pt x="42" y="131"/>
                  <a:pt x="42" y="129"/>
                </a:cubicBezTo>
                <a:cubicBezTo>
                  <a:pt x="42" y="129"/>
                  <a:pt x="42" y="129"/>
                  <a:pt x="42" y="116"/>
                </a:cubicBezTo>
                <a:cubicBezTo>
                  <a:pt x="42" y="115"/>
                  <a:pt x="41" y="114"/>
                  <a:pt x="39" y="114"/>
                </a:cubicBezTo>
                <a:cubicBezTo>
                  <a:pt x="39" y="114"/>
                  <a:pt x="39" y="114"/>
                  <a:pt x="14" y="114"/>
                </a:cubicBezTo>
                <a:cubicBezTo>
                  <a:pt x="13" y="114"/>
                  <a:pt x="12" y="115"/>
                  <a:pt x="12" y="116"/>
                </a:cubicBezTo>
                <a:cubicBezTo>
                  <a:pt x="12" y="116"/>
                  <a:pt x="12" y="116"/>
                  <a:pt x="12" y="129"/>
                </a:cubicBezTo>
                <a:cubicBezTo>
                  <a:pt x="12" y="131"/>
                  <a:pt x="13" y="132"/>
                  <a:pt x="14" y="132"/>
                </a:cubicBezTo>
                <a:cubicBezTo>
                  <a:pt x="14" y="132"/>
                  <a:pt x="14" y="132"/>
                  <a:pt x="39" y="132"/>
                </a:cubicBezTo>
                <a:close/>
                <a:moveTo>
                  <a:pt x="17" y="127"/>
                </a:moveTo>
                <a:cubicBezTo>
                  <a:pt x="17" y="127"/>
                  <a:pt x="17" y="127"/>
                  <a:pt x="17" y="127"/>
                </a:cubicBezTo>
                <a:cubicBezTo>
                  <a:pt x="17" y="119"/>
                  <a:pt x="17" y="119"/>
                  <a:pt x="17" y="119"/>
                </a:cubicBezTo>
                <a:cubicBezTo>
                  <a:pt x="17" y="119"/>
                  <a:pt x="17" y="119"/>
                  <a:pt x="36" y="119"/>
                </a:cubicBezTo>
                <a:cubicBezTo>
                  <a:pt x="36" y="119"/>
                  <a:pt x="36" y="119"/>
                  <a:pt x="36" y="127"/>
                </a:cubicBezTo>
                <a:cubicBezTo>
                  <a:pt x="36" y="127"/>
                  <a:pt x="36" y="127"/>
                  <a:pt x="17" y="127"/>
                </a:cubicBezTo>
                <a:close/>
                <a:moveTo>
                  <a:pt x="73" y="132"/>
                </a:moveTo>
                <a:cubicBezTo>
                  <a:pt x="74" y="132"/>
                  <a:pt x="75" y="131"/>
                  <a:pt x="75" y="130"/>
                </a:cubicBezTo>
                <a:cubicBezTo>
                  <a:pt x="75" y="130"/>
                  <a:pt x="75" y="130"/>
                  <a:pt x="75" y="108"/>
                </a:cubicBezTo>
                <a:cubicBezTo>
                  <a:pt x="75" y="106"/>
                  <a:pt x="74" y="105"/>
                  <a:pt x="73" y="105"/>
                </a:cubicBezTo>
                <a:cubicBezTo>
                  <a:pt x="73" y="105"/>
                  <a:pt x="73" y="105"/>
                  <a:pt x="47" y="105"/>
                </a:cubicBezTo>
                <a:cubicBezTo>
                  <a:pt x="46" y="105"/>
                  <a:pt x="44" y="106"/>
                  <a:pt x="44" y="108"/>
                </a:cubicBezTo>
                <a:cubicBezTo>
                  <a:pt x="44" y="108"/>
                  <a:pt x="44" y="108"/>
                  <a:pt x="44" y="130"/>
                </a:cubicBezTo>
                <a:cubicBezTo>
                  <a:pt x="44" y="131"/>
                  <a:pt x="46" y="132"/>
                  <a:pt x="47" y="132"/>
                </a:cubicBezTo>
                <a:cubicBezTo>
                  <a:pt x="47" y="132"/>
                  <a:pt x="47" y="132"/>
                  <a:pt x="73" y="132"/>
                </a:cubicBezTo>
                <a:close/>
                <a:moveTo>
                  <a:pt x="50" y="127"/>
                </a:moveTo>
                <a:cubicBezTo>
                  <a:pt x="50" y="127"/>
                  <a:pt x="50" y="127"/>
                  <a:pt x="50" y="127"/>
                </a:cubicBezTo>
                <a:cubicBezTo>
                  <a:pt x="50" y="110"/>
                  <a:pt x="50" y="110"/>
                  <a:pt x="50" y="110"/>
                </a:cubicBezTo>
                <a:cubicBezTo>
                  <a:pt x="50" y="110"/>
                  <a:pt x="50" y="110"/>
                  <a:pt x="70" y="110"/>
                </a:cubicBezTo>
                <a:cubicBezTo>
                  <a:pt x="70" y="110"/>
                  <a:pt x="70" y="110"/>
                  <a:pt x="70" y="127"/>
                </a:cubicBezTo>
                <a:cubicBezTo>
                  <a:pt x="70" y="127"/>
                  <a:pt x="70" y="127"/>
                  <a:pt x="50" y="127"/>
                </a:cubicBezTo>
                <a:close/>
                <a:moveTo>
                  <a:pt x="105" y="132"/>
                </a:moveTo>
                <a:cubicBezTo>
                  <a:pt x="107" y="132"/>
                  <a:pt x="108" y="131"/>
                  <a:pt x="108" y="129"/>
                </a:cubicBezTo>
                <a:cubicBezTo>
                  <a:pt x="108" y="129"/>
                  <a:pt x="108" y="129"/>
                  <a:pt x="108" y="84"/>
                </a:cubicBezTo>
                <a:cubicBezTo>
                  <a:pt x="108" y="82"/>
                  <a:pt x="107" y="81"/>
                  <a:pt x="105" y="81"/>
                </a:cubicBezTo>
                <a:cubicBezTo>
                  <a:pt x="105" y="81"/>
                  <a:pt x="105" y="81"/>
                  <a:pt x="80" y="81"/>
                </a:cubicBezTo>
                <a:cubicBezTo>
                  <a:pt x="79" y="81"/>
                  <a:pt x="77" y="82"/>
                  <a:pt x="77" y="84"/>
                </a:cubicBezTo>
                <a:cubicBezTo>
                  <a:pt x="77" y="84"/>
                  <a:pt x="77" y="84"/>
                  <a:pt x="77" y="129"/>
                </a:cubicBezTo>
                <a:cubicBezTo>
                  <a:pt x="77" y="131"/>
                  <a:pt x="79" y="132"/>
                  <a:pt x="80" y="132"/>
                </a:cubicBezTo>
                <a:cubicBezTo>
                  <a:pt x="80" y="132"/>
                  <a:pt x="80" y="132"/>
                  <a:pt x="105" y="132"/>
                </a:cubicBezTo>
                <a:close/>
                <a:moveTo>
                  <a:pt x="83" y="127"/>
                </a:moveTo>
                <a:cubicBezTo>
                  <a:pt x="83" y="127"/>
                  <a:pt x="83" y="127"/>
                  <a:pt x="83" y="127"/>
                </a:cubicBezTo>
                <a:cubicBezTo>
                  <a:pt x="83" y="87"/>
                  <a:pt x="83" y="87"/>
                  <a:pt x="83" y="87"/>
                </a:cubicBezTo>
                <a:cubicBezTo>
                  <a:pt x="83" y="87"/>
                  <a:pt x="83" y="87"/>
                  <a:pt x="102" y="87"/>
                </a:cubicBezTo>
                <a:cubicBezTo>
                  <a:pt x="102" y="87"/>
                  <a:pt x="102" y="87"/>
                  <a:pt x="102" y="127"/>
                </a:cubicBezTo>
                <a:cubicBezTo>
                  <a:pt x="102" y="127"/>
                  <a:pt x="102" y="127"/>
                  <a:pt x="83" y="127"/>
                </a:cubicBezTo>
                <a:close/>
                <a:moveTo>
                  <a:pt x="137" y="132"/>
                </a:moveTo>
                <a:cubicBezTo>
                  <a:pt x="138" y="132"/>
                  <a:pt x="140" y="131"/>
                  <a:pt x="140" y="129"/>
                </a:cubicBezTo>
                <a:cubicBezTo>
                  <a:pt x="140" y="129"/>
                  <a:pt x="140" y="129"/>
                  <a:pt x="140" y="57"/>
                </a:cubicBezTo>
                <a:cubicBezTo>
                  <a:pt x="140" y="56"/>
                  <a:pt x="138" y="55"/>
                  <a:pt x="137" y="55"/>
                </a:cubicBezTo>
                <a:cubicBezTo>
                  <a:pt x="137" y="55"/>
                  <a:pt x="137" y="55"/>
                  <a:pt x="112" y="55"/>
                </a:cubicBezTo>
                <a:cubicBezTo>
                  <a:pt x="111" y="55"/>
                  <a:pt x="110" y="56"/>
                  <a:pt x="110" y="57"/>
                </a:cubicBezTo>
                <a:cubicBezTo>
                  <a:pt x="110" y="57"/>
                  <a:pt x="110" y="57"/>
                  <a:pt x="110" y="129"/>
                </a:cubicBezTo>
                <a:cubicBezTo>
                  <a:pt x="110" y="131"/>
                  <a:pt x="111" y="132"/>
                  <a:pt x="112" y="132"/>
                </a:cubicBezTo>
                <a:cubicBezTo>
                  <a:pt x="112" y="132"/>
                  <a:pt x="112" y="132"/>
                  <a:pt x="137" y="132"/>
                </a:cubicBezTo>
                <a:close/>
                <a:moveTo>
                  <a:pt x="115" y="127"/>
                </a:moveTo>
                <a:cubicBezTo>
                  <a:pt x="115" y="127"/>
                  <a:pt x="115" y="127"/>
                  <a:pt x="115" y="127"/>
                </a:cubicBezTo>
                <a:cubicBezTo>
                  <a:pt x="115" y="60"/>
                  <a:pt x="115" y="60"/>
                  <a:pt x="115" y="60"/>
                </a:cubicBezTo>
                <a:cubicBezTo>
                  <a:pt x="115" y="60"/>
                  <a:pt x="115" y="60"/>
                  <a:pt x="134" y="60"/>
                </a:cubicBezTo>
                <a:cubicBezTo>
                  <a:pt x="134" y="60"/>
                  <a:pt x="134" y="60"/>
                  <a:pt x="134" y="127"/>
                </a:cubicBezTo>
                <a:cubicBezTo>
                  <a:pt x="134" y="127"/>
                  <a:pt x="134" y="127"/>
                  <a:pt x="115" y="127"/>
                </a:cubicBezTo>
                <a:close/>
                <a:moveTo>
                  <a:pt x="137" y="53"/>
                </a:moveTo>
                <a:cubicBezTo>
                  <a:pt x="139" y="53"/>
                  <a:pt x="140" y="52"/>
                  <a:pt x="140" y="50"/>
                </a:cubicBezTo>
                <a:cubicBezTo>
                  <a:pt x="140" y="50"/>
                  <a:pt x="140" y="50"/>
                  <a:pt x="140" y="27"/>
                </a:cubicBezTo>
                <a:cubicBezTo>
                  <a:pt x="140" y="27"/>
                  <a:pt x="140" y="27"/>
                  <a:pt x="147" y="27"/>
                </a:cubicBezTo>
                <a:cubicBezTo>
                  <a:pt x="148" y="27"/>
                  <a:pt x="149" y="26"/>
                  <a:pt x="149" y="25"/>
                </a:cubicBezTo>
                <a:cubicBezTo>
                  <a:pt x="150" y="24"/>
                  <a:pt x="149" y="22"/>
                  <a:pt x="149" y="22"/>
                </a:cubicBezTo>
                <a:cubicBezTo>
                  <a:pt x="149" y="22"/>
                  <a:pt x="149" y="22"/>
                  <a:pt x="127" y="1"/>
                </a:cubicBezTo>
                <a:cubicBezTo>
                  <a:pt x="126" y="0"/>
                  <a:pt x="124" y="0"/>
                  <a:pt x="123" y="1"/>
                </a:cubicBezTo>
                <a:cubicBezTo>
                  <a:pt x="123" y="1"/>
                  <a:pt x="123" y="1"/>
                  <a:pt x="99" y="22"/>
                </a:cubicBezTo>
                <a:cubicBezTo>
                  <a:pt x="98" y="23"/>
                  <a:pt x="98" y="24"/>
                  <a:pt x="98" y="25"/>
                </a:cubicBezTo>
                <a:cubicBezTo>
                  <a:pt x="99" y="27"/>
                  <a:pt x="100" y="27"/>
                  <a:pt x="101" y="27"/>
                </a:cubicBezTo>
                <a:cubicBezTo>
                  <a:pt x="101" y="27"/>
                  <a:pt x="101" y="27"/>
                  <a:pt x="109" y="27"/>
                </a:cubicBezTo>
                <a:cubicBezTo>
                  <a:pt x="109" y="27"/>
                  <a:pt x="109" y="27"/>
                  <a:pt x="109" y="50"/>
                </a:cubicBezTo>
                <a:cubicBezTo>
                  <a:pt x="109" y="52"/>
                  <a:pt x="111" y="53"/>
                  <a:pt x="112" y="53"/>
                </a:cubicBezTo>
                <a:cubicBezTo>
                  <a:pt x="112" y="53"/>
                  <a:pt x="112" y="53"/>
                  <a:pt x="137" y="53"/>
                </a:cubicBezTo>
                <a:close/>
                <a:moveTo>
                  <a:pt x="115" y="47"/>
                </a:moveTo>
                <a:cubicBezTo>
                  <a:pt x="115" y="47"/>
                  <a:pt x="115" y="47"/>
                  <a:pt x="115" y="47"/>
                </a:cubicBezTo>
                <a:cubicBezTo>
                  <a:pt x="115" y="24"/>
                  <a:pt x="115" y="24"/>
                  <a:pt x="115" y="24"/>
                </a:cubicBezTo>
                <a:cubicBezTo>
                  <a:pt x="115" y="23"/>
                  <a:pt x="114" y="22"/>
                  <a:pt x="112" y="22"/>
                </a:cubicBezTo>
                <a:cubicBezTo>
                  <a:pt x="112" y="22"/>
                  <a:pt x="112" y="22"/>
                  <a:pt x="109" y="22"/>
                </a:cubicBezTo>
                <a:cubicBezTo>
                  <a:pt x="109" y="22"/>
                  <a:pt x="109" y="22"/>
                  <a:pt x="125" y="7"/>
                </a:cubicBezTo>
                <a:cubicBezTo>
                  <a:pt x="125" y="7"/>
                  <a:pt x="125" y="7"/>
                  <a:pt x="140" y="21"/>
                </a:cubicBezTo>
                <a:cubicBezTo>
                  <a:pt x="140" y="21"/>
                  <a:pt x="140" y="21"/>
                  <a:pt x="137" y="21"/>
                </a:cubicBezTo>
                <a:cubicBezTo>
                  <a:pt x="136" y="21"/>
                  <a:pt x="134" y="22"/>
                  <a:pt x="134" y="24"/>
                </a:cubicBezTo>
                <a:cubicBezTo>
                  <a:pt x="134" y="24"/>
                  <a:pt x="134" y="24"/>
                  <a:pt x="134" y="47"/>
                </a:cubicBezTo>
                <a:cubicBezTo>
                  <a:pt x="134" y="47"/>
                  <a:pt x="134" y="47"/>
                  <a:pt x="115" y="47"/>
                </a:cubicBezTo>
                <a:close/>
              </a:path>
            </a:pathLst>
          </a:custGeom>
          <a:solidFill>
            <a:srgbClr val="875C6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9" name="Freeform 26"/>
          <p:cNvSpPr>
            <a:spLocks noEditPoints="1"/>
          </p:cNvSpPr>
          <p:nvPr/>
        </p:nvSpPr>
        <p:spPr bwMode="auto">
          <a:xfrm>
            <a:off x="9282090" y="5740505"/>
            <a:ext cx="495663" cy="437661"/>
          </a:xfrm>
          <a:custGeom>
            <a:avLst/>
            <a:gdLst>
              <a:gd name="T0" fmla="*/ 119 w 134"/>
              <a:gd name="T1" fmla="*/ 51 h 109"/>
              <a:gd name="T2" fmla="*/ 110 w 134"/>
              <a:gd name="T3" fmla="*/ 50 h 109"/>
              <a:gd name="T4" fmla="*/ 100 w 134"/>
              <a:gd name="T5" fmla="*/ 0 h 109"/>
              <a:gd name="T6" fmla="*/ 77 w 134"/>
              <a:gd name="T7" fmla="*/ 16 h 109"/>
              <a:gd name="T8" fmla="*/ 57 w 134"/>
              <a:gd name="T9" fmla="*/ 16 h 109"/>
              <a:gd name="T10" fmla="*/ 10 w 134"/>
              <a:gd name="T11" fmla="*/ 27 h 109"/>
              <a:gd name="T12" fmla="*/ 23 w 134"/>
              <a:gd name="T13" fmla="*/ 50 h 109"/>
              <a:gd name="T14" fmla="*/ 13 w 134"/>
              <a:gd name="T15" fmla="*/ 53 h 109"/>
              <a:gd name="T16" fmla="*/ 4 w 134"/>
              <a:gd name="T17" fmla="*/ 86 h 109"/>
              <a:gd name="T18" fmla="*/ 28 w 134"/>
              <a:gd name="T19" fmla="*/ 105 h 109"/>
              <a:gd name="T20" fmla="*/ 103 w 134"/>
              <a:gd name="T21" fmla="*/ 109 h 109"/>
              <a:gd name="T22" fmla="*/ 107 w 134"/>
              <a:gd name="T23" fmla="*/ 104 h 109"/>
              <a:gd name="T24" fmla="*/ 130 w 134"/>
              <a:gd name="T25" fmla="*/ 86 h 109"/>
              <a:gd name="T26" fmla="*/ 121 w 134"/>
              <a:gd name="T27" fmla="*/ 52 h 109"/>
              <a:gd name="T28" fmla="*/ 92 w 134"/>
              <a:gd name="T29" fmla="*/ 72 h 109"/>
              <a:gd name="T30" fmla="*/ 82 w 134"/>
              <a:gd name="T31" fmla="*/ 69 h 109"/>
              <a:gd name="T32" fmla="*/ 88 w 134"/>
              <a:gd name="T33" fmla="*/ 62 h 109"/>
              <a:gd name="T34" fmla="*/ 93 w 134"/>
              <a:gd name="T35" fmla="*/ 51 h 109"/>
              <a:gd name="T36" fmla="*/ 108 w 134"/>
              <a:gd name="T37" fmla="*/ 50 h 109"/>
              <a:gd name="T38" fmla="*/ 99 w 134"/>
              <a:gd name="T39" fmla="*/ 68 h 109"/>
              <a:gd name="T40" fmla="*/ 92 w 134"/>
              <a:gd name="T41" fmla="*/ 55 h 109"/>
              <a:gd name="T42" fmla="*/ 84 w 134"/>
              <a:gd name="T43" fmla="*/ 19 h 109"/>
              <a:gd name="T44" fmla="*/ 116 w 134"/>
              <a:gd name="T45" fmla="*/ 26 h 109"/>
              <a:gd name="T46" fmla="*/ 96 w 134"/>
              <a:gd name="T47" fmla="*/ 44 h 109"/>
              <a:gd name="T48" fmla="*/ 94 w 134"/>
              <a:gd name="T49" fmla="*/ 43 h 109"/>
              <a:gd name="T50" fmla="*/ 84 w 134"/>
              <a:gd name="T51" fmla="*/ 19 h 109"/>
              <a:gd name="T52" fmla="*/ 67 w 134"/>
              <a:gd name="T53" fmla="*/ 65 h 109"/>
              <a:gd name="T54" fmla="*/ 67 w 134"/>
              <a:gd name="T55" fmla="*/ 22 h 109"/>
              <a:gd name="T56" fmla="*/ 53 w 134"/>
              <a:gd name="T57" fmla="*/ 69 h 109"/>
              <a:gd name="T58" fmla="*/ 44 w 134"/>
              <a:gd name="T59" fmla="*/ 70 h 109"/>
              <a:gd name="T60" fmla="*/ 46 w 134"/>
              <a:gd name="T61" fmla="*/ 62 h 109"/>
              <a:gd name="T62" fmla="*/ 18 w 134"/>
              <a:gd name="T63" fmla="*/ 27 h 109"/>
              <a:gd name="T64" fmla="*/ 50 w 134"/>
              <a:gd name="T65" fmla="*/ 19 h 109"/>
              <a:gd name="T66" fmla="*/ 40 w 134"/>
              <a:gd name="T67" fmla="*/ 43 h 109"/>
              <a:gd name="T68" fmla="*/ 39 w 134"/>
              <a:gd name="T69" fmla="*/ 44 h 109"/>
              <a:gd name="T70" fmla="*/ 18 w 134"/>
              <a:gd name="T71" fmla="*/ 27 h 109"/>
              <a:gd name="T72" fmla="*/ 41 w 134"/>
              <a:gd name="T73" fmla="*/ 52 h 109"/>
              <a:gd name="T74" fmla="*/ 42 w 134"/>
              <a:gd name="T75" fmla="*/ 56 h 109"/>
              <a:gd name="T76" fmla="*/ 35 w 134"/>
              <a:gd name="T77" fmla="*/ 69 h 109"/>
              <a:gd name="T78" fmla="*/ 26 w 134"/>
              <a:gd name="T79" fmla="*/ 51 h 109"/>
              <a:gd name="T80" fmla="*/ 8 w 134"/>
              <a:gd name="T81" fmla="*/ 79 h 109"/>
              <a:gd name="T82" fmla="*/ 21 w 134"/>
              <a:gd name="T83" fmla="*/ 58 h 109"/>
              <a:gd name="T84" fmla="*/ 8 w 134"/>
              <a:gd name="T85" fmla="*/ 79 h 109"/>
              <a:gd name="T86" fmla="*/ 36 w 134"/>
              <a:gd name="T87" fmla="*/ 101 h 109"/>
              <a:gd name="T88" fmla="*/ 51 w 134"/>
              <a:gd name="T89" fmla="*/ 76 h 109"/>
              <a:gd name="T90" fmla="*/ 36 w 134"/>
              <a:gd name="T91" fmla="*/ 101 h 109"/>
              <a:gd name="T92" fmla="*/ 57 w 134"/>
              <a:gd name="T93" fmla="*/ 70 h 109"/>
              <a:gd name="T94" fmla="*/ 67 w 134"/>
              <a:gd name="T95" fmla="*/ 72 h 109"/>
              <a:gd name="T96" fmla="*/ 77 w 134"/>
              <a:gd name="T97" fmla="*/ 70 h 109"/>
              <a:gd name="T98" fmla="*/ 57 w 134"/>
              <a:gd name="T99" fmla="*/ 70 h 109"/>
              <a:gd name="T100" fmla="*/ 71 w 134"/>
              <a:gd name="T101" fmla="*/ 101 h 109"/>
              <a:gd name="T102" fmla="*/ 88 w 134"/>
              <a:gd name="T103" fmla="*/ 78 h 109"/>
              <a:gd name="T104" fmla="*/ 71 w 134"/>
              <a:gd name="T105" fmla="*/ 101 h 109"/>
              <a:gd name="T106" fmla="*/ 102 w 134"/>
              <a:gd name="T107" fmla="*/ 78 h 109"/>
              <a:gd name="T108" fmla="*/ 117 w 134"/>
              <a:gd name="T109" fmla="*/ 58 h 109"/>
              <a:gd name="T110" fmla="*/ 102 w 134"/>
              <a:gd name="T111" fmla="*/ 78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4" h="109">
                <a:moveTo>
                  <a:pt x="121" y="52"/>
                </a:moveTo>
                <a:cubicBezTo>
                  <a:pt x="121" y="52"/>
                  <a:pt x="120" y="51"/>
                  <a:pt x="119" y="51"/>
                </a:cubicBezTo>
                <a:cubicBezTo>
                  <a:pt x="112" y="49"/>
                  <a:pt x="112" y="49"/>
                  <a:pt x="112" y="49"/>
                </a:cubicBezTo>
                <a:cubicBezTo>
                  <a:pt x="111" y="49"/>
                  <a:pt x="110" y="49"/>
                  <a:pt x="110" y="50"/>
                </a:cubicBezTo>
                <a:cubicBezTo>
                  <a:pt x="118" y="45"/>
                  <a:pt x="124" y="36"/>
                  <a:pt x="124" y="26"/>
                </a:cubicBezTo>
                <a:cubicBezTo>
                  <a:pt x="124" y="12"/>
                  <a:pt x="113" y="0"/>
                  <a:pt x="100" y="0"/>
                </a:cubicBezTo>
                <a:cubicBezTo>
                  <a:pt x="90" y="0"/>
                  <a:pt x="81" y="6"/>
                  <a:pt x="77" y="16"/>
                </a:cubicBezTo>
                <a:cubicBezTo>
                  <a:pt x="77" y="16"/>
                  <a:pt x="77" y="16"/>
                  <a:pt x="77" y="16"/>
                </a:cubicBezTo>
                <a:cubicBezTo>
                  <a:pt x="74" y="15"/>
                  <a:pt x="70" y="14"/>
                  <a:pt x="67" y="14"/>
                </a:cubicBezTo>
                <a:cubicBezTo>
                  <a:pt x="63" y="14"/>
                  <a:pt x="60" y="15"/>
                  <a:pt x="57" y="16"/>
                </a:cubicBezTo>
                <a:cubicBezTo>
                  <a:pt x="53" y="7"/>
                  <a:pt x="45" y="1"/>
                  <a:pt x="35" y="1"/>
                </a:cubicBezTo>
                <a:cubicBezTo>
                  <a:pt x="21" y="1"/>
                  <a:pt x="10" y="12"/>
                  <a:pt x="10" y="27"/>
                </a:cubicBezTo>
                <a:cubicBezTo>
                  <a:pt x="10" y="37"/>
                  <a:pt x="16" y="46"/>
                  <a:pt x="24" y="50"/>
                </a:cubicBezTo>
                <a:cubicBezTo>
                  <a:pt x="24" y="50"/>
                  <a:pt x="23" y="50"/>
                  <a:pt x="23" y="50"/>
                </a:cubicBezTo>
                <a:cubicBezTo>
                  <a:pt x="15" y="52"/>
                  <a:pt x="15" y="52"/>
                  <a:pt x="15" y="52"/>
                </a:cubicBezTo>
                <a:cubicBezTo>
                  <a:pt x="14" y="52"/>
                  <a:pt x="13" y="52"/>
                  <a:pt x="13" y="53"/>
                </a:cubicBezTo>
                <a:cubicBezTo>
                  <a:pt x="12" y="53"/>
                  <a:pt x="0" y="67"/>
                  <a:pt x="0" y="82"/>
                </a:cubicBezTo>
                <a:cubicBezTo>
                  <a:pt x="0" y="84"/>
                  <a:pt x="2" y="86"/>
                  <a:pt x="4" y="86"/>
                </a:cubicBezTo>
                <a:cubicBezTo>
                  <a:pt x="33" y="86"/>
                  <a:pt x="33" y="86"/>
                  <a:pt x="33" y="86"/>
                </a:cubicBezTo>
                <a:cubicBezTo>
                  <a:pt x="30" y="92"/>
                  <a:pt x="28" y="98"/>
                  <a:pt x="28" y="105"/>
                </a:cubicBezTo>
                <a:cubicBezTo>
                  <a:pt x="28" y="107"/>
                  <a:pt x="30" y="109"/>
                  <a:pt x="32" y="109"/>
                </a:cubicBezTo>
                <a:cubicBezTo>
                  <a:pt x="103" y="109"/>
                  <a:pt x="103" y="109"/>
                  <a:pt x="103" y="109"/>
                </a:cubicBezTo>
                <a:cubicBezTo>
                  <a:pt x="104" y="109"/>
                  <a:pt x="105" y="108"/>
                  <a:pt x="106" y="107"/>
                </a:cubicBezTo>
                <a:cubicBezTo>
                  <a:pt x="107" y="106"/>
                  <a:pt x="107" y="105"/>
                  <a:pt x="107" y="104"/>
                </a:cubicBezTo>
                <a:cubicBezTo>
                  <a:pt x="107" y="104"/>
                  <a:pt x="105" y="95"/>
                  <a:pt x="101" y="86"/>
                </a:cubicBezTo>
                <a:cubicBezTo>
                  <a:pt x="130" y="86"/>
                  <a:pt x="130" y="86"/>
                  <a:pt x="130" y="86"/>
                </a:cubicBezTo>
                <a:cubicBezTo>
                  <a:pt x="132" y="86"/>
                  <a:pt x="134" y="84"/>
                  <a:pt x="134" y="82"/>
                </a:cubicBezTo>
                <a:cubicBezTo>
                  <a:pt x="134" y="66"/>
                  <a:pt x="122" y="53"/>
                  <a:pt x="121" y="52"/>
                </a:cubicBezTo>
                <a:close/>
                <a:moveTo>
                  <a:pt x="88" y="62"/>
                </a:moveTo>
                <a:cubicBezTo>
                  <a:pt x="92" y="72"/>
                  <a:pt x="92" y="72"/>
                  <a:pt x="92" y="72"/>
                </a:cubicBezTo>
                <a:cubicBezTo>
                  <a:pt x="92" y="72"/>
                  <a:pt x="91" y="71"/>
                  <a:pt x="91" y="71"/>
                </a:cubicBezTo>
                <a:cubicBezTo>
                  <a:pt x="82" y="69"/>
                  <a:pt x="82" y="69"/>
                  <a:pt x="82" y="69"/>
                </a:cubicBezTo>
                <a:cubicBezTo>
                  <a:pt x="81" y="68"/>
                  <a:pt x="81" y="68"/>
                  <a:pt x="81" y="68"/>
                </a:cubicBezTo>
                <a:cubicBezTo>
                  <a:pt x="84" y="67"/>
                  <a:pt x="86" y="64"/>
                  <a:pt x="88" y="62"/>
                </a:cubicBezTo>
                <a:close/>
                <a:moveTo>
                  <a:pt x="93" y="51"/>
                </a:moveTo>
                <a:cubicBezTo>
                  <a:pt x="93" y="51"/>
                  <a:pt x="93" y="51"/>
                  <a:pt x="93" y="51"/>
                </a:cubicBezTo>
                <a:cubicBezTo>
                  <a:pt x="96" y="52"/>
                  <a:pt x="97" y="52"/>
                  <a:pt x="100" y="52"/>
                </a:cubicBezTo>
                <a:cubicBezTo>
                  <a:pt x="103" y="52"/>
                  <a:pt x="106" y="51"/>
                  <a:pt x="108" y="50"/>
                </a:cubicBezTo>
                <a:cubicBezTo>
                  <a:pt x="108" y="51"/>
                  <a:pt x="108" y="51"/>
                  <a:pt x="107" y="52"/>
                </a:cubicBezTo>
                <a:cubicBezTo>
                  <a:pt x="99" y="68"/>
                  <a:pt x="99" y="68"/>
                  <a:pt x="99" y="68"/>
                </a:cubicBezTo>
                <a:cubicBezTo>
                  <a:pt x="94" y="57"/>
                  <a:pt x="94" y="57"/>
                  <a:pt x="94" y="57"/>
                </a:cubicBezTo>
                <a:cubicBezTo>
                  <a:pt x="93" y="56"/>
                  <a:pt x="93" y="55"/>
                  <a:pt x="92" y="55"/>
                </a:cubicBezTo>
                <a:cubicBezTo>
                  <a:pt x="92" y="54"/>
                  <a:pt x="93" y="52"/>
                  <a:pt x="93" y="51"/>
                </a:cubicBezTo>
                <a:close/>
                <a:moveTo>
                  <a:pt x="84" y="19"/>
                </a:moveTo>
                <a:cubicBezTo>
                  <a:pt x="87" y="12"/>
                  <a:pt x="93" y="8"/>
                  <a:pt x="100" y="8"/>
                </a:cubicBezTo>
                <a:cubicBezTo>
                  <a:pt x="109" y="8"/>
                  <a:pt x="116" y="16"/>
                  <a:pt x="116" y="26"/>
                </a:cubicBezTo>
                <a:cubicBezTo>
                  <a:pt x="116" y="36"/>
                  <a:pt x="109" y="44"/>
                  <a:pt x="100" y="44"/>
                </a:cubicBezTo>
                <a:cubicBezTo>
                  <a:pt x="98" y="44"/>
                  <a:pt x="97" y="44"/>
                  <a:pt x="96" y="44"/>
                </a:cubicBezTo>
                <a:cubicBezTo>
                  <a:pt x="95" y="44"/>
                  <a:pt x="95" y="44"/>
                  <a:pt x="94" y="44"/>
                </a:cubicBezTo>
                <a:cubicBezTo>
                  <a:pt x="94" y="43"/>
                  <a:pt x="94" y="43"/>
                  <a:pt x="94" y="43"/>
                </a:cubicBezTo>
                <a:cubicBezTo>
                  <a:pt x="94" y="34"/>
                  <a:pt x="90" y="25"/>
                  <a:pt x="83" y="20"/>
                </a:cubicBezTo>
                <a:cubicBezTo>
                  <a:pt x="84" y="20"/>
                  <a:pt x="84" y="19"/>
                  <a:pt x="84" y="19"/>
                </a:cubicBezTo>
                <a:close/>
                <a:moveTo>
                  <a:pt x="87" y="43"/>
                </a:moveTo>
                <a:cubicBezTo>
                  <a:pt x="87" y="55"/>
                  <a:pt x="78" y="65"/>
                  <a:pt x="67" y="65"/>
                </a:cubicBezTo>
                <a:cubicBezTo>
                  <a:pt x="56" y="65"/>
                  <a:pt x="47" y="55"/>
                  <a:pt x="47" y="43"/>
                </a:cubicBezTo>
                <a:cubicBezTo>
                  <a:pt x="47" y="31"/>
                  <a:pt x="56" y="22"/>
                  <a:pt x="67" y="22"/>
                </a:cubicBezTo>
                <a:cubicBezTo>
                  <a:pt x="78" y="22"/>
                  <a:pt x="87" y="31"/>
                  <a:pt x="87" y="43"/>
                </a:cubicBezTo>
                <a:close/>
                <a:moveTo>
                  <a:pt x="53" y="69"/>
                </a:moveTo>
                <a:cubicBezTo>
                  <a:pt x="53" y="69"/>
                  <a:pt x="53" y="69"/>
                  <a:pt x="53" y="69"/>
                </a:cubicBezTo>
                <a:cubicBezTo>
                  <a:pt x="44" y="70"/>
                  <a:pt x="44" y="70"/>
                  <a:pt x="44" y="70"/>
                </a:cubicBezTo>
                <a:cubicBezTo>
                  <a:pt x="44" y="70"/>
                  <a:pt x="43" y="70"/>
                  <a:pt x="43" y="71"/>
                </a:cubicBezTo>
                <a:cubicBezTo>
                  <a:pt x="46" y="62"/>
                  <a:pt x="46" y="62"/>
                  <a:pt x="46" y="62"/>
                </a:cubicBezTo>
                <a:cubicBezTo>
                  <a:pt x="48" y="65"/>
                  <a:pt x="51" y="67"/>
                  <a:pt x="53" y="69"/>
                </a:cubicBezTo>
                <a:close/>
                <a:moveTo>
                  <a:pt x="18" y="27"/>
                </a:moveTo>
                <a:cubicBezTo>
                  <a:pt x="18" y="17"/>
                  <a:pt x="25" y="8"/>
                  <a:pt x="35" y="8"/>
                </a:cubicBezTo>
                <a:cubicBezTo>
                  <a:pt x="41" y="8"/>
                  <a:pt x="47" y="12"/>
                  <a:pt x="50" y="19"/>
                </a:cubicBezTo>
                <a:cubicBezTo>
                  <a:pt x="50" y="19"/>
                  <a:pt x="51" y="20"/>
                  <a:pt x="51" y="20"/>
                </a:cubicBezTo>
                <a:cubicBezTo>
                  <a:pt x="44" y="25"/>
                  <a:pt x="40" y="34"/>
                  <a:pt x="40" y="43"/>
                </a:cubicBezTo>
                <a:cubicBezTo>
                  <a:pt x="40" y="44"/>
                  <a:pt x="40" y="44"/>
                  <a:pt x="40" y="44"/>
                </a:cubicBezTo>
                <a:cubicBezTo>
                  <a:pt x="39" y="44"/>
                  <a:pt x="39" y="44"/>
                  <a:pt x="39" y="44"/>
                </a:cubicBezTo>
                <a:cubicBezTo>
                  <a:pt x="37" y="45"/>
                  <a:pt x="36" y="45"/>
                  <a:pt x="35" y="45"/>
                </a:cubicBezTo>
                <a:cubicBezTo>
                  <a:pt x="25" y="45"/>
                  <a:pt x="18" y="37"/>
                  <a:pt x="18" y="27"/>
                </a:cubicBezTo>
                <a:close/>
                <a:moveTo>
                  <a:pt x="35" y="52"/>
                </a:moveTo>
                <a:cubicBezTo>
                  <a:pt x="37" y="52"/>
                  <a:pt x="39" y="52"/>
                  <a:pt x="41" y="52"/>
                </a:cubicBezTo>
                <a:cubicBezTo>
                  <a:pt x="41" y="52"/>
                  <a:pt x="41" y="52"/>
                  <a:pt x="41" y="52"/>
                </a:cubicBezTo>
                <a:cubicBezTo>
                  <a:pt x="41" y="53"/>
                  <a:pt x="42" y="54"/>
                  <a:pt x="42" y="56"/>
                </a:cubicBezTo>
                <a:cubicBezTo>
                  <a:pt x="41" y="56"/>
                  <a:pt x="41" y="57"/>
                  <a:pt x="40" y="58"/>
                </a:cubicBezTo>
                <a:cubicBezTo>
                  <a:pt x="35" y="69"/>
                  <a:pt x="35" y="69"/>
                  <a:pt x="35" y="69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52"/>
                  <a:pt x="26" y="51"/>
                  <a:pt x="26" y="51"/>
                </a:cubicBezTo>
                <a:cubicBezTo>
                  <a:pt x="28" y="52"/>
                  <a:pt x="32" y="52"/>
                  <a:pt x="35" y="52"/>
                </a:cubicBezTo>
                <a:close/>
                <a:moveTo>
                  <a:pt x="8" y="79"/>
                </a:moveTo>
                <a:cubicBezTo>
                  <a:pt x="10" y="69"/>
                  <a:pt x="16" y="61"/>
                  <a:pt x="17" y="59"/>
                </a:cubicBezTo>
                <a:cubicBezTo>
                  <a:pt x="21" y="58"/>
                  <a:pt x="21" y="58"/>
                  <a:pt x="21" y="58"/>
                </a:cubicBezTo>
                <a:cubicBezTo>
                  <a:pt x="32" y="79"/>
                  <a:pt x="32" y="79"/>
                  <a:pt x="32" y="79"/>
                </a:cubicBezTo>
                <a:cubicBezTo>
                  <a:pt x="8" y="79"/>
                  <a:pt x="8" y="79"/>
                  <a:pt x="8" y="79"/>
                </a:cubicBezTo>
                <a:cubicBezTo>
                  <a:pt x="8" y="79"/>
                  <a:pt x="8" y="79"/>
                  <a:pt x="8" y="79"/>
                </a:cubicBezTo>
                <a:close/>
                <a:moveTo>
                  <a:pt x="36" y="101"/>
                </a:moveTo>
                <a:cubicBezTo>
                  <a:pt x="38" y="90"/>
                  <a:pt x="45" y="81"/>
                  <a:pt x="47" y="77"/>
                </a:cubicBezTo>
                <a:cubicBezTo>
                  <a:pt x="51" y="76"/>
                  <a:pt x="51" y="76"/>
                  <a:pt x="51" y="76"/>
                </a:cubicBezTo>
                <a:cubicBezTo>
                  <a:pt x="64" y="101"/>
                  <a:pt x="64" y="101"/>
                  <a:pt x="64" y="101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36" y="101"/>
                  <a:pt x="36" y="101"/>
                  <a:pt x="36" y="101"/>
                </a:cubicBezTo>
                <a:close/>
                <a:moveTo>
                  <a:pt x="57" y="70"/>
                </a:moveTo>
                <a:cubicBezTo>
                  <a:pt x="57" y="70"/>
                  <a:pt x="57" y="70"/>
                  <a:pt x="57" y="70"/>
                </a:cubicBezTo>
                <a:cubicBezTo>
                  <a:pt x="60" y="71"/>
                  <a:pt x="63" y="72"/>
                  <a:pt x="67" y="72"/>
                </a:cubicBezTo>
                <a:cubicBezTo>
                  <a:pt x="71" y="72"/>
                  <a:pt x="74" y="71"/>
                  <a:pt x="77" y="70"/>
                </a:cubicBezTo>
                <a:cubicBezTo>
                  <a:pt x="77" y="70"/>
                  <a:pt x="77" y="70"/>
                  <a:pt x="77" y="70"/>
                </a:cubicBezTo>
                <a:cubicBezTo>
                  <a:pt x="67" y="91"/>
                  <a:pt x="67" y="91"/>
                  <a:pt x="67" y="91"/>
                </a:cubicBezTo>
                <a:cubicBezTo>
                  <a:pt x="57" y="70"/>
                  <a:pt x="57" y="70"/>
                  <a:pt x="57" y="70"/>
                </a:cubicBezTo>
                <a:cubicBezTo>
                  <a:pt x="57" y="70"/>
                  <a:pt x="57" y="70"/>
                  <a:pt x="57" y="70"/>
                </a:cubicBezTo>
                <a:close/>
                <a:moveTo>
                  <a:pt x="71" y="101"/>
                </a:moveTo>
                <a:cubicBezTo>
                  <a:pt x="82" y="77"/>
                  <a:pt x="82" y="77"/>
                  <a:pt x="82" y="77"/>
                </a:cubicBezTo>
                <a:cubicBezTo>
                  <a:pt x="88" y="78"/>
                  <a:pt x="88" y="78"/>
                  <a:pt x="88" y="78"/>
                </a:cubicBezTo>
                <a:cubicBezTo>
                  <a:pt x="94" y="85"/>
                  <a:pt x="97" y="95"/>
                  <a:pt x="98" y="101"/>
                </a:cubicBezTo>
                <a:cubicBezTo>
                  <a:pt x="71" y="101"/>
                  <a:pt x="71" y="101"/>
                  <a:pt x="71" y="101"/>
                </a:cubicBezTo>
                <a:cubicBezTo>
                  <a:pt x="71" y="101"/>
                  <a:pt x="71" y="101"/>
                  <a:pt x="71" y="101"/>
                </a:cubicBezTo>
                <a:close/>
                <a:moveTo>
                  <a:pt x="102" y="78"/>
                </a:moveTo>
                <a:cubicBezTo>
                  <a:pt x="113" y="58"/>
                  <a:pt x="113" y="58"/>
                  <a:pt x="113" y="58"/>
                </a:cubicBezTo>
                <a:cubicBezTo>
                  <a:pt x="117" y="58"/>
                  <a:pt x="117" y="58"/>
                  <a:pt x="117" y="58"/>
                </a:cubicBezTo>
                <a:cubicBezTo>
                  <a:pt x="119" y="61"/>
                  <a:pt x="124" y="69"/>
                  <a:pt x="126" y="78"/>
                </a:cubicBezTo>
                <a:cubicBezTo>
                  <a:pt x="102" y="78"/>
                  <a:pt x="102" y="78"/>
                  <a:pt x="102" y="78"/>
                </a:cubicBezTo>
                <a:cubicBezTo>
                  <a:pt x="102" y="78"/>
                  <a:pt x="102" y="78"/>
                  <a:pt x="102" y="78"/>
                </a:cubicBezTo>
                <a:close/>
              </a:path>
            </a:pathLst>
          </a:custGeom>
          <a:solidFill>
            <a:srgbClr val="BD9FA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8" name="Freeform 147"/>
          <p:cNvSpPr>
            <a:spLocks noEditPoints="1"/>
          </p:cNvSpPr>
          <p:nvPr/>
        </p:nvSpPr>
        <p:spPr bwMode="auto">
          <a:xfrm>
            <a:off x="9298805" y="3243366"/>
            <a:ext cx="475513" cy="330998"/>
          </a:xfrm>
          <a:custGeom>
            <a:avLst/>
            <a:gdLst>
              <a:gd name="T0" fmla="*/ 140 w 160"/>
              <a:gd name="T1" fmla="*/ 0 h 110"/>
              <a:gd name="T2" fmla="*/ 56 w 160"/>
              <a:gd name="T3" fmla="*/ 0 h 110"/>
              <a:gd name="T4" fmla="*/ 23 w 160"/>
              <a:gd name="T5" fmla="*/ 0 h 110"/>
              <a:gd name="T6" fmla="*/ 0 w 160"/>
              <a:gd name="T7" fmla="*/ 27 h 110"/>
              <a:gd name="T8" fmla="*/ 0 w 160"/>
              <a:gd name="T9" fmla="*/ 27 h 110"/>
              <a:gd name="T10" fmla="*/ 0 w 160"/>
              <a:gd name="T11" fmla="*/ 55 h 110"/>
              <a:gd name="T12" fmla="*/ 0 w 160"/>
              <a:gd name="T13" fmla="*/ 81 h 110"/>
              <a:gd name="T14" fmla="*/ 0 w 160"/>
              <a:gd name="T15" fmla="*/ 82 h 110"/>
              <a:gd name="T16" fmla="*/ 21 w 160"/>
              <a:gd name="T17" fmla="*/ 110 h 110"/>
              <a:gd name="T18" fmla="*/ 83 w 160"/>
              <a:gd name="T19" fmla="*/ 110 h 110"/>
              <a:gd name="T20" fmla="*/ 139 w 160"/>
              <a:gd name="T21" fmla="*/ 110 h 110"/>
              <a:gd name="T22" fmla="*/ 160 w 160"/>
              <a:gd name="T23" fmla="*/ 82 h 110"/>
              <a:gd name="T24" fmla="*/ 160 w 160"/>
              <a:gd name="T25" fmla="*/ 81 h 110"/>
              <a:gd name="T26" fmla="*/ 160 w 160"/>
              <a:gd name="T27" fmla="*/ 55 h 110"/>
              <a:gd name="T28" fmla="*/ 160 w 160"/>
              <a:gd name="T29" fmla="*/ 27 h 110"/>
              <a:gd name="T30" fmla="*/ 160 w 160"/>
              <a:gd name="T31" fmla="*/ 27 h 110"/>
              <a:gd name="T32" fmla="*/ 160 w 160"/>
              <a:gd name="T33" fmla="*/ 18 h 110"/>
              <a:gd name="T34" fmla="*/ 154 w 160"/>
              <a:gd name="T35" fmla="*/ 78 h 110"/>
              <a:gd name="T36" fmla="*/ 127 w 160"/>
              <a:gd name="T37" fmla="*/ 58 h 110"/>
              <a:gd name="T38" fmla="*/ 154 w 160"/>
              <a:gd name="T39" fmla="*/ 58 h 110"/>
              <a:gd name="T40" fmla="*/ 121 w 160"/>
              <a:gd name="T41" fmla="*/ 58 h 110"/>
              <a:gd name="T42" fmla="*/ 48 w 160"/>
              <a:gd name="T43" fmla="*/ 78 h 110"/>
              <a:gd name="T44" fmla="*/ 48 w 160"/>
              <a:gd name="T45" fmla="*/ 58 h 110"/>
              <a:gd name="T46" fmla="*/ 6 w 160"/>
              <a:gd name="T47" fmla="*/ 51 h 110"/>
              <a:gd name="T48" fmla="*/ 82 w 160"/>
              <a:gd name="T49" fmla="*/ 30 h 110"/>
              <a:gd name="T50" fmla="*/ 82 w 160"/>
              <a:gd name="T51" fmla="*/ 51 h 110"/>
              <a:gd name="T52" fmla="*/ 42 w 160"/>
              <a:gd name="T53" fmla="*/ 58 h 110"/>
              <a:gd name="T54" fmla="*/ 6 w 160"/>
              <a:gd name="T55" fmla="*/ 78 h 110"/>
              <a:gd name="T56" fmla="*/ 6 w 160"/>
              <a:gd name="T57" fmla="*/ 58 h 110"/>
              <a:gd name="T58" fmla="*/ 87 w 160"/>
              <a:gd name="T59" fmla="*/ 51 h 110"/>
              <a:gd name="T60" fmla="*/ 154 w 160"/>
              <a:gd name="T61" fmla="*/ 30 h 110"/>
              <a:gd name="T62" fmla="*/ 154 w 160"/>
              <a:gd name="T63" fmla="*/ 51 h 110"/>
              <a:gd name="T64" fmla="*/ 140 w 160"/>
              <a:gd name="T65" fmla="*/ 5 h 110"/>
              <a:gd name="T66" fmla="*/ 154 w 160"/>
              <a:gd name="T67" fmla="*/ 24 h 110"/>
              <a:gd name="T68" fmla="*/ 132 w 160"/>
              <a:gd name="T69" fmla="*/ 5 h 110"/>
              <a:gd name="T70" fmla="*/ 59 w 160"/>
              <a:gd name="T71" fmla="*/ 5 h 110"/>
              <a:gd name="T72" fmla="*/ 126 w 160"/>
              <a:gd name="T73" fmla="*/ 24 h 110"/>
              <a:gd name="T74" fmla="*/ 59 w 160"/>
              <a:gd name="T75" fmla="*/ 5 h 110"/>
              <a:gd name="T76" fmla="*/ 6 w 160"/>
              <a:gd name="T77" fmla="*/ 18 h 110"/>
              <a:gd name="T78" fmla="*/ 54 w 160"/>
              <a:gd name="T79" fmla="*/ 5 h 110"/>
              <a:gd name="T80" fmla="*/ 6 w 160"/>
              <a:gd name="T81" fmla="*/ 24 h 110"/>
              <a:gd name="T82" fmla="*/ 6 w 160"/>
              <a:gd name="T83" fmla="*/ 18 h 110"/>
              <a:gd name="T84" fmla="*/ 21 w 160"/>
              <a:gd name="T85" fmla="*/ 104 h 110"/>
              <a:gd name="T86" fmla="*/ 6 w 160"/>
              <a:gd name="T87" fmla="*/ 85 h 110"/>
              <a:gd name="T88" fmla="*/ 80 w 160"/>
              <a:gd name="T89" fmla="*/ 104 h 110"/>
              <a:gd name="T90" fmla="*/ 154 w 160"/>
              <a:gd name="T91" fmla="*/ 91 h 110"/>
              <a:gd name="T92" fmla="*/ 86 w 160"/>
              <a:gd name="T93" fmla="*/ 104 h 110"/>
              <a:gd name="T94" fmla="*/ 154 w 160"/>
              <a:gd name="T95" fmla="*/ 85 h 110"/>
              <a:gd name="T96" fmla="*/ 154 w 160"/>
              <a:gd name="T97" fmla="*/ 91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0" h="110">
                <a:moveTo>
                  <a:pt x="160" y="18"/>
                </a:moveTo>
                <a:cubicBezTo>
                  <a:pt x="160" y="8"/>
                  <a:pt x="151" y="0"/>
                  <a:pt x="140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0" y="0"/>
                  <a:pt x="0" y="8"/>
                  <a:pt x="0" y="18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54"/>
                  <a:pt x="0" y="54"/>
                  <a:pt x="0" y="54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1"/>
                  <a:pt x="0" y="81"/>
                  <a:pt x="0" y="82"/>
                </a:cubicBezTo>
                <a:cubicBezTo>
                  <a:pt x="0" y="91"/>
                  <a:pt x="0" y="91"/>
                  <a:pt x="0" y="91"/>
                </a:cubicBezTo>
                <a:cubicBezTo>
                  <a:pt x="0" y="102"/>
                  <a:pt x="9" y="110"/>
                  <a:pt x="21" y="110"/>
                </a:cubicBezTo>
                <a:cubicBezTo>
                  <a:pt x="83" y="110"/>
                  <a:pt x="83" y="110"/>
                  <a:pt x="83" y="110"/>
                </a:cubicBezTo>
                <a:cubicBezTo>
                  <a:pt x="83" y="110"/>
                  <a:pt x="83" y="110"/>
                  <a:pt x="83" y="110"/>
                </a:cubicBezTo>
                <a:cubicBezTo>
                  <a:pt x="84" y="110"/>
                  <a:pt x="84" y="110"/>
                  <a:pt x="84" y="110"/>
                </a:cubicBezTo>
                <a:cubicBezTo>
                  <a:pt x="139" y="110"/>
                  <a:pt x="139" y="110"/>
                  <a:pt x="139" y="110"/>
                </a:cubicBezTo>
                <a:cubicBezTo>
                  <a:pt x="151" y="110"/>
                  <a:pt x="160" y="102"/>
                  <a:pt x="160" y="91"/>
                </a:cubicBezTo>
                <a:cubicBezTo>
                  <a:pt x="160" y="82"/>
                  <a:pt x="160" y="82"/>
                  <a:pt x="160" y="82"/>
                </a:cubicBezTo>
                <a:cubicBezTo>
                  <a:pt x="160" y="81"/>
                  <a:pt x="160" y="81"/>
                  <a:pt x="160" y="81"/>
                </a:cubicBezTo>
                <a:cubicBezTo>
                  <a:pt x="160" y="81"/>
                  <a:pt x="160" y="81"/>
                  <a:pt x="160" y="81"/>
                </a:cubicBezTo>
                <a:cubicBezTo>
                  <a:pt x="160" y="55"/>
                  <a:pt x="160" y="55"/>
                  <a:pt x="160" y="55"/>
                </a:cubicBezTo>
                <a:cubicBezTo>
                  <a:pt x="160" y="55"/>
                  <a:pt x="160" y="55"/>
                  <a:pt x="160" y="55"/>
                </a:cubicBezTo>
                <a:cubicBezTo>
                  <a:pt x="160" y="55"/>
                  <a:pt x="160" y="55"/>
                  <a:pt x="160" y="54"/>
                </a:cubicBezTo>
                <a:cubicBezTo>
                  <a:pt x="160" y="27"/>
                  <a:pt x="160" y="27"/>
                  <a:pt x="160" y="27"/>
                </a:cubicBezTo>
                <a:cubicBezTo>
                  <a:pt x="160" y="27"/>
                  <a:pt x="160" y="27"/>
                  <a:pt x="160" y="27"/>
                </a:cubicBezTo>
                <a:cubicBezTo>
                  <a:pt x="160" y="27"/>
                  <a:pt x="160" y="27"/>
                  <a:pt x="160" y="27"/>
                </a:cubicBezTo>
                <a:cubicBezTo>
                  <a:pt x="160" y="18"/>
                  <a:pt x="160" y="18"/>
                  <a:pt x="160" y="18"/>
                </a:cubicBezTo>
                <a:cubicBezTo>
                  <a:pt x="160" y="18"/>
                  <a:pt x="160" y="18"/>
                  <a:pt x="160" y="18"/>
                </a:cubicBezTo>
                <a:close/>
                <a:moveTo>
                  <a:pt x="154" y="58"/>
                </a:moveTo>
                <a:cubicBezTo>
                  <a:pt x="154" y="78"/>
                  <a:pt x="154" y="78"/>
                  <a:pt x="154" y="78"/>
                </a:cubicBezTo>
                <a:cubicBezTo>
                  <a:pt x="127" y="78"/>
                  <a:pt x="127" y="78"/>
                  <a:pt x="127" y="78"/>
                </a:cubicBezTo>
                <a:cubicBezTo>
                  <a:pt x="127" y="58"/>
                  <a:pt x="127" y="58"/>
                  <a:pt x="127" y="58"/>
                </a:cubicBezTo>
                <a:cubicBezTo>
                  <a:pt x="154" y="58"/>
                  <a:pt x="154" y="58"/>
                  <a:pt x="154" y="58"/>
                </a:cubicBezTo>
                <a:cubicBezTo>
                  <a:pt x="154" y="58"/>
                  <a:pt x="154" y="58"/>
                  <a:pt x="154" y="58"/>
                </a:cubicBezTo>
                <a:close/>
                <a:moveTo>
                  <a:pt x="48" y="58"/>
                </a:moveTo>
                <a:cubicBezTo>
                  <a:pt x="121" y="58"/>
                  <a:pt x="121" y="58"/>
                  <a:pt x="121" y="58"/>
                </a:cubicBezTo>
                <a:cubicBezTo>
                  <a:pt x="121" y="78"/>
                  <a:pt x="121" y="78"/>
                  <a:pt x="121" y="78"/>
                </a:cubicBezTo>
                <a:cubicBezTo>
                  <a:pt x="48" y="78"/>
                  <a:pt x="48" y="78"/>
                  <a:pt x="48" y="78"/>
                </a:cubicBezTo>
                <a:cubicBezTo>
                  <a:pt x="48" y="58"/>
                  <a:pt x="48" y="58"/>
                  <a:pt x="48" y="58"/>
                </a:cubicBezTo>
                <a:cubicBezTo>
                  <a:pt x="48" y="58"/>
                  <a:pt x="48" y="58"/>
                  <a:pt x="48" y="58"/>
                </a:cubicBezTo>
                <a:close/>
                <a:moveTo>
                  <a:pt x="82" y="51"/>
                </a:moveTo>
                <a:cubicBezTo>
                  <a:pt x="6" y="51"/>
                  <a:pt x="6" y="51"/>
                  <a:pt x="6" y="51"/>
                </a:cubicBezTo>
                <a:cubicBezTo>
                  <a:pt x="6" y="30"/>
                  <a:pt x="6" y="30"/>
                  <a:pt x="6" y="30"/>
                </a:cubicBezTo>
                <a:cubicBezTo>
                  <a:pt x="82" y="30"/>
                  <a:pt x="82" y="30"/>
                  <a:pt x="82" y="30"/>
                </a:cubicBezTo>
                <a:cubicBezTo>
                  <a:pt x="82" y="51"/>
                  <a:pt x="82" y="51"/>
                  <a:pt x="82" y="51"/>
                </a:cubicBezTo>
                <a:cubicBezTo>
                  <a:pt x="82" y="51"/>
                  <a:pt x="82" y="51"/>
                  <a:pt x="82" y="51"/>
                </a:cubicBezTo>
                <a:close/>
                <a:moveTo>
                  <a:pt x="6" y="58"/>
                </a:moveTo>
                <a:cubicBezTo>
                  <a:pt x="42" y="58"/>
                  <a:pt x="42" y="58"/>
                  <a:pt x="42" y="58"/>
                </a:cubicBezTo>
                <a:cubicBezTo>
                  <a:pt x="42" y="78"/>
                  <a:pt x="42" y="78"/>
                  <a:pt x="42" y="78"/>
                </a:cubicBezTo>
                <a:cubicBezTo>
                  <a:pt x="6" y="78"/>
                  <a:pt x="6" y="78"/>
                  <a:pt x="6" y="78"/>
                </a:cubicBezTo>
                <a:cubicBezTo>
                  <a:pt x="6" y="58"/>
                  <a:pt x="6" y="58"/>
                  <a:pt x="6" y="58"/>
                </a:cubicBezTo>
                <a:cubicBezTo>
                  <a:pt x="6" y="58"/>
                  <a:pt x="6" y="58"/>
                  <a:pt x="6" y="58"/>
                </a:cubicBezTo>
                <a:close/>
                <a:moveTo>
                  <a:pt x="154" y="51"/>
                </a:moveTo>
                <a:cubicBezTo>
                  <a:pt x="87" y="51"/>
                  <a:pt x="87" y="51"/>
                  <a:pt x="87" y="51"/>
                </a:cubicBezTo>
                <a:cubicBezTo>
                  <a:pt x="87" y="30"/>
                  <a:pt x="87" y="30"/>
                  <a:pt x="87" y="30"/>
                </a:cubicBezTo>
                <a:cubicBezTo>
                  <a:pt x="154" y="30"/>
                  <a:pt x="154" y="30"/>
                  <a:pt x="154" y="30"/>
                </a:cubicBezTo>
                <a:cubicBezTo>
                  <a:pt x="154" y="51"/>
                  <a:pt x="154" y="51"/>
                  <a:pt x="154" y="51"/>
                </a:cubicBezTo>
                <a:cubicBezTo>
                  <a:pt x="154" y="51"/>
                  <a:pt x="154" y="51"/>
                  <a:pt x="154" y="51"/>
                </a:cubicBezTo>
                <a:close/>
                <a:moveTo>
                  <a:pt x="132" y="5"/>
                </a:moveTo>
                <a:cubicBezTo>
                  <a:pt x="140" y="5"/>
                  <a:pt x="140" y="5"/>
                  <a:pt x="140" y="5"/>
                </a:cubicBezTo>
                <a:cubicBezTo>
                  <a:pt x="148" y="5"/>
                  <a:pt x="154" y="11"/>
                  <a:pt x="154" y="18"/>
                </a:cubicBezTo>
                <a:cubicBezTo>
                  <a:pt x="154" y="24"/>
                  <a:pt x="154" y="24"/>
                  <a:pt x="154" y="24"/>
                </a:cubicBezTo>
                <a:cubicBezTo>
                  <a:pt x="132" y="24"/>
                  <a:pt x="132" y="24"/>
                  <a:pt x="132" y="24"/>
                </a:cubicBezTo>
                <a:cubicBezTo>
                  <a:pt x="132" y="5"/>
                  <a:pt x="132" y="5"/>
                  <a:pt x="132" y="5"/>
                </a:cubicBezTo>
                <a:cubicBezTo>
                  <a:pt x="132" y="5"/>
                  <a:pt x="132" y="5"/>
                  <a:pt x="132" y="5"/>
                </a:cubicBezTo>
                <a:close/>
                <a:moveTo>
                  <a:pt x="59" y="5"/>
                </a:moveTo>
                <a:cubicBezTo>
                  <a:pt x="126" y="5"/>
                  <a:pt x="126" y="5"/>
                  <a:pt x="126" y="5"/>
                </a:cubicBezTo>
                <a:cubicBezTo>
                  <a:pt x="126" y="24"/>
                  <a:pt x="126" y="24"/>
                  <a:pt x="126" y="24"/>
                </a:cubicBezTo>
                <a:cubicBezTo>
                  <a:pt x="59" y="24"/>
                  <a:pt x="59" y="24"/>
                  <a:pt x="59" y="24"/>
                </a:cubicBezTo>
                <a:cubicBezTo>
                  <a:pt x="59" y="5"/>
                  <a:pt x="59" y="5"/>
                  <a:pt x="59" y="5"/>
                </a:cubicBezTo>
                <a:cubicBezTo>
                  <a:pt x="59" y="5"/>
                  <a:pt x="59" y="5"/>
                  <a:pt x="59" y="5"/>
                </a:cubicBezTo>
                <a:close/>
                <a:moveTo>
                  <a:pt x="6" y="18"/>
                </a:moveTo>
                <a:cubicBezTo>
                  <a:pt x="6" y="11"/>
                  <a:pt x="13" y="5"/>
                  <a:pt x="23" y="5"/>
                </a:cubicBezTo>
                <a:cubicBezTo>
                  <a:pt x="54" y="5"/>
                  <a:pt x="54" y="5"/>
                  <a:pt x="54" y="5"/>
                </a:cubicBezTo>
                <a:cubicBezTo>
                  <a:pt x="54" y="24"/>
                  <a:pt x="54" y="24"/>
                  <a:pt x="54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6" y="18"/>
                  <a:pt x="6" y="18"/>
                </a:cubicBezTo>
                <a:close/>
                <a:moveTo>
                  <a:pt x="80" y="104"/>
                </a:moveTo>
                <a:cubicBezTo>
                  <a:pt x="21" y="104"/>
                  <a:pt x="21" y="104"/>
                  <a:pt x="21" y="104"/>
                </a:cubicBezTo>
                <a:cubicBezTo>
                  <a:pt x="12" y="104"/>
                  <a:pt x="6" y="99"/>
                  <a:pt x="6" y="91"/>
                </a:cubicBezTo>
                <a:cubicBezTo>
                  <a:pt x="6" y="85"/>
                  <a:pt x="6" y="85"/>
                  <a:pt x="6" y="85"/>
                </a:cubicBezTo>
                <a:cubicBezTo>
                  <a:pt x="80" y="85"/>
                  <a:pt x="80" y="85"/>
                  <a:pt x="80" y="85"/>
                </a:cubicBezTo>
                <a:cubicBezTo>
                  <a:pt x="80" y="104"/>
                  <a:pt x="80" y="104"/>
                  <a:pt x="80" y="104"/>
                </a:cubicBezTo>
                <a:cubicBezTo>
                  <a:pt x="80" y="104"/>
                  <a:pt x="80" y="104"/>
                  <a:pt x="80" y="104"/>
                </a:cubicBezTo>
                <a:close/>
                <a:moveTo>
                  <a:pt x="154" y="91"/>
                </a:moveTo>
                <a:cubicBezTo>
                  <a:pt x="154" y="99"/>
                  <a:pt x="148" y="104"/>
                  <a:pt x="139" y="104"/>
                </a:cubicBezTo>
                <a:cubicBezTo>
                  <a:pt x="86" y="104"/>
                  <a:pt x="86" y="104"/>
                  <a:pt x="86" y="104"/>
                </a:cubicBezTo>
                <a:cubicBezTo>
                  <a:pt x="86" y="85"/>
                  <a:pt x="86" y="85"/>
                  <a:pt x="86" y="85"/>
                </a:cubicBezTo>
                <a:cubicBezTo>
                  <a:pt x="154" y="85"/>
                  <a:pt x="154" y="85"/>
                  <a:pt x="154" y="85"/>
                </a:cubicBezTo>
                <a:cubicBezTo>
                  <a:pt x="154" y="91"/>
                  <a:pt x="154" y="91"/>
                  <a:pt x="154" y="91"/>
                </a:cubicBezTo>
                <a:cubicBezTo>
                  <a:pt x="154" y="91"/>
                  <a:pt x="154" y="91"/>
                  <a:pt x="154" y="91"/>
                </a:cubicBezTo>
                <a:close/>
              </a:path>
            </a:pathLst>
          </a:custGeom>
          <a:solidFill>
            <a:srgbClr val="9D9D9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6" name="Freeform 22"/>
          <p:cNvSpPr>
            <a:spLocks noEditPoints="1"/>
          </p:cNvSpPr>
          <p:nvPr/>
        </p:nvSpPr>
        <p:spPr bwMode="auto">
          <a:xfrm>
            <a:off x="9316385" y="4041765"/>
            <a:ext cx="429731" cy="394376"/>
          </a:xfrm>
          <a:custGeom>
            <a:avLst/>
            <a:gdLst>
              <a:gd name="T0" fmla="*/ 197 w 386"/>
              <a:gd name="T1" fmla="*/ 234 h 367"/>
              <a:gd name="T2" fmla="*/ 193 w 386"/>
              <a:gd name="T3" fmla="*/ 269 h 367"/>
              <a:gd name="T4" fmla="*/ 221 w 386"/>
              <a:gd name="T5" fmla="*/ 329 h 367"/>
              <a:gd name="T6" fmla="*/ 206 w 386"/>
              <a:gd name="T7" fmla="*/ 324 h 367"/>
              <a:gd name="T8" fmla="*/ 191 w 386"/>
              <a:gd name="T9" fmla="*/ 331 h 367"/>
              <a:gd name="T10" fmla="*/ 185 w 386"/>
              <a:gd name="T11" fmla="*/ 346 h 367"/>
              <a:gd name="T12" fmla="*/ 192 w 386"/>
              <a:gd name="T13" fmla="*/ 361 h 367"/>
              <a:gd name="T14" fmla="*/ 207 w 386"/>
              <a:gd name="T15" fmla="*/ 367 h 367"/>
              <a:gd name="T16" fmla="*/ 221 w 386"/>
              <a:gd name="T17" fmla="*/ 361 h 367"/>
              <a:gd name="T18" fmla="*/ 228 w 386"/>
              <a:gd name="T19" fmla="*/ 346 h 367"/>
              <a:gd name="T20" fmla="*/ 203 w 386"/>
              <a:gd name="T21" fmla="*/ 352 h 367"/>
              <a:gd name="T22" fmla="*/ 208 w 386"/>
              <a:gd name="T23" fmla="*/ 338 h 367"/>
              <a:gd name="T24" fmla="*/ 89 w 386"/>
              <a:gd name="T25" fmla="*/ 336 h 367"/>
              <a:gd name="T26" fmla="*/ 77 w 386"/>
              <a:gd name="T27" fmla="*/ 325 h 367"/>
              <a:gd name="T28" fmla="*/ 60 w 386"/>
              <a:gd name="T29" fmla="*/ 326 h 367"/>
              <a:gd name="T30" fmla="*/ 49 w 386"/>
              <a:gd name="T31" fmla="*/ 339 h 367"/>
              <a:gd name="T32" fmla="*/ 51 w 386"/>
              <a:gd name="T33" fmla="*/ 355 h 367"/>
              <a:gd name="T34" fmla="*/ 63 w 386"/>
              <a:gd name="T35" fmla="*/ 366 h 367"/>
              <a:gd name="T36" fmla="*/ 79 w 386"/>
              <a:gd name="T37" fmla="*/ 365 h 367"/>
              <a:gd name="T38" fmla="*/ 90 w 386"/>
              <a:gd name="T39" fmla="*/ 354 h 367"/>
              <a:gd name="T40" fmla="*/ 76 w 386"/>
              <a:gd name="T41" fmla="*/ 350 h 367"/>
              <a:gd name="T42" fmla="*/ 63 w 386"/>
              <a:gd name="T43" fmla="*/ 342 h 367"/>
              <a:gd name="T44" fmla="*/ 78 w 386"/>
              <a:gd name="T45" fmla="*/ 346 h 367"/>
              <a:gd name="T46" fmla="*/ 269 w 386"/>
              <a:gd name="T47" fmla="*/ 273 h 367"/>
              <a:gd name="T48" fmla="*/ 205 w 386"/>
              <a:gd name="T49" fmla="*/ 215 h 367"/>
              <a:gd name="T50" fmla="*/ 182 w 386"/>
              <a:gd name="T51" fmla="*/ 208 h 367"/>
              <a:gd name="T52" fmla="*/ 168 w 386"/>
              <a:gd name="T53" fmla="*/ 193 h 367"/>
              <a:gd name="T54" fmla="*/ 15 w 386"/>
              <a:gd name="T55" fmla="*/ 194 h 367"/>
              <a:gd name="T56" fmla="*/ 0 w 386"/>
              <a:gd name="T57" fmla="*/ 208 h 367"/>
              <a:gd name="T58" fmla="*/ 0 w 386"/>
              <a:gd name="T59" fmla="*/ 330 h 367"/>
              <a:gd name="T60" fmla="*/ 12 w 386"/>
              <a:gd name="T61" fmla="*/ 345 h 367"/>
              <a:gd name="T62" fmla="*/ 48 w 386"/>
              <a:gd name="T63" fmla="*/ 329 h 367"/>
              <a:gd name="T64" fmla="*/ 80 w 386"/>
              <a:gd name="T65" fmla="*/ 319 h 367"/>
              <a:gd name="T66" fmla="*/ 99 w 386"/>
              <a:gd name="T67" fmla="*/ 346 h 367"/>
              <a:gd name="T68" fmla="*/ 189 w 386"/>
              <a:gd name="T69" fmla="*/ 324 h 367"/>
              <a:gd name="T70" fmla="*/ 222 w 386"/>
              <a:gd name="T71" fmla="*/ 322 h 367"/>
              <a:gd name="T72" fmla="*/ 258 w 386"/>
              <a:gd name="T73" fmla="*/ 346 h 367"/>
              <a:gd name="T74" fmla="*/ 272 w 386"/>
              <a:gd name="T75" fmla="*/ 335 h 367"/>
              <a:gd name="T76" fmla="*/ 274 w 386"/>
              <a:gd name="T77" fmla="*/ 287 h 367"/>
              <a:gd name="T78" fmla="*/ 176 w 386"/>
              <a:gd name="T79" fmla="*/ 229 h 367"/>
              <a:gd name="T80" fmla="*/ 14 w 386"/>
              <a:gd name="T81" fmla="*/ 214 h 367"/>
              <a:gd name="T82" fmla="*/ 40 w 386"/>
              <a:gd name="T83" fmla="*/ 316 h 367"/>
              <a:gd name="T84" fmla="*/ 16 w 386"/>
              <a:gd name="T85" fmla="*/ 331 h 367"/>
              <a:gd name="T86" fmla="*/ 180 w 386"/>
              <a:gd name="T87" fmla="*/ 313 h 367"/>
              <a:gd name="T88" fmla="*/ 110 w 386"/>
              <a:gd name="T89" fmla="*/ 332 h 367"/>
              <a:gd name="T90" fmla="*/ 94 w 386"/>
              <a:gd name="T91" fmla="*/ 311 h 367"/>
              <a:gd name="T92" fmla="*/ 255 w 386"/>
              <a:gd name="T93" fmla="*/ 332 h 367"/>
              <a:gd name="T94" fmla="*/ 234 w 386"/>
              <a:gd name="T95" fmla="*/ 313 h 367"/>
              <a:gd name="T96" fmla="*/ 257 w 386"/>
              <a:gd name="T97" fmla="*/ 332 h 367"/>
              <a:gd name="T98" fmla="*/ 69 w 386"/>
              <a:gd name="T99" fmla="*/ 118 h 367"/>
              <a:gd name="T100" fmla="*/ 215 w 386"/>
              <a:gd name="T101" fmla="*/ 169 h 367"/>
              <a:gd name="T102" fmla="*/ 256 w 386"/>
              <a:gd name="T103" fmla="*/ 239 h 367"/>
              <a:gd name="T104" fmla="*/ 288 w 386"/>
              <a:gd name="T105" fmla="*/ 309 h 367"/>
              <a:gd name="T106" fmla="*/ 356 w 386"/>
              <a:gd name="T107" fmla="*/ 96 h 367"/>
              <a:gd name="T108" fmla="*/ 261 w 386"/>
              <a:gd name="T109" fmla="*/ 85 h 367"/>
              <a:gd name="T110" fmla="*/ 175 w 386"/>
              <a:gd name="T111" fmla="*/ 23 h 367"/>
              <a:gd name="T112" fmla="*/ 131 w 386"/>
              <a:gd name="T113" fmla="*/ 155 h 367"/>
              <a:gd name="T114" fmla="*/ 230 w 386"/>
              <a:gd name="T115" fmla="*/ 101 h 367"/>
              <a:gd name="T116" fmla="*/ 314 w 386"/>
              <a:gd name="T117" fmla="*/ 169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86" h="367">
                <a:moveTo>
                  <a:pt x="183" y="283"/>
                </a:moveTo>
                <a:cubicBezTo>
                  <a:pt x="187" y="283"/>
                  <a:pt x="187" y="283"/>
                  <a:pt x="187" y="283"/>
                </a:cubicBezTo>
                <a:cubicBezTo>
                  <a:pt x="230" y="283"/>
                  <a:pt x="230" y="283"/>
                  <a:pt x="230" y="283"/>
                </a:cubicBezTo>
                <a:cubicBezTo>
                  <a:pt x="233" y="283"/>
                  <a:pt x="233" y="283"/>
                  <a:pt x="233" y="283"/>
                </a:cubicBezTo>
                <a:cubicBezTo>
                  <a:pt x="236" y="280"/>
                  <a:pt x="236" y="280"/>
                  <a:pt x="236" y="280"/>
                </a:cubicBezTo>
                <a:cubicBezTo>
                  <a:pt x="238" y="276"/>
                  <a:pt x="238" y="276"/>
                  <a:pt x="238" y="276"/>
                </a:cubicBezTo>
                <a:cubicBezTo>
                  <a:pt x="237" y="272"/>
                  <a:pt x="237" y="272"/>
                  <a:pt x="237" y="272"/>
                </a:cubicBezTo>
                <a:cubicBezTo>
                  <a:pt x="236" y="269"/>
                  <a:pt x="236" y="269"/>
                  <a:pt x="236" y="269"/>
                </a:cubicBezTo>
                <a:cubicBezTo>
                  <a:pt x="201" y="237"/>
                  <a:pt x="201" y="237"/>
                  <a:pt x="201" y="237"/>
                </a:cubicBezTo>
                <a:cubicBezTo>
                  <a:pt x="200" y="235"/>
                  <a:pt x="200" y="235"/>
                  <a:pt x="200" y="235"/>
                </a:cubicBezTo>
                <a:cubicBezTo>
                  <a:pt x="197" y="234"/>
                  <a:pt x="197" y="234"/>
                  <a:pt x="197" y="234"/>
                </a:cubicBezTo>
                <a:cubicBezTo>
                  <a:pt x="187" y="234"/>
                  <a:pt x="187" y="234"/>
                  <a:pt x="187" y="234"/>
                </a:cubicBezTo>
                <a:cubicBezTo>
                  <a:pt x="183" y="235"/>
                  <a:pt x="183" y="235"/>
                  <a:pt x="183" y="235"/>
                </a:cubicBezTo>
                <a:cubicBezTo>
                  <a:pt x="180" y="239"/>
                  <a:pt x="180" y="239"/>
                  <a:pt x="180" y="239"/>
                </a:cubicBezTo>
                <a:cubicBezTo>
                  <a:pt x="179" y="242"/>
                  <a:pt x="179" y="242"/>
                  <a:pt x="179" y="242"/>
                </a:cubicBezTo>
                <a:cubicBezTo>
                  <a:pt x="179" y="276"/>
                  <a:pt x="179" y="276"/>
                  <a:pt x="179" y="276"/>
                </a:cubicBezTo>
                <a:cubicBezTo>
                  <a:pt x="180" y="279"/>
                  <a:pt x="180" y="279"/>
                  <a:pt x="180" y="279"/>
                </a:cubicBezTo>
                <a:lnTo>
                  <a:pt x="183" y="283"/>
                </a:lnTo>
                <a:close/>
                <a:moveTo>
                  <a:pt x="193" y="248"/>
                </a:moveTo>
                <a:cubicBezTo>
                  <a:pt x="193" y="248"/>
                  <a:pt x="193" y="248"/>
                  <a:pt x="193" y="248"/>
                </a:cubicBezTo>
                <a:cubicBezTo>
                  <a:pt x="216" y="269"/>
                  <a:pt x="216" y="269"/>
                  <a:pt x="216" y="269"/>
                </a:cubicBezTo>
                <a:cubicBezTo>
                  <a:pt x="193" y="269"/>
                  <a:pt x="193" y="269"/>
                  <a:pt x="193" y="269"/>
                </a:cubicBezTo>
                <a:lnTo>
                  <a:pt x="193" y="248"/>
                </a:lnTo>
                <a:close/>
                <a:moveTo>
                  <a:pt x="228" y="342"/>
                </a:moveTo>
                <a:cubicBezTo>
                  <a:pt x="228" y="340"/>
                  <a:pt x="228" y="340"/>
                  <a:pt x="228" y="340"/>
                </a:cubicBezTo>
                <a:cubicBezTo>
                  <a:pt x="228" y="339"/>
                  <a:pt x="227" y="339"/>
                  <a:pt x="227" y="339"/>
                </a:cubicBezTo>
                <a:cubicBezTo>
                  <a:pt x="227" y="337"/>
                  <a:pt x="227" y="337"/>
                  <a:pt x="227" y="337"/>
                </a:cubicBezTo>
                <a:cubicBezTo>
                  <a:pt x="227" y="336"/>
                  <a:pt x="226" y="336"/>
                  <a:pt x="226" y="336"/>
                </a:cubicBezTo>
                <a:cubicBezTo>
                  <a:pt x="225" y="334"/>
                  <a:pt x="225" y="334"/>
                  <a:pt x="225" y="334"/>
                </a:cubicBezTo>
                <a:cubicBezTo>
                  <a:pt x="225" y="334"/>
                  <a:pt x="225" y="333"/>
                  <a:pt x="225" y="333"/>
                </a:cubicBezTo>
                <a:cubicBezTo>
                  <a:pt x="223" y="332"/>
                  <a:pt x="223" y="332"/>
                  <a:pt x="223" y="332"/>
                </a:cubicBezTo>
                <a:cubicBezTo>
                  <a:pt x="223" y="331"/>
                  <a:pt x="223" y="331"/>
                  <a:pt x="223" y="331"/>
                </a:cubicBezTo>
                <a:cubicBezTo>
                  <a:pt x="221" y="329"/>
                  <a:pt x="221" y="329"/>
                  <a:pt x="221" y="329"/>
                </a:cubicBezTo>
                <a:cubicBezTo>
                  <a:pt x="221" y="329"/>
                  <a:pt x="221" y="329"/>
                  <a:pt x="221" y="329"/>
                </a:cubicBezTo>
                <a:cubicBezTo>
                  <a:pt x="219" y="327"/>
                  <a:pt x="219" y="327"/>
                  <a:pt x="219" y="327"/>
                </a:cubicBezTo>
                <a:cubicBezTo>
                  <a:pt x="219" y="327"/>
                  <a:pt x="218" y="327"/>
                  <a:pt x="218" y="327"/>
                </a:cubicBezTo>
                <a:cubicBezTo>
                  <a:pt x="216" y="326"/>
                  <a:pt x="216" y="326"/>
                  <a:pt x="216" y="326"/>
                </a:cubicBezTo>
                <a:cubicBezTo>
                  <a:pt x="216" y="326"/>
                  <a:pt x="216" y="326"/>
                  <a:pt x="215" y="325"/>
                </a:cubicBezTo>
                <a:cubicBezTo>
                  <a:pt x="213" y="325"/>
                  <a:pt x="213" y="325"/>
                  <a:pt x="213" y="325"/>
                </a:cubicBezTo>
                <a:cubicBezTo>
                  <a:pt x="213" y="325"/>
                  <a:pt x="213" y="325"/>
                  <a:pt x="212" y="324"/>
                </a:cubicBezTo>
                <a:cubicBezTo>
                  <a:pt x="210" y="324"/>
                  <a:pt x="210" y="324"/>
                  <a:pt x="210" y="324"/>
                </a:cubicBezTo>
                <a:cubicBezTo>
                  <a:pt x="210" y="324"/>
                  <a:pt x="210" y="324"/>
                  <a:pt x="209" y="324"/>
                </a:cubicBezTo>
                <a:cubicBezTo>
                  <a:pt x="207" y="324"/>
                  <a:pt x="207" y="324"/>
                  <a:pt x="207" y="324"/>
                </a:cubicBezTo>
                <a:cubicBezTo>
                  <a:pt x="207" y="324"/>
                  <a:pt x="207" y="324"/>
                  <a:pt x="206" y="324"/>
                </a:cubicBezTo>
                <a:cubicBezTo>
                  <a:pt x="204" y="324"/>
                  <a:pt x="204" y="324"/>
                  <a:pt x="204" y="324"/>
                </a:cubicBezTo>
                <a:cubicBezTo>
                  <a:pt x="204" y="324"/>
                  <a:pt x="203" y="324"/>
                  <a:pt x="203" y="324"/>
                </a:cubicBezTo>
                <a:cubicBezTo>
                  <a:pt x="201" y="324"/>
                  <a:pt x="201" y="324"/>
                  <a:pt x="201" y="324"/>
                </a:cubicBezTo>
                <a:cubicBezTo>
                  <a:pt x="201" y="325"/>
                  <a:pt x="200" y="325"/>
                  <a:pt x="200" y="325"/>
                </a:cubicBezTo>
                <a:cubicBezTo>
                  <a:pt x="198" y="325"/>
                  <a:pt x="198" y="325"/>
                  <a:pt x="198" y="325"/>
                </a:cubicBezTo>
                <a:cubicBezTo>
                  <a:pt x="198" y="326"/>
                  <a:pt x="197" y="326"/>
                  <a:pt x="197" y="326"/>
                </a:cubicBezTo>
                <a:cubicBezTo>
                  <a:pt x="195" y="327"/>
                  <a:pt x="195" y="327"/>
                  <a:pt x="195" y="327"/>
                </a:cubicBezTo>
                <a:cubicBezTo>
                  <a:pt x="195" y="327"/>
                  <a:pt x="195" y="327"/>
                  <a:pt x="194" y="328"/>
                </a:cubicBezTo>
                <a:cubicBezTo>
                  <a:pt x="193" y="329"/>
                  <a:pt x="193" y="329"/>
                  <a:pt x="193" y="329"/>
                </a:cubicBezTo>
                <a:cubicBezTo>
                  <a:pt x="193" y="329"/>
                  <a:pt x="192" y="329"/>
                  <a:pt x="192" y="329"/>
                </a:cubicBezTo>
                <a:cubicBezTo>
                  <a:pt x="191" y="331"/>
                  <a:pt x="191" y="331"/>
                  <a:pt x="191" y="331"/>
                </a:cubicBezTo>
                <a:cubicBezTo>
                  <a:pt x="190" y="331"/>
                  <a:pt x="190" y="331"/>
                  <a:pt x="190" y="332"/>
                </a:cubicBezTo>
                <a:cubicBezTo>
                  <a:pt x="189" y="333"/>
                  <a:pt x="189" y="333"/>
                  <a:pt x="189" y="333"/>
                </a:cubicBezTo>
                <a:cubicBezTo>
                  <a:pt x="189" y="333"/>
                  <a:pt x="188" y="334"/>
                  <a:pt x="188" y="334"/>
                </a:cubicBezTo>
                <a:cubicBezTo>
                  <a:pt x="187" y="336"/>
                  <a:pt x="187" y="336"/>
                  <a:pt x="187" y="336"/>
                </a:cubicBezTo>
                <a:cubicBezTo>
                  <a:pt x="187" y="336"/>
                  <a:pt x="187" y="336"/>
                  <a:pt x="187" y="337"/>
                </a:cubicBezTo>
                <a:cubicBezTo>
                  <a:pt x="186" y="339"/>
                  <a:pt x="186" y="339"/>
                  <a:pt x="186" y="339"/>
                </a:cubicBezTo>
                <a:cubicBezTo>
                  <a:pt x="186" y="339"/>
                  <a:pt x="186" y="339"/>
                  <a:pt x="186" y="340"/>
                </a:cubicBezTo>
                <a:cubicBezTo>
                  <a:pt x="185" y="342"/>
                  <a:pt x="185" y="342"/>
                  <a:pt x="185" y="342"/>
                </a:cubicBezTo>
                <a:cubicBezTo>
                  <a:pt x="185" y="342"/>
                  <a:pt x="185" y="342"/>
                  <a:pt x="185" y="343"/>
                </a:cubicBezTo>
                <a:cubicBezTo>
                  <a:pt x="185" y="345"/>
                  <a:pt x="185" y="345"/>
                  <a:pt x="185" y="345"/>
                </a:cubicBezTo>
                <a:cubicBezTo>
                  <a:pt x="185" y="345"/>
                  <a:pt x="185" y="346"/>
                  <a:pt x="185" y="346"/>
                </a:cubicBezTo>
                <a:cubicBezTo>
                  <a:pt x="185" y="348"/>
                  <a:pt x="185" y="348"/>
                  <a:pt x="185" y="348"/>
                </a:cubicBezTo>
                <a:cubicBezTo>
                  <a:pt x="185" y="348"/>
                  <a:pt x="185" y="349"/>
                  <a:pt x="185" y="349"/>
                </a:cubicBezTo>
                <a:cubicBezTo>
                  <a:pt x="186" y="351"/>
                  <a:pt x="186" y="351"/>
                  <a:pt x="186" y="351"/>
                </a:cubicBezTo>
                <a:cubicBezTo>
                  <a:pt x="186" y="351"/>
                  <a:pt x="186" y="352"/>
                  <a:pt x="186" y="352"/>
                </a:cubicBezTo>
                <a:cubicBezTo>
                  <a:pt x="187" y="354"/>
                  <a:pt x="187" y="354"/>
                  <a:pt x="187" y="354"/>
                </a:cubicBezTo>
                <a:cubicBezTo>
                  <a:pt x="187" y="354"/>
                  <a:pt x="187" y="355"/>
                  <a:pt x="187" y="355"/>
                </a:cubicBezTo>
                <a:cubicBezTo>
                  <a:pt x="188" y="357"/>
                  <a:pt x="188" y="357"/>
                  <a:pt x="188" y="357"/>
                </a:cubicBezTo>
                <a:cubicBezTo>
                  <a:pt x="188" y="357"/>
                  <a:pt x="189" y="357"/>
                  <a:pt x="189" y="357"/>
                </a:cubicBezTo>
                <a:cubicBezTo>
                  <a:pt x="190" y="359"/>
                  <a:pt x="190" y="359"/>
                  <a:pt x="190" y="359"/>
                </a:cubicBezTo>
                <a:cubicBezTo>
                  <a:pt x="190" y="359"/>
                  <a:pt x="190" y="360"/>
                  <a:pt x="191" y="360"/>
                </a:cubicBezTo>
                <a:cubicBezTo>
                  <a:pt x="192" y="361"/>
                  <a:pt x="192" y="361"/>
                  <a:pt x="192" y="361"/>
                </a:cubicBezTo>
                <a:cubicBezTo>
                  <a:pt x="192" y="362"/>
                  <a:pt x="193" y="362"/>
                  <a:pt x="193" y="362"/>
                </a:cubicBezTo>
                <a:cubicBezTo>
                  <a:pt x="194" y="363"/>
                  <a:pt x="194" y="363"/>
                  <a:pt x="194" y="363"/>
                </a:cubicBezTo>
                <a:cubicBezTo>
                  <a:pt x="195" y="363"/>
                  <a:pt x="195" y="364"/>
                  <a:pt x="195" y="364"/>
                </a:cubicBezTo>
                <a:cubicBezTo>
                  <a:pt x="197" y="365"/>
                  <a:pt x="197" y="365"/>
                  <a:pt x="197" y="365"/>
                </a:cubicBezTo>
                <a:cubicBezTo>
                  <a:pt x="197" y="365"/>
                  <a:pt x="198" y="365"/>
                  <a:pt x="198" y="365"/>
                </a:cubicBezTo>
                <a:cubicBezTo>
                  <a:pt x="200" y="366"/>
                  <a:pt x="200" y="366"/>
                  <a:pt x="200" y="366"/>
                </a:cubicBezTo>
                <a:cubicBezTo>
                  <a:pt x="200" y="366"/>
                  <a:pt x="201" y="366"/>
                  <a:pt x="201" y="366"/>
                </a:cubicBezTo>
                <a:cubicBezTo>
                  <a:pt x="203" y="367"/>
                  <a:pt x="203" y="367"/>
                  <a:pt x="203" y="367"/>
                </a:cubicBezTo>
                <a:cubicBezTo>
                  <a:pt x="203" y="367"/>
                  <a:pt x="204" y="367"/>
                  <a:pt x="204" y="367"/>
                </a:cubicBezTo>
                <a:cubicBezTo>
                  <a:pt x="206" y="367"/>
                  <a:pt x="206" y="367"/>
                  <a:pt x="206" y="367"/>
                </a:cubicBezTo>
                <a:cubicBezTo>
                  <a:pt x="206" y="367"/>
                  <a:pt x="206" y="367"/>
                  <a:pt x="207" y="367"/>
                </a:cubicBezTo>
                <a:cubicBezTo>
                  <a:pt x="207" y="367"/>
                  <a:pt x="207" y="367"/>
                  <a:pt x="207" y="367"/>
                </a:cubicBezTo>
                <a:cubicBezTo>
                  <a:pt x="210" y="367"/>
                  <a:pt x="210" y="367"/>
                  <a:pt x="210" y="367"/>
                </a:cubicBezTo>
                <a:cubicBezTo>
                  <a:pt x="210" y="367"/>
                  <a:pt x="210" y="367"/>
                  <a:pt x="210" y="367"/>
                </a:cubicBezTo>
                <a:cubicBezTo>
                  <a:pt x="213" y="366"/>
                  <a:pt x="213" y="366"/>
                  <a:pt x="213" y="366"/>
                </a:cubicBezTo>
                <a:cubicBezTo>
                  <a:pt x="213" y="366"/>
                  <a:pt x="213" y="366"/>
                  <a:pt x="213" y="366"/>
                </a:cubicBezTo>
                <a:cubicBezTo>
                  <a:pt x="215" y="365"/>
                  <a:pt x="215" y="365"/>
                  <a:pt x="215" y="365"/>
                </a:cubicBezTo>
                <a:cubicBezTo>
                  <a:pt x="216" y="365"/>
                  <a:pt x="216" y="365"/>
                  <a:pt x="216" y="365"/>
                </a:cubicBezTo>
                <a:cubicBezTo>
                  <a:pt x="218" y="364"/>
                  <a:pt x="218" y="364"/>
                  <a:pt x="218" y="364"/>
                </a:cubicBezTo>
                <a:cubicBezTo>
                  <a:pt x="218" y="364"/>
                  <a:pt x="219" y="363"/>
                  <a:pt x="219" y="363"/>
                </a:cubicBezTo>
                <a:cubicBezTo>
                  <a:pt x="221" y="362"/>
                  <a:pt x="221" y="362"/>
                  <a:pt x="221" y="362"/>
                </a:cubicBezTo>
                <a:cubicBezTo>
                  <a:pt x="221" y="362"/>
                  <a:pt x="221" y="362"/>
                  <a:pt x="221" y="361"/>
                </a:cubicBezTo>
                <a:cubicBezTo>
                  <a:pt x="223" y="360"/>
                  <a:pt x="223" y="360"/>
                  <a:pt x="223" y="360"/>
                </a:cubicBezTo>
                <a:cubicBezTo>
                  <a:pt x="223" y="360"/>
                  <a:pt x="223" y="359"/>
                  <a:pt x="223" y="359"/>
                </a:cubicBezTo>
                <a:cubicBezTo>
                  <a:pt x="225" y="357"/>
                  <a:pt x="225" y="357"/>
                  <a:pt x="225" y="357"/>
                </a:cubicBezTo>
                <a:cubicBezTo>
                  <a:pt x="225" y="357"/>
                  <a:pt x="225" y="357"/>
                  <a:pt x="225" y="357"/>
                </a:cubicBezTo>
                <a:cubicBezTo>
                  <a:pt x="226" y="355"/>
                  <a:pt x="226" y="355"/>
                  <a:pt x="226" y="355"/>
                </a:cubicBezTo>
                <a:cubicBezTo>
                  <a:pt x="226" y="355"/>
                  <a:pt x="227" y="354"/>
                  <a:pt x="227" y="354"/>
                </a:cubicBezTo>
                <a:cubicBezTo>
                  <a:pt x="227" y="352"/>
                  <a:pt x="227" y="352"/>
                  <a:pt x="227" y="352"/>
                </a:cubicBezTo>
                <a:cubicBezTo>
                  <a:pt x="227" y="352"/>
                  <a:pt x="228" y="351"/>
                  <a:pt x="228" y="351"/>
                </a:cubicBezTo>
                <a:cubicBezTo>
                  <a:pt x="228" y="349"/>
                  <a:pt x="228" y="349"/>
                  <a:pt x="228" y="349"/>
                </a:cubicBezTo>
                <a:cubicBezTo>
                  <a:pt x="228" y="349"/>
                  <a:pt x="228" y="348"/>
                  <a:pt x="228" y="348"/>
                </a:cubicBezTo>
                <a:cubicBezTo>
                  <a:pt x="228" y="346"/>
                  <a:pt x="228" y="346"/>
                  <a:pt x="228" y="346"/>
                </a:cubicBezTo>
                <a:cubicBezTo>
                  <a:pt x="228" y="346"/>
                  <a:pt x="228" y="345"/>
                  <a:pt x="228" y="345"/>
                </a:cubicBezTo>
                <a:cubicBezTo>
                  <a:pt x="228" y="343"/>
                  <a:pt x="228" y="343"/>
                  <a:pt x="228" y="343"/>
                </a:cubicBezTo>
                <a:cubicBezTo>
                  <a:pt x="228" y="342"/>
                  <a:pt x="228" y="342"/>
                  <a:pt x="228" y="342"/>
                </a:cubicBezTo>
                <a:close/>
                <a:moveTo>
                  <a:pt x="214" y="346"/>
                </a:moveTo>
                <a:cubicBezTo>
                  <a:pt x="214" y="349"/>
                  <a:pt x="214" y="349"/>
                  <a:pt x="214" y="349"/>
                </a:cubicBezTo>
                <a:cubicBezTo>
                  <a:pt x="213" y="350"/>
                  <a:pt x="213" y="350"/>
                  <a:pt x="213" y="350"/>
                </a:cubicBezTo>
                <a:cubicBezTo>
                  <a:pt x="211" y="352"/>
                  <a:pt x="211" y="352"/>
                  <a:pt x="211" y="352"/>
                </a:cubicBezTo>
                <a:cubicBezTo>
                  <a:pt x="209" y="353"/>
                  <a:pt x="209" y="353"/>
                  <a:pt x="209" y="353"/>
                </a:cubicBezTo>
                <a:cubicBezTo>
                  <a:pt x="207" y="353"/>
                  <a:pt x="207" y="353"/>
                  <a:pt x="207" y="353"/>
                </a:cubicBezTo>
                <a:cubicBezTo>
                  <a:pt x="206" y="353"/>
                  <a:pt x="206" y="353"/>
                  <a:pt x="206" y="353"/>
                </a:cubicBezTo>
                <a:cubicBezTo>
                  <a:pt x="203" y="352"/>
                  <a:pt x="203" y="352"/>
                  <a:pt x="203" y="352"/>
                </a:cubicBezTo>
                <a:cubicBezTo>
                  <a:pt x="202" y="351"/>
                  <a:pt x="202" y="351"/>
                  <a:pt x="202" y="351"/>
                </a:cubicBezTo>
                <a:cubicBezTo>
                  <a:pt x="200" y="349"/>
                  <a:pt x="200" y="349"/>
                  <a:pt x="200" y="349"/>
                </a:cubicBezTo>
                <a:cubicBezTo>
                  <a:pt x="199" y="348"/>
                  <a:pt x="199" y="348"/>
                  <a:pt x="199" y="348"/>
                </a:cubicBezTo>
                <a:cubicBezTo>
                  <a:pt x="199" y="345"/>
                  <a:pt x="199" y="345"/>
                  <a:pt x="199" y="345"/>
                </a:cubicBezTo>
                <a:cubicBezTo>
                  <a:pt x="199" y="344"/>
                  <a:pt x="199" y="344"/>
                  <a:pt x="199" y="344"/>
                </a:cubicBezTo>
                <a:cubicBezTo>
                  <a:pt x="200" y="342"/>
                  <a:pt x="200" y="342"/>
                  <a:pt x="200" y="342"/>
                </a:cubicBezTo>
                <a:cubicBezTo>
                  <a:pt x="201" y="340"/>
                  <a:pt x="201" y="340"/>
                  <a:pt x="201" y="340"/>
                </a:cubicBezTo>
                <a:cubicBezTo>
                  <a:pt x="203" y="339"/>
                  <a:pt x="203" y="339"/>
                  <a:pt x="203" y="339"/>
                </a:cubicBezTo>
                <a:cubicBezTo>
                  <a:pt x="204" y="338"/>
                  <a:pt x="204" y="338"/>
                  <a:pt x="204" y="338"/>
                </a:cubicBezTo>
                <a:cubicBezTo>
                  <a:pt x="207" y="338"/>
                  <a:pt x="207" y="338"/>
                  <a:pt x="207" y="338"/>
                </a:cubicBezTo>
                <a:cubicBezTo>
                  <a:pt x="208" y="338"/>
                  <a:pt x="208" y="338"/>
                  <a:pt x="208" y="338"/>
                </a:cubicBezTo>
                <a:cubicBezTo>
                  <a:pt x="210" y="338"/>
                  <a:pt x="210" y="338"/>
                  <a:pt x="210" y="338"/>
                </a:cubicBezTo>
                <a:cubicBezTo>
                  <a:pt x="212" y="340"/>
                  <a:pt x="212" y="340"/>
                  <a:pt x="212" y="340"/>
                </a:cubicBezTo>
                <a:cubicBezTo>
                  <a:pt x="213" y="341"/>
                  <a:pt x="213" y="341"/>
                  <a:pt x="213" y="341"/>
                </a:cubicBezTo>
                <a:cubicBezTo>
                  <a:pt x="214" y="343"/>
                  <a:pt x="214" y="343"/>
                  <a:pt x="214" y="343"/>
                </a:cubicBezTo>
                <a:cubicBezTo>
                  <a:pt x="214" y="345"/>
                  <a:pt x="214" y="345"/>
                  <a:pt x="214" y="345"/>
                </a:cubicBezTo>
                <a:lnTo>
                  <a:pt x="214" y="346"/>
                </a:lnTo>
                <a:close/>
                <a:moveTo>
                  <a:pt x="91" y="342"/>
                </a:moveTo>
                <a:cubicBezTo>
                  <a:pt x="91" y="340"/>
                  <a:pt x="91" y="340"/>
                  <a:pt x="91" y="340"/>
                </a:cubicBezTo>
                <a:cubicBezTo>
                  <a:pt x="91" y="339"/>
                  <a:pt x="91" y="339"/>
                  <a:pt x="91" y="339"/>
                </a:cubicBezTo>
                <a:cubicBezTo>
                  <a:pt x="90" y="337"/>
                  <a:pt x="90" y="337"/>
                  <a:pt x="90" y="337"/>
                </a:cubicBezTo>
                <a:cubicBezTo>
                  <a:pt x="90" y="336"/>
                  <a:pt x="90" y="336"/>
                  <a:pt x="89" y="336"/>
                </a:cubicBezTo>
                <a:cubicBezTo>
                  <a:pt x="88" y="334"/>
                  <a:pt x="88" y="334"/>
                  <a:pt x="88" y="334"/>
                </a:cubicBezTo>
                <a:cubicBezTo>
                  <a:pt x="88" y="334"/>
                  <a:pt x="88" y="333"/>
                  <a:pt x="88" y="333"/>
                </a:cubicBezTo>
                <a:cubicBezTo>
                  <a:pt x="87" y="332"/>
                  <a:pt x="87" y="332"/>
                  <a:pt x="87" y="332"/>
                </a:cubicBezTo>
                <a:cubicBezTo>
                  <a:pt x="86" y="331"/>
                  <a:pt x="86" y="331"/>
                  <a:pt x="86" y="331"/>
                </a:cubicBezTo>
                <a:cubicBezTo>
                  <a:pt x="85" y="329"/>
                  <a:pt x="85" y="329"/>
                  <a:pt x="85" y="329"/>
                </a:cubicBezTo>
                <a:cubicBezTo>
                  <a:pt x="84" y="329"/>
                  <a:pt x="84" y="329"/>
                  <a:pt x="84" y="329"/>
                </a:cubicBezTo>
                <a:cubicBezTo>
                  <a:pt x="82" y="327"/>
                  <a:pt x="82" y="327"/>
                  <a:pt x="82" y="327"/>
                </a:cubicBezTo>
                <a:cubicBezTo>
                  <a:pt x="82" y="327"/>
                  <a:pt x="82" y="327"/>
                  <a:pt x="81" y="327"/>
                </a:cubicBezTo>
                <a:cubicBezTo>
                  <a:pt x="80" y="326"/>
                  <a:pt x="80" y="326"/>
                  <a:pt x="80" y="326"/>
                </a:cubicBezTo>
                <a:cubicBezTo>
                  <a:pt x="79" y="326"/>
                  <a:pt x="79" y="326"/>
                  <a:pt x="79" y="325"/>
                </a:cubicBezTo>
                <a:cubicBezTo>
                  <a:pt x="77" y="325"/>
                  <a:pt x="77" y="325"/>
                  <a:pt x="77" y="325"/>
                </a:cubicBezTo>
                <a:cubicBezTo>
                  <a:pt x="76" y="325"/>
                  <a:pt x="76" y="325"/>
                  <a:pt x="76" y="324"/>
                </a:cubicBezTo>
                <a:cubicBezTo>
                  <a:pt x="74" y="324"/>
                  <a:pt x="74" y="324"/>
                  <a:pt x="74" y="324"/>
                </a:cubicBezTo>
                <a:cubicBezTo>
                  <a:pt x="73" y="324"/>
                  <a:pt x="73" y="324"/>
                  <a:pt x="73" y="324"/>
                </a:cubicBezTo>
                <a:cubicBezTo>
                  <a:pt x="70" y="324"/>
                  <a:pt x="70" y="324"/>
                  <a:pt x="70" y="324"/>
                </a:cubicBezTo>
                <a:cubicBezTo>
                  <a:pt x="70" y="324"/>
                  <a:pt x="70" y="324"/>
                  <a:pt x="69" y="324"/>
                </a:cubicBezTo>
                <a:cubicBezTo>
                  <a:pt x="67" y="324"/>
                  <a:pt x="67" y="324"/>
                  <a:pt x="67" y="324"/>
                </a:cubicBezTo>
                <a:cubicBezTo>
                  <a:pt x="67" y="324"/>
                  <a:pt x="67" y="324"/>
                  <a:pt x="66" y="324"/>
                </a:cubicBezTo>
                <a:cubicBezTo>
                  <a:pt x="64" y="324"/>
                  <a:pt x="64" y="324"/>
                  <a:pt x="64" y="324"/>
                </a:cubicBezTo>
                <a:cubicBezTo>
                  <a:pt x="64" y="325"/>
                  <a:pt x="64" y="325"/>
                  <a:pt x="63" y="325"/>
                </a:cubicBezTo>
                <a:cubicBezTo>
                  <a:pt x="61" y="325"/>
                  <a:pt x="61" y="325"/>
                  <a:pt x="61" y="325"/>
                </a:cubicBezTo>
                <a:cubicBezTo>
                  <a:pt x="61" y="326"/>
                  <a:pt x="61" y="326"/>
                  <a:pt x="60" y="326"/>
                </a:cubicBezTo>
                <a:cubicBezTo>
                  <a:pt x="58" y="327"/>
                  <a:pt x="58" y="327"/>
                  <a:pt x="58" y="327"/>
                </a:cubicBezTo>
                <a:cubicBezTo>
                  <a:pt x="58" y="327"/>
                  <a:pt x="58" y="327"/>
                  <a:pt x="58" y="328"/>
                </a:cubicBezTo>
                <a:cubicBezTo>
                  <a:pt x="56" y="329"/>
                  <a:pt x="56" y="329"/>
                  <a:pt x="56" y="329"/>
                </a:cubicBezTo>
                <a:cubicBezTo>
                  <a:pt x="56" y="329"/>
                  <a:pt x="56" y="329"/>
                  <a:pt x="55" y="329"/>
                </a:cubicBezTo>
                <a:cubicBezTo>
                  <a:pt x="54" y="331"/>
                  <a:pt x="54" y="331"/>
                  <a:pt x="54" y="331"/>
                </a:cubicBezTo>
                <a:cubicBezTo>
                  <a:pt x="54" y="331"/>
                  <a:pt x="53" y="331"/>
                  <a:pt x="53" y="332"/>
                </a:cubicBezTo>
                <a:cubicBezTo>
                  <a:pt x="52" y="333"/>
                  <a:pt x="52" y="333"/>
                  <a:pt x="52" y="333"/>
                </a:cubicBezTo>
                <a:cubicBezTo>
                  <a:pt x="52" y="333"/>
                  <a:pt x="52" y="334"/>
                  <a:pt x="51" y="334"/>
                </a:cubicBezTo>
                <a:cubicBezTo>
                  <a:pt x="50" y="336"/>
                  <a:pt x="50" y="336"/>
                  <a:pt x="50" y="336"/>
                </a:cubicBezTo>
                <a:cubicBezTo>
                  <a:pt x="50" y="336"/>
                  <a:pt x="50" y="336"/>
                  <a:pt x="50" y="337"/>
                </a:cubicBezTo>
                <a:cubicBezTo>
                  <a:pt x="49" y="339"/>
                  <a:pt x="49" y="339"/>
                  <a:pt x="49" y="339"/>
                </a:cubicBezTo>
                <a:cubicBezTo>
                  <a:pt x="49" y="339"/>
                  <a:pt x="49" y="339"/>
                  <a:pt x="49" y="340"/>
                </a:cubicBezTo>
                <a:cubicBezTo>
                  <a:pt x="49" y="342"/>
                  <a:pt x="49" y="342"/>
                  <a:pt x="49" y="342"/>
                </a:cubicBezTo>
                <a:cubicBezTo>
                  <a:pt x="48" y="342"/>
                  <a:pt x="48" y="342"/>
                  <a:pt x="48" y="343"/>
                </a:cubicBezTo>
                <a:cubicBezTo>
                  <a:pt x="48" y="345"/>
                  <a:pt x="48" y="345"/>
                  <a:pt x="48" y="345"/>
                </a:cubicBezTo>
                <a:cubicBezTo>
                  <a:pt x="48" y="345"/>
                  <a:pt x="48" y="346"/>
                  <a:pt x="48" y="346"/>
                </a:cubicBezTo>
                <a:cubicBezTo>
                  <a:pt x="48" y="348"/>
                  <a:pt x="48" y="348"/>
                  <a:pt x="48" y="348"/>
                </a:cubicBezTo>
                <a:cubicBezTo>
                  <a:pt x="48" y="348"/>
                  <a:pt x="48" y="349"/>
                  <a:pt x="49" y="349"/>
                </a:cubicBezTo>
                <a:cubicBezTo>
                  <a:pt x="49" y="351"/>
                  <a:pt x="49" y="351"/>
                  <a:pt x="49" y="351"/>
                </a:cubicBezTo>
                <a:cubicBezTo>
                  <a:pt x="49" y="351"/>
                  <a:pt x="49" y="352"/>
                  <a:pt x="49" y="352"/>
                </a:cubicBezTo>
                <a:cubicBezTo>
                  <a:pt x="50" y="354"/>
                  <a:pt x="50" y="354"/>
                  <a:pt x="50" y="354"/>
                </a:cubicBezTo>
                <a:cubicBezTo>
                  <a:pt x="50" y="354"/>
                  <a:pt x="50" y="355"/>
                  <a:pt x="51" y="355"/>
                </a:cubicBezTo>
                <a:cubicBezTo>
                  <a:pt x="52" y="357"/>
                  <a:pt x="52" y="357"/>
                  <a:pt x="52" y="357"/>
                </a:cubicBezTo>
                <a:cubicBezTo>
                  <a:pt x="52" y="357"/>
                  <a:pt x="52" y="357"/>
                  <a:pt x="52" y="358"/>
                </a:cubicBezTo>
                <a:cubicBezTo>
                  <a:pt x="53" y="359"/>
                  <a:pt x="53" y="359"/>
                  <a:pt x="53" y="359"/>
                </a:cubicBezTo>
                <a:cubicBezTo>
                  <a:pt x="53" y="359"/>
                  <a:pt x="54" y="360"/>
                  <a:pt x="54" y="360"/>
                </a:cubicBezTo>
                <a:cubicBezTo>
                  <a:pt x="55" y="361"/>
                  <a:pt x="55" y="361"/>
                  <a:pt x="55" y="361"/>
                </a:cubicBezTo>
                <a:cubicBezTo>
                  <a:pt x="56" y="362"/>
                  <a:pt x="56" y="362"/>
                  <a:pt x="56" y="362"/>
                </a:cubicBezTo>
                <a:cubicBezTo>
                  <a:pt x="58" y="363"/>
                  <a:pt x="58" y="363"/>
                  <a:pt x="58" y="363"/>
                </a:cubicBezTo>
                <a:cubicBezTo>
                  <a:pt x="58" y="363"/>
                  <a:pt x="58" y="364"/>
                  <a:pt x="59" y="364"/>
                </a:cubicBezTo>
                <a:cubicBezTo>
                  <a:pt x="60" y="365"/>
                  <a:pt x="60" y="365"/>
                  <a:pt x="60" y="365"/>
                </a:cubicBezTo>
                <a:cubicBezTo>
                  <a:pt x="61" y="365"/>
                  <a:pt x="61" y="365"/>
                  <a:pt x="61" y="365"/>
                </a:cubicBezTo>
                <a:cubicBezTo>
                  <a:pt x="63" y="366"/>
                  <a:pt x="63" y="366"/>
                  <a:pt x="63" y="366"/>
                </a:cubicBezTo>
                <a:cubicBezTo>
                  <a:pt x="64" y="366"/>
                  <a:pt x="64" y="366"/>
                  <a:pt x="64" y="366"/>
                </a:cubicBezTo>
                <a:cubicBezTo>
                  <a:pt x="66" y="367"/>
                  <a:pt x="66" y="367"/>
                  <a:pt x="66" y="367"/>
                </a:cubicBezTo>
                <a:cubicBezTo>
                  <a:pt x="67" y="367"/>
                  <a:pt x="67" y="367"/>
                  <a:pt x="67" y="367"/>
                </a:cubicBezTo>
                <a:cubicBezTo>
                  <a:pt x="69" y="367"/>
                  <a:pt x="69" y="367"/>
                  <a:pt x="69" y="367"/>
                </a:cubicBezTo>
                <a:cubicBezTo>
                  <a:pt x="70" y="367"/>
                  <a:pt x="70" y="367"/>
                  <a:pt x="70" y="367"/>
                </a:cubicBezTo>
                <a:cubicBezTo>
                  <a:pt x="70" y="367"/>
                  <a:pt x="70" y="367"/>
                  <a:pt x="71" y="367"/>
                </a:cubicBezTo>
                <a:cubicBezTo>
                  <a:pt x="73" y="367"/>
                  <a:pt x="73" y="367"/>
                  <a:pt x="73" y="367"/>
                </a:cubicBezTo>
                <a:cubicBezTo>
                  <a:pt x="73" y="367"/>
                  <a:pt x="73" y="367"/>
                  <a:pt x="74" y="367"/>
                </a:cubicBezTo>
                <a:cubicBezTo>
                  <a:pt x="76" y="366"/>
                  <a:pt x="76" y="366"/>
                  <a:pt x="76" y="366"/>
                </a:cubicBezTo>
                <a:cubicBezTo>
                  <a:pt x="76" y="366"/>
                  <a:pt x="76" y="366"/>
                  <a:pt x="77" y="366"/>
                </a:cubicBezTo>
                <a:cubicBezTo>
                  <a:pt x="79" y="365"/>
                  <a:pt x="79" y="365"/>
                  <a:pt x="79" y="365"/>
                </a:cubicBezTo>
                <a:cubicBezTo>
                  <a:pt x="79" y="365"/>
                  <a:pt x="79" y="365"/>
                  <a:pt x="80" y="365"/>
                </a:cubicBezTo>
                <a:cubicBezTo>
                  <a:pt x="81" y="364"/>
                  <a:pt x="81" y="364"/>
                  <a:pt x="81" y="364"/>
                </a:cubicBezTo>
                <a:cubicBezTo>
                  <a:pt x="82" y="364"/>
                  <a:pt x="82" y="363"/>
                  <a:pt x="82" y="363"/>
                </a:cubicBezTo>
                <a:cubicBezTo>
                  <a:pt x="84" y="362"/>
                  <a:pt x="84" y="362"/>
                  <a:pt x="84" y="362"/>
                </a:cubicBezTo>
                <a:cubicBezTo>
                  <a:pt x="84" y="362"/>
                  <a:pt x="84" y="362"/>
                  <a:pt x="85" y="361"/>
                </a:cubicBezTo>
                <a:cubicBezTo>
                  <a:pt x="86" y="360"/>
                  <a:pt x="86" y="360"/>
                  <a:pt x="86" y="360"/>
                </a:cubicBezTo>
                <a:cubicBezTo>
                  <a:pt x="86" y="360"/>
                  <a:pt x="86" y="359"/>
                  <a:pt x="87" y="359"/>
                </a:cubicBezTo>
                <a:cubicBezTo>
                  <a:pt x="88" y="357"/>
                  <a:pt x="88" y="357"/>
                  <a:pt x="88" y="357"/>
                </a:cubicBezTo>
                <a:cubicBezTo>
                  <a:pt x="88" y="357"/>
                  <a:pt x="88" y="357"/>
                  <a:pt x="88" y="357"/>
                </a:cubicBezTo>
                <a:cubicBezTo>
                  <a:pt x="89" y="355"/>
                  <a:pt x="89" y="355"/>
                  <a:pt x="89" y="355"/>
                </a:cubicBezTo>
                <a:cubicBezTo>
                  <a:pt x="90" y="355"/>
                  <a:pt x="90" y="354"/>
                  <a:pt x="90" y="354"/>
                </a:cubicBezTo>
                <a:cubicBezTo>
                  <a:pt x="91" y="352"/>
                  <a:pt x="91" y="352"/>
                  <a:pt x="91" y="352"/>
                </a:cubicBezTo>
                <a:cubicBezTo>
                  <a:pt x="91" y="352"/>
                  <a:pt x="91" y="351"/>
                  <a:pt x="91" y="351"/>
                </a:cubicBezTo>
                <a:cubicBezTo>
                  <a:pt x="91" y="349"/>
                  <a:pt x="91" y="349"/>
                  <a:pt x="91" y="349"/>
                </a:cubicBezTo>
                <a:cubicBezTo>
                  <a:pt x="91" y="349"/>
                  <a:pt x="91" y="348"/>
                  <a:pt x="92" y="348"/>
                </a:cubicBezTo>
                <a:cubicBezTo>
                  <a:pt x="92" y="346"/>
                  <a:pt x="92" y="346"/>
                  <a:pt x="92" y="346"/>
                </a:cubicBezTo>
                <a:cubicBezTo>
                  <a:pt x="92" y="346"/>
                  <a:pt x="92" y="345"/>
                  <a:pt x="92" y="345"/>
                </a:cubicBezTo>
                <a:cubicBezTo>
                  <a:pt x="92" y="343"/>
                  <a:pt x="92" y="343"/>
                  <a:pt x="92" y="343"/>
                </a:cubicBezTo>
                <a:cubicBezTo>
                  <a:pt x="91" y="342"/>
                  <a:pt x="91" y="342"/>
                  <a:pt x="91" y="342"/>
                </a:cubicBezTo>
                <a:close/>
                <a:moveTo>
                  <a:pt x="78" y="346"/>
                </a:moveTo>
                <a:cubicBezTo>
                  <a:pt x="77" y="349"/>
                  <a:pt x="77" y="349"/>
                  <a:pt x="77" y="349"/>
                </a:cubicBezTo>
                <a:cubicBezTo>
                  <a:pt x="76" y="350"/>
                  <a:pt x="76" y="350"/>
                  <a:pt x="76" y="350"/>
                </a:cubicBezTo>
                <a:cubicBezTo>
                  <a:pt x="74" y="352"/>
                  <a:pt x="74" y="352"/>
                  <a:pt x="74" y="352"/>
                </a:cubicBezTo>
                <a:cubicBezTo>
                  <a:pt x="72" y="353"/>
                  <a:pt x="72" y="353"/>
                  <a:pt x="72" y="353"/>
                </a:cubicBezTo>
                <a:cubicBezTo>
                  <a:pt x="70" y="353"/>
                  <a:pt x="70" y="353"/>
                  <a:pt x="70" y="353"/>
                </a:cubicBezTo>
                <a:cubicBezTo>
                  <a:pt x="69" y="353"/>
                  <a:pt x="69" y="353"/>
                  <a:pt x="69" y="353"/>
                </a:cubicBezTo>
                <a:cubicBezTo>
                  <a:pt x="67" y="352"/>
                  <a:pt x="67" y="352"/>
                  <a:pt x="67" y="352"/>
                </a:cubicBezTo>
                <a:cubicBezTo>
                  <a:pt x="65" y="351"/>
                  <a:pt x="65" y="351"/>
                  <a:pt x="65" y="351"/>
                </a:cubicBezTo>
                <a:cubicBezTo>
                  <a:pt x="63" y="349"/>
                  <a:pt x="63" y="349"/>
                  <a:pt x="63" y="349"/>
                </a:cubicBezTo>
                <a:cubicBezTo>
                  <a:pt x="63" y="348"/>
                  <a:pt x="63" y="348"/>
                  <a:pt x="63" y="348"/>
                </a:cubicBezTo>
                <a:cubicBezTo>
                  <a:pt x="62" y="345"/>
                  <a:pt x="62" y="345"/>
                  <a:pt x="62" y="345"/>
                </a:cubicBezTo>
                <a:cubicBezTo>
                  <a:pt x="62" y="344"/>
                  <a:pt x="62" y="344"/>
                  <a:pt x="62" y="344"/>
                </a:cubicBezTo>
                <a:cubicBezTo>
                  <a:pt x="63" y="342"/>
                  <a:pt x="63" y="342"/>
                  <a:pt x="63" y="342"/>
                </a:cubicBezTo>
                <a:cubicBezTo>
                  <a:pt x="64" y="340"/>
                  <a:pt x="64" y="340"/>
                  <a:pt x="64" y="340"/>
                </a:cubicBezTo>
                <a:cubicBezTo>
                  <a:pt x="66" y="339"/>
                  <a:pt x="66" y="339"/>
                  <a:pt x="66" y="339"/>
                </a:cubicBezTo>
                <a:cubicBezTo>
                  <a:pt x="68" y="338"/>
                  <a:pt x="68" y="338"/>
                  <a:pt x="68" y="338"/>
                </a:cubicBezTo>
                <a:cubicBezTo>
                  <a:pt x="70" y="338"/>
                  <a:pt x="70" y="338"/>
                  <a:pt x="70" y="338"/>
                </a:cubicBezTo>
                <a:cubicBezTo>
                  <a:pt x="71" y="338"/>
                  <a:pt x="71" y="338"/>
                  <a:pt x="71" y="338"/>
                </a:cubicBezTo>
                <a:cubicBezTo>
                  <a:pt x="73" y="338"/>
                  <a:pt x="73" y="338"/>
                  <a:pt x="73" y="338"/>
                </a:cubicBezTo>
                <a:cubicBezTo>
                  <a:pt x="75" y="340"/>
                  <a:pt x="75" y="340"/>
                  <a:pt x="75" y="340"/>
                </a:cubicBezTo>
                <a:cubicBezTo>
                  <a:pt x="76" y="341"/>
                  <a:pt x="76" y="341"/>
                  <a:pt x="76" y="341"/>
                </a:cubicBezTo>
                <a:cubicBezTo>
                  <a:pt x="77" y="343"/>
                  <a:pt x="77" y="343"/>
                  <a:pt x="77" y="343"/>
                </a:cubicBezTo>
                <a:cubicBezTo>
                  <a:pt x="78" y="345"/>
                  <a:pt x="78" y="345"/>
                  <a:pt x="78" y="345"/>
                </a:cubicBezTo>
                <a:lnTo>
                  <a:pt x="78" y="346"/>
                </a:lnTo>
                <a:close/>
                <a:moveTo>
                  <a:pt x="274" y="284"/>
                </a:moveTo>
                <a:cubicBezTo>
                  <a:pt x="274" y="283"/>
                  <a:pt x="274" y="283"/>
                  <a:pt x="273" y="283"/>
                </a:cubicBezTo>
                <a:cubicBezTo>
                  <a:pt x="273" y="280"/>
                  <a:pt x="273" y="280"/>
                  <a:pt x="273" y="280"/>
                </a:cubicBezTo>
                <a:cubicBezTo>
                  <a:pt x="273" y="280"/>
                  <a:pt x="273" y="279"/>
                  <a:pt x="272" y="279"/>
                </a:cubicBezTo>
                <a:cubicBezTo>
                  <a:pt x="271" y="277"/>
                  <a:pt x="271" y="277"/>
                  <a:pt x="271" y="277"/>
                </a:cubicBezTo>
                <a:cubicBezTo>
                  <a:pt x="271" y="276"/>
                  <a:pt x="271" y="276"/>
                  <a:pt x="271" y="276"/>
                </a:cubicBezTo>
                <a:cubicBezTo>
                  <a:pt x="270" y="274"/>
                  <a:pt x="270" y="274"/>
                  <a:pt x="270" y="274"/>
                </a:cubicBezTo>
                <a:cubicBezTo>
                  <a:pt x="270" y="274"/>
                  <a:pt x="270" y="274"/>
                  <a:pt x="270" y="274"/>
                </a:cubicBezTo>
                <a:cubicBezTo>
                  <a:pt x="269" y="273"/>
                  <a:pt x="269" y="273"/>
                  <a:pt x="269" y="273"/>
                </a:cubicBezTo>
                <a:cubicBezTo>
                  <a:pt x="269" y="273"/>
                  <a:pt x="269" y="273"/>
                  <a:pt x="269" y="273"/>
                </a:cubicBezTo>
                <a:cubicBezTo>
                  <a:pt x="269" y="273"/>
                  <a:pt x="269" y="273"/>
                  <a:pt x="269" y="273"/>
                </a:cubicBezTo>
                <a:cubicBezTo>
                  <a:pt x="267" y="271"/>
                  <a:pt x="267" y="271"/>
                  <a:pt x="267" y="271"/>
                </a:cubicBezTo>
                <a:cubicBezTo>
                  <a:pt x="267" y="270"/>
                  <a:pt x="267" y="270"/>
                  <a:pt x="267" y="270"/>
                </a:cubicBezTo>
                <a:cubicBezTo>
                  <a:pt x="217" y="222"/>
                  <a:pt x="217" y="222"/>
                  <a:pt x="217" y="222"/>
                </a:cubicBezTo>
                <a:cubicBezTo>
                  <a:pt x="217" y="221"/>
                  <a:pt x="217" y="221"/>
                  <a:pt x="217" y="221"/>
                </a:cubicBezTo>
                <a:cubicBezTo>
                  <a:pt x="215" y="219"/>
                  <a:pt x="215" y="219"/>
                  <a:pt x="215" y="219"/>
                </a:cubicBezTo>
                <a:cubicBezTo>
                  <a:pt x="215" y="219"/>
                  <a:pt x="214" y="219"/>
                  <a:pt x="214" y="219"/>
                </a:cubicBezTo>
                <a:cubicBezTo>
                  <a:pt x="212" y="218"/>
                  <a:pt x="212" y="218"/>
                  <a:pt x="212" y="218"/>
                </a:cubicBezTo>
                <a:cubicBezTo>
                  <a:pt x="212" y="217"/>
                  <a:pt x="211" y="217"/>
                  <a:pt x="211" y="217"/>
                </a:cubicBezTo>
                <a:cubicBezTo>
                  <a:pt x="208" y="216"/>
                  <a:pt x="208" y="216"/>
                  <a:pt x="208" y="216"/>
                </a:cubicBezTo>
                <a:cubicBezTo>
                  <a:pt x="208" y="216"/>
                  <a:pt x="208" y="216"/>
                  <a:pt x="208" y="216"/>
                </a:cubicBezTo>
                <a:cubicBezTo>
                  <a:pt x="205" y="215"/>
                  <a:pt x="205" y="215"/>
                  <a:pt x="205" y="215"/>
                </a:cubicBezTo>
                <a:cubicBezTo>
                  <a:pt x="205" y="215"/>
                  <a:pt x="205" y="215"/>
                  <a:pt x="205" y="215"/>
                </a:cubicBezTo>
                <a:cubicBezTo>
                  <a:pt x="205" y="215"/>
                  <a:pt x="205" y="215"/>
                  <a:pt x="205" y="215"/>
                </a:cubicBezTo>
                <a:cubicBezTo>
                  <a:pt x="204" y="215"/>
                  <a:pt x="204" y="215"/>
                  <a:pt x="204" y="215"/>
                </a:cubicBezTo>
                <a:cubicBezTo>
                  <a:pt x="204" y="215"/>
                  <a:pt x="204" y="215"/>
                  <a:pt x="204" y="215"/>
                </a:cubicBezTo>
                <a:cubicBezTo>
                  <a:pt x="201" y="215"/>
                  <a:pt x="201" y="215"/>
                  <a:pt x="201" y="215"/>
                </a:cubicBezTo>
                <a:cubicBezTo>
                  <a:pt x="201" y="215"/>
                  <a:pt x="201" y="215"/>
                  <a:pt x="201" y="215"/>
                </a:cubicBezTo>
                <a:cubicBezTo>
                  <a:pt x="183" y="215"/>
                  <a:pt x="183" y="215"/>
                  <a:pt x="183" y="215"/>
                </a:cubicBezTo>
                <a:cubicBezTo>
                  <a:pt x="183" y="212"/>
                  <a:pt x="183" y="212"/>
                  <a:pt x="183" y="212"/>
                </a:cubicBezTo>
                <a:cubicBezTo>
                  <a:pt x="183" y="212"/>
                  <a:pt x="183" y="212"/>
                  <a:pt x="183" y="211"/>
                </a:cubicBezTo>
                <a:cubicBezTo>
                  <a:pt x="182" y="209"/>
                  <a:pt x="182" y="209"/>
                  <a:pt x="182" y="209"/>
                </a:cubicBezTo>
                <a:cubicBezTo>
                  <a:pt x="182" y="209"/>
                  <a:pt x="182" y="208"/>
                  <a:pt x="182" y="208"/>
                </a:cubicBezTo>
                <a:cubicBezTo>
                  <a:pt x="182" y="206"/>
                  <a:pt x="182" y="206"/>
                  <a:pt x="182" y="206"/>
                </a:cubicBezTo>
                <a:cubicBezTo>
                  <a:pt x="181" y="205"/>
                  <a:pt x="181" y="205"/>
                  <a:pt x="181" y="204"/>
                </a:cubicBezTo>
                <a:cubicBezTo>
                  <a:pt x="180" y="202"/>
                  <a:pt x="180" y="202"/>
                  <a:pt x="180" y="202"/>
                </a:cubicBezTo>
                <a:cubicBezTo>
                  <a:pt x="180" y="202"/>
                  <a:pt x="179" y="201"/>
                  <a:pt x="179" y="201"/>
                </a:cubicBezTo>
                <a:cubicBezTo>
                  <a:pt x="178" y="199"/>
                  <a:pt x="178" y="199"/>
                  <a:pt x="178" y="199"/>
                </a:cubicBezTo>
                <a:cubicBezTo>
                  <a:pt x="177" y="199"/>
                  <a:pt x="177" y="198"/>
                  <a:pt x="177" y="198"/>
                </a:cubicBezTo>
                <a:cubicBezTo>
                  <a:pt x="175" y="197"/>
                  <a:pt x="175" y="197"/>
                  <a:pt x="175" y="197"/>
                </a:cubicBezTo>
                <a:cubicBezTo>
                  <a:pt x="174" y="196"/>
                  <a:pt x="174" y="196"/>
                  <a:pt x="174" y="196"/>
                </a:cubicBezTo>
                <a:cubicBezTo>
                  <a:pt x="172" y="195"/>
                  <a:pt x="172" y="195"/>
                  <a:pt x="172" y="195"/>
                </a:cubicBezTo>
                <a:cubicBezTo>
                  <a:pt x="171" y="195"/>
                  <a:pt x="171" y="194"/>
                  <a:pt x="170" y="194"/>
                </a:cubicBezTo>
                <a:cubicBezTo>
                  <a:pt x="168" y="193"/>
                  <a:pt x="168" y="193"/>
                  <a:pt x="168" y="193"/>
                </a:cubicBezTo>
                <a:cubicBezTo>
                  <a:pt x="168" y="193"/>
                  <a:pt x="168" y="193"/>
                  <a:pt x="168" y="193"/>
                </a:cubicBezTo>
                <a:cubicBezTo>
                  <a:pt x="167" y="193"/>
                  <a:pt x="167" y="193"/>
                  <a:pt x="167" y="193"/>
                </a:cubicBezTo>
                <a:cubicBezTo>
                  <a:pt x="164" y="193"/>
                  <a:pt x="164" y="193"/>
                  <a:pt x="164" y="193"/>
                </a:cubicBezTo>
                <a:cubicBezTo>
                  <a:pt x="164" y="193"/>
                  <a:pt x="163" y="193"/>
                  <a:pt x="163" y="193"/>
                </a:cubicBezTo>
                <a:cubicBezTo>
                  <a:pt x="19" y="193"/>
                  <a:pt x="19" y="193"/>
                  <a:pt x="19" y="193"/>
                </a:cubicBezTo>
                <a:cubicBezTo>
                  <a:pt x="19" y="193"/>
                  <a:pt x="19" y="193"/>
                  <a:pt x="19" y="193"/>
                </a:cubicBezTo>
                <a:cubicBezTo>
                  <a:pt x="16" y="193"/>
                  <a:pt x="16" y="193"/>
                  <a:pt x="16" y="193"/>
                </a:cubicBezTo>
                <a:cubicBezTo>
                  <a:pt x="16" y="193"/>
                  <a:pt x="16" y="193"/>
                  <a:pt x="16" y="193"/>
                </a:cubicBezTo>
                <a:cubicBezTo>
                  <a:pt x="15" y="193"/>
                  <a:pt x="15" y="193"/>
                  <a:pt x="15" y="193"/>
                </a:cubicBezTo>
                <a:cubicBezTo>
                  <a:pt x="15" y="194"/>
                  <a:pt x="15" y="194"/>
                  <a:pt x="15" y="194"/>
                </a:cubicBezTo>
                <a:cubicBezTo>
                  <a:pt x="15" y="194"/>
                  <a:pt x="15" y="194"/>
                  <a:pt x="15" y="194"/>
                </a:cubicBezTo>
                <a:cubicBezTo>
                  <a:pt x="12" y="194"/>
                  <a:pt x="12" y="194"/>
                  <a:pt x="12" y="194"/>
                </a:cubicBezTo>
                <a:cubicBezTo>
                  <a:pt x="12" y="194"/>
                  <a:pt x="12" y="195"/>
                  <a:pt x="11" y="195"/>
                </a:cubicBezTo>
                <a:cubicBezTo>
                  <a:pt x="9" y="196"/>
                  <a:pt x="9" y="196"/>
                  <a:pt x="9" y="196"/>
                </a:cubicBezTo>
                <a:cubicBezTo>
                  <a:pt x="9" y="196"/>
                  <a:pt x="8" y="196"/>
                  <a:pt x="8" y="197"/>
                </a:cubicBezTo>
                <a:cubicBezTo>
                  <a:pt x="6" y="198"/>
                  <a:pt x="6" y="198"/>
                  <a:pt x="6" y="198"/>
                </a:cubicBezTo>
                <a:cubicBezTo>
                  <a:pt x="6" y="198"/>
                  <a:pt x="5" y="199"/>
                  <a:pt x="5" y="199"/>
                </a:cubicBezTo>
                <a:cubicBezTo>
                  <a:pt x="3" y="201"/>
                  <a:pt x="3" y="201"/>
                  <a:pt x="3" y="201"/>
                </a:cubicBezTo>
                <a:cubicBezTo>
                  <a:pt x="3" y="202"/>
                  <a:pt x="3" y="202"/>
                  <a:pt x="3" y="202"/>
                </a:cubicBezTo>
                <a:cubicBezTo>
                  <a:pt x="2" y="204"/>
                  <a:pt x="2" y="204"/>
                  <a:pt x="2" y="204"/>
                </a:cubicBezTo>
                <a:cubicBezTo>
                  <a:pt x="1" y="205"/>
                  <a:pt x="1" y="205"/>
                  <a:pt x="1" y="205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208"/>
                  <a:pt x="0" y="209"/>
                  <a:pt x="0" y="209"/>
                </a:cubicBezTo>
                <a:cubicBezTo>
                  <a:pt x="0" y="212"/>
                  <a:pt x="0" y="212"/>
                  <a:pt x="0" y="212"/>
                </a:cubicBezTo>
                <a:cubicBezTo>
                  <a:pt x="0" y="212"/>
                  <a:pt x="0" y="212"/>
                  <a:pt x="0" y="212"/>
                </a:cubicBezTo>
                <a:cubicBezTo>
                  <a:pt x="0" y="296"/>
                  <a:pt x="0" y="296"/>
                  <a:pt x="0" y="296"/>
                </a:cubicBezTo>
                <a:cubicBezTo>
                  <a:pt x="0" y="296"/>
                  <a:pt x="0" y="296"/>
                  <a:pt x="0" y="296"/>
                </a:cubicBezTo>
                <a:cubicBezTo>
                  <a:pt x="0" y="303"/>
                  <a:pt x="0" y="303"/>
                  <a:pt x="0" y="303"/>
                </a:cubicBezTo>
                <a:cubicBezTo>
                  <a:pt x="0" y="303"/>
                  <a:pt x="0" y="303"/>
                  <a:pt x="0" y="303"/>
                </a:cubicBezTo>
                <a:cubicBezTo>
                  <a:pt x="0" y="327"/>
                  <a:pt x="0" y="327"/>
                  <a:pt x="0" y="327"/>
                </a:cubicBezTo>
                <a:cubicBezTo>
                  <a:pt x="0" y="327"/>
                  <a:pt x="0" y="327"/>
                  <a:pt x="0" y="327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330"/>
                  <a:pt x="0" y="330"/>
                  <a:pt x="0" y="330"/>
                </a:cubicBezTo>
                <a:cubicBezTo>
                  <a:pt x="0" y="331"/>
                  <a:pt x="0" y="331"/>
                  <a:pt x="0" y="331"/>
                </a:cubicBezTo>
                <a:cubicBezTo>
                  <a:pt x="1" y="334"/>
                  <a:pt x="1" y="334"/>
                  <a:pt x="1" y="334"/>
                </a:cubicBezTo>
                <a:cubicBezTo>
                  <a:pt x="1" y="334"/>
                  <a:pt x="1" y="335"/>
                  <a:pt x="2" y="335"/>
                </a:cubicBezTo>
                <a:cubicBezTo>
                  <a:pt x="3" y="337"/>
                  <a:pt x="3" y="337"/>
                  <a:pt x="3" y="337"/>
                </a:cubicBezTo>
                <a:cubicBezTo>
                  <a:pt x="3" y="338"/>
                  <a:pt x="3" y="338"/>
                  <a:pt x="3" y="338"/>
                </a:cubicBezTo>
                <a:cubicBezTo>
                  <a:pt x="5" y="340"/>
                  <a:pt x="5" y="340"/>
                  <a:pt x="5" y="340"/>
                </a:cubicBezTo>
                <a:cubicBezTo>
                  <a:pt x="5" y="341"/>
                  <a:pt x="6" y="341"/>
                  <a:pt x="6" y="341"/>
                </a:cubicBezTo>
                <a:cubicBezTo>
                  <a:pt x="8" y="343"/>
                  <a:pt x="8" y="343"/>
                  <a:pt x="8" y="343"/>
                </a:cubicBezTo>
                <a:cubicBezTo>
                  <a:pt x="8" y="343"/>
                  <a:pt x="9" y="343"/>
                  <a:pt x="9" y="344"/>
                </a:cubicBezTo>
                <a:cubicBezTo>
                  <a:pt x="11" y="345"/>
                  <a:pt x="11" y="345"/>
                  <a:pt x="11" y="345"/>
                </a:cubicBezTo>
                <a:cubicBezTo>
                  <a:pt x="12" y="345"/>
                  <a:pt x="12" y="345"/>
                  <a:pt x="12" y="345"/>
                </a:cubicBezTo>
                <a:cubicBezTo>
                  <a:pt x="15" y="346"/>
                  <a:pt x="15" y="346"/>
                  <a:pt x="15" y="346"/>
                </a:cubicBezTo>
                <a:cubicBezTo>
                  <a:pt x="15" y="346"/>
                  <a:pt x="16" y="346"/>
                  <a:pt x="16" y="346"/>
                </a:cubicBezTo>
                <a:cubicBezTo>
                  <a:pt x="19" y="346"/>
                  <a:pt x="19" y="346"/>
                  <a:pt x="19" y="346"/>
                </a:cubicBezTo>
                <a:cubicBezTo>
                  <a:pt x="19" y="346"/>
                  <a:pt x="19" y="346"/>
                  <a:pt x="19" y="346"/>
                </a:cubicBezTo>
                <a:cubicBezTo>
                  <a:pt x="36" y="346"/>
                  <a:pt x="36" y="346"/>
                  <a:pt x="36" y="346"/>
                </a:cubicBezTo>
                <a:cubicBezTo>
                  <a:pt x="36" y="346"/>
                  <a:pt x="36" y="346"/>
                  <a:pt x="36" y="346"/>
                </a:cubicBezTo>
                <a:cubicBezTo>
                  <a:pt x="42" y="346"/>
                  <a:pt x="42" y="346"/>
                  <a:pt x="42" y="346"/>
                </a:cubicBezTo>
                <a:cubicBezTo>
                  <a:pt x="44" y="337"/>
                  <a:pt x="44" y="337"/>
                  <a:pt x="44" y="337"/>
                </a:cubicBezTo>
                <a:cubicBezTo>
                  <a:pt x="45" y="334"/>
                  <a:pt x="45" y="334"/>
                  <a:pt x="45" y="334"/>
                </a:cubicBezTo>
                <a:cubicBezTo>
                  <a:pt x="46" y="331"/>
                  <a:pt x="46" y="331"/>
                  <a:pt x="46" y="331"/>
                </a:cubicBezTo>
                <a:cubicBezTo>
                  <a:pt x="48" y="329"/>
                  <a:pt x="48" y="329"/>
                  <a:pt x="48" y="329"/>
                </a:cubicBezTo>
                <a:cubicBezTo>
                  <a:pt x="50" y="326"/>
                  <a:pt x="50" y="326"/>
                  <a:pt x="50" y="326"/>
                </a:cubicBezTo>
                <a:cubicBezTo>
                  <a:pt x="52" y="324"/>
                  <a:pt x="52" y="324"/>
                  <a:pt x="52" y="324"/>
                </a:cubicBezTo>
                <a:cubicBezTo>
                  <a:pt x="55" y="322"/>
                  <a:pt x="55" y="322"/>
                  <a:pt x="55" y="322"/>
                </a:cubicBezTo>
                <a:cubicBezTo>
                  <a:pt x="58" y="320"/>
                  <a:pt x="58" y="320"/>
                  <a:pt x="58" y="320"/>
                </a:cubicBezTo>
                <a:cubicBezTo>
                  <a:pt x="61" y="319"/>
                  <a:pt x="61" y="319"/>
                  <a:pt x="61" y="319"/>
                </a:cubicBezTo>
                <a:cubicBezTo>
                  <a:pt x="64" y="318"/>
                  <a:pt x="64" y="318"/>
                  <a:pt x="64" y="318"/>
                </a:cubicBezTo>
                <a:cubicBezTo>
                  <a:pt x="67" y="317"/>
                  <a:pt x="67" y="317"/>
                  <a:pt x="67" y="317"/>
                </a:cubicBezTo>
                <a:cubicBezTo>
                  <a:pt x="70" y="317"/>
                  <a:pt x="70" y="317"/>
                  <a:pt x="70" y="317"/>
                </a:cubicBezTo>
                <a:cubicBezTo>
                  <a:pt x="74" y="317"/>
                  <a:pt x="74" y="317"/>
                  <a:pt x="74" y="317"/>
                </a:cubicBezTo>
                <a:cubicBezTo>
                  <a:pt x="77" y="318"/>
                  <a:pt x="77" y="318"/>
                  <a:pt x="77" y="318"/>
                </a:cubicBezTo>
                <a:cubicBezTo>
                  <a:pt x="80" y="319"/>
                  <a:pt x="80" y="319"/>
                  <a:pt x="80" y="319"/>
                </a:cubicBezTo>
                <a:cubicBezTo>
                  <a:pt x="83" y="320"/>
                  <a:pt x="83" y="320"/>
                  <a:pt x="83" y="320"/>
                </a:cubicBezTo>
                <a:cubicBezTo>
                  <a:pt x="86" y="322"/>
                  <a:pt x="86" y="322"/>
                  <a:pt x="86" y="322"/>
                </a:cubicBezTo>
                <a:cubicBezTo>
                  <a:pt x="88" y="324"/>
                  <a:pt x="88" y="324"/>
                  <a:pt x="88" y="324"/>
                </a:cubicBezTo>
                <a:cubicBezTo>
                  <a:pt x="91" y="326"/>
                  <a:pt x="91" y="326"/>
                  <a:pt x="91" y="326"/>
                </a:cubicBezTo>
                <a:cubicBezTo>
                  <a:pt x="93" y="329"/>
                  <a:pt x="93" y="329"/>
                  <a:pt x="93" y="329"/>
                </a:cubicBezTo>
                <a:cubicBezTo>
                  <a:pt x="94" y="331"/>
                  <a:pt x="94" y="331"/>
                  <a:pt x="94" y="331"/>
                </a:cubicBezTo>
                <a:cubicBezTo>
                  <a:pt x="96" y="334"/>
                  <a:pt x="96" y="334"/>
                  <a:pt x="96" y="334"/>
                </a:cubicBezTo>
                <a:cubicBezTo>
                  <a:pt x="97" y="337"/>
                  <a:pt x="97" y="337"/>
                  <a:pt x="97" y="337"/>
                </a:cubicBezTo>
                <a:cubicBezTo>
                  <a:pt x="98" y="341"/>
                  <a:pt x="98" y="341"/>
                  <a:pt x="98" y="341"/>
                </a:cubicBezTo>
                <a:cubicBezTo>
                  <a:pt x="98" y="341"/>
                  <a:pt x="98" y="341"/>
                  <a:pt x="98" y="341"/>
                </a:cubicBezTo>
                <a:cubicBezTo>
                  <a:pt x="99" y="346"/>
                  <a:pt x="99" y="346"/>
                  <a:pt x="99" y="346"/>
                </a:cubicBezTo>
                <a:cubicBezTo>
                  <a:pt x="104" y="346"/>
                  <a:pt x="104" y="346"/>
                  <a:pt x="104" y="346"/>
                </a:cubicBezTo>
                <a:cubicBezTo>
                  <a:pt x="173" y="346"/>
                  <a:pt x="173" y="346"/>
                  <a:pt x="173" y="346"/>
                </a:cubicBezTo>
                <a:cubicBezTo>
                  <a:pt x="178" y="346"/>
                  <a:pt x="178" y="346"/>
                  <a:pt x="178" y="346"/>
                </a:cubicBezTo>
                <a:cubicBezTo>
                  <a:pt x="179" y="341"/>
                  <a:pt x="179" y="341"/>
                  <a:pt x="179" y="341"/>
                </a:cubicBezTo>
                <a:cubicBezTo>
                  <a:pt x="179" y="341"/>
                  <a:pt x="179" y="341"/>
                  <a:pt x="179" y="341"/>
                </a:cubicBezTo>
                <a:cubicBezTo>
                  <a:pt x="180" y="337"/>
                  <a:pt x="180" y="337"/>
                  <a:pt x="180" y="337"/>
                </a:cubicBezTo>
                <a:cubicBezTo>
                  <a:pt x="181" y="334"/>
                  <a:pt x="181" y="334"/>
                  <a:pt x="181" y="334"/>
                </a:cubicBezTo>
                <a:cubicBezTo>
                  <a:pt x="183" y="331"/>
                  <a:pt x="183" y="331"/>
                  <a:pt x="183" y="331"/>
                </a:cubicBezTo>
                <a:cubicBezTo>
                  <a:pt x="184" y="329"/>
                  <a:pt x="184" y="329"/>
                  <a:pt x="184" y="329"/>
                </a:cubicBezTo>
                <a:cubicBezTo>
                  <a:pt x="186" y="326"/>
                  <a:pt x="186" y="326"/>
                  <a:pt x="186" y="326"/>
                </a:cubicBezTo>
                <a:cubicBezTo>
                  <a:pt x="189" y="324"/>
                  <a:pt x="189" y="324"/>
                  <a:pt x="189" y="324"/>
                </a:cubicBezTo>
                <a:cubicBezTo>
                  <a:pt x="191" y="322"/>
                  <a:pt x="191" y="322"/>
                  <a:pt x="191" y="322"/>
                </a:cubicBezTo>
                <a:cubicBezTo>
                  <a:pt x="194" y="320"/>
                  <a:pt x="194" y="320"/>
                  <a:pt x="194" y="320"/>
                </a:cubicBezTo>
                <a:cubicBezTo>
                  <a:pt x="197" y="319"/>
                  <a:pt x="197" y="319"/>
                  <a:pt x="197" y="319"/>
                </a:cubicBezTo>
                <a:cubicBezTo>
                  <a:pt x="200" y="318"/>
                  <a:pt x="200" y="318"/>
                  <a:pt x="200" y="318"/>
                </a:cubicBezTo>
                <a:cubicBezTo>
                  <a:pt x="203" y="317"/>
                  <a:pt x="203" y="317"/>
                  <a:pt x="203" y="317"/>
                </a:cubicBezTo>
                <a:cubicBezTo>
                  <a:pt x="207" y="317"/>
                  <a:pt x="207" y="317"/>
                  <a:pt x="207" y="317"/>
                </a:cubicBezTo>
                <a:cubicBezTo>
                  <a:pt x="210" y="317"/>
                  <a:pt x="210" y="317"/>
                  <a:pt x="210" y="317"/>
                </a:cubicBezTo>
                <a:cubicBezTo>
                  <a:pt x="213" y="318"/>
                  <a:pt x="213" y="318"/>
                  <a:pt x="213" y="318"/>
                </a:cubicBezTo>
                <a:cubicBezTo>
                  <a:pt x="216" y="319"/>
                  <a:pt x="216" y="319"/>
                  <a:pt x="216" y="319"/>
                </a:cubicBezTo>
                <a:cubicBezTo>
                  <a:pt x="219" y="320"/>
                  <a:pt x="219" y="320"/>
                  <a:pt x="219" y="320"/>
                </a:cubicBezTo>
                <a:cubicBezTo>
                  <a:pt x="222" y="322"/>
                  <a:pt x="222" y="322"/>
                  <a:pt x="222" y="322"/>
                </a:cubicBezTo>
                <a:cubicBezTo>
                  <a:pt x="225" y="324"/>
                  <a:pt x="225" y="324"/>
                  <a:pt x="225" y="324"/>
                </a:cubicBezTo>
                <a:cubicBezTo>
                  <a:pt x="227" y="326"/>
                  <a:pt x="227" y="326"/>
                  <a:pt x="227" y="326"/>
                </a:cubicBezTo>
                <a:cubicBezTo>
                  <a:pt x="229" y="329"/>
                  <a:pt x="229" y="329"/>
                  <a:pt x="229" y="329"/>
                </a:cubicBezTo>
                <a:cubicBezTo>
                  <a:pt x="231" y="331"/>
                  <a:pt x="231" y="331"/>
                  <a:pt x="231" y="331"/>
                </a:cubicBezTo>
                <a:cubicBezTo>
                  <a:pt x="232" y="334"/>
                  <a:pt x="232" y="334"/>
                  <a:pt x="232" y="334"/>
                </a:cubicBezTo>
                <a:cubicBezTo>
                  <a:pt x="233" y="337"/>
                  <a:pt x="233" y="337"/>
                  <a:pt x="233" y="337"/>
                </a:cubicBezTo>
                <a:cubicBezTo>
                  <a:pt x="235" y="346"/>
                  <a:pt x="235" y="346"/>
                  <a:pt x="235" y="346"/>
                </a:cubicBezTo>
                <a:cubicBezTo>
                  <a:pt x="241" y="346"/>
                  <a:pt x="241" y="346"/>
                  <a:pt x="241" y="346"/>
                </a:cubicBezTo>
                <a:cubicBezTo>
                  <a:pt x="254" y="346"/>
                  <a:pt x="254" y="346"/>
                  <a:pt x="254" y="346"/>
                </a:cubicBezTo>
                <a:cubicBezTo>
                  <a:pt x="255" y="346"/>
                  <a:pt x="255" y="346"/>
                  <a:pt x="255" y="346"/>
                </a:cubicBezTo>
                <a:cubicBezTo>
                  <a:pt x="258" y="346"/>
                  <a:pt x="258" y="346"/>
                  <a:pt x="258" y="346"/>
                </a:cubicBezTo>
                <a:cubicBezTo>
                  <a:pt x="258" y="346"/>
                  <a:pt x="258" y="346"/>
                  <a:pt x="259" y="346"/>
                </a:cubicBezTo>
                <a:cubicBezTo>
                  <a:pt x="261" y="345"/>
                  <a:pt x="261" y="345"/>
                  <a:pt x="261" y="345"/>
                </a:cubicBezTo>
                <a:cubicBezTo>
                  <a:pt x="262" y="345"/>
                  <a:pt x="262" y="345"/>
                  <a:pt x="263" y="345"/>
                </a:cubicBezTo>
                <a:cubicBezTo>
                  <a:pt x="265" y="344"/>
                  <a:pt x="265" y="344"/>
                  <a:pt x="265" y="344"/>
                </a:cubicBezTo>
                <a:cubicBezTo>
                  <a:pt x="265" y="343"/>
                  <a:pt x="265" y="343"/>
                  <a:pt x="266" y="343"/>
                </a:cubicBezTo>
                <a:cubicBezTo>
                  <a:pt x="268" y="341"/>
                  <a:pt x="268" y="341"/>
                  <a:pt x="268" y="341"/>
                </a:cubicBezTo>
                <a:cubicBezTo>
                  <a:pt x="268" y="341"/>
                  <a:pt x="268" y="341"/>
                  <a:pt x="269" y="340"/>
                </a:cubicBezTo>
                <a:cubicBezTo>
                  <a:pt x="270" y="338"/>
                  <a:pt x="270" y="338"/>
                  <a:pt x="270" y="338"/>
                </a:cubicBezTo>
                <a:cubicBezTo>
                  <a:pt x="270" y="338"/>
                  <a:pt x="271" y="338"/>
                  <a:pt x="271" y="337"/>
                </a:cubicBezTo>
                <a:cubicBezTo>
                  <a:pt x="272" y="335"/>
                  <a:pt x="272" y="335"/>
                  <a:pt x="272" y="335"/>
                </a:cubicBezTo>
                <a:cubicBezTo>
                  <a:pt x="272" y="335"/>
                  <a:pt x="272" y="335"/>
                  <a:pt x="272" y="335"/>
                </a:cubicBezTo>
                <a:cubicBezTo>
                  <a:pt x="272" y="335"/>
                  <a:pt x="272" y="335"/>
                  <a:pt x="272" y="335"/>
                </a:cubicBezTo>
                <a:cubicBezTo>
                  <a:pt x="273" y="334"/>
                  <a:pt x="273" y="334"/>
                  <a:pt x="273" y="334"/>
                </a:cubicBezTo>
                <a:cubicBezTo>
                  <a:pt x="273" y="334"/>
                  <a:pt x="273" y="334"/>
                  <a:pt x="273" y="334"/>
                </a:cubicBezTo>
                <a:cubicBezTo>
                  <a:pt x="273" y="331"/>
                  <a:pt x="273" y="331"/>
                  <a:pt x="273" y="331"/>
                </a:cubicBezTo>
                <a:cubicBezTo>
                  <a:pt x="273" y="331"/>
                  <a:pt x="274" y="331"/>
                  <a:pt x="274" y="330"/>
                </a:cubicBezTo>
                <a:cubicBezTo>
                  <a:pt x="274" y="328"/>
                  <a:pt x="274" y="328"/>
                  <a:pt x="274" y="328"/>
                </a:cubicBezTo>
                <a:cubicBezTo>
                  <a:pt x="274" y="327"/>
                  <a:pt x="274" y="327"/>
                  <a:pt x="274" y="327"/>
                </a:cubicBezTo>
                <a:cubicBezTo>
                  <a:pt x="274" y="303"/>
                  <a:pt x="274" y="303"/>
                  <a:pt x="274" y="303"/>
                </a:cubicBezTo>
                <a:cubicBezTo>
                  <a:pt x="274" y="296"/>
                  <a:pt x="274" y="296"/>
                  <a:pt x="274" y="296"/>
                </a:cubicBezTo>
                <a:cubicBezTo>
                  <a:pt x="274" y="296"/>
                  <a:pt x="274" y="296"/>
                  <a:pt x="274" y="296"/>
                </a:cubicBezTo>
                <a:cubicBezTo>
                  <a:pt x="274" y="287"/>
                  <a:pt x="274" y="287"/>
                  <a:pt x="274" y="287"/>
                </a:cubicBezTo>
                <a:cubicBezTo>
                  <a:pt x="274" y="287"/>
                  <a:pt x="274" y="287"/>
                  <a:pt x="274" y="287"/>
                </a:cubicBezTo>
                <a:lnTo>
                  <a:pt x="274" y="284"/>
                </a:lnTo>
                <a:close/>
                <a:moveTo>
                  <a:pt x="163" y="207"/>
                </a:moveTo>
                <a:cubicBezTo>
                  <a:pt x="164" y="207"/>
                  <a:pt x="164" y="207"/>
                  <a:pt x="164" y="207"/>
                </a:cubicBezTo>
                <a:cubicBezTo>
                  <a:pt x="165" y="207"/>
                  <a:pt x="165" y="207"/>
                  <a:pt x="165" y="207"/>
                </a:cubicBezTo>
                <a:cubicBezTo>
                  <a:pt x="167" y="209"/>
                  <a:pt x="167" y="209"/>
                  <a:pt x="167" y="209"/>
                </a:cubicBezTo>
                <a:cubicBezTo>
                  <a:pt x="168" y="210"/>
                  <a:pt x="168" y="210"/>
                  <a:pt x="168" y="210"/>
                </a:cubicBezTo>
                <a:cubicBezTo>
                  <a:pt x="169" y="213"/>
                  <a:pt x="169" y="213"/>
                  <a:pt x="169" y="213"/>
                </a:cubicBezTo>
                <a:cubicBezTo>
                  <a:pt x="169" y="222"/>
                  <a:pt x="169" y="222"/>
                  <a:pt x="169" y="222"/>
                </a:cubicBezTo>
                <a:cubicBezTo>
                  <a:pt x="169" y="229"/>
                  <a:pt x="169" y="229"/>
                  <a:pt x="169" y="229"/>
                </a:cubicBezTo>
                <a:cubicBezTo>
                  <a:pt x="176" y="229"/>
                  <a:pt x="176" y="229"/>
                  <a:pt x="176" y="229"/>
                </a:cubicBezTo>
                <a:cubicBezTo>
                  <a:pt x="201" y="229"/>
                  <a:pt x="201" y="229"/>
                  <a:pt x="201" y="229"/>
                </a:cubicBezTo>
                <a:cubicBezTo>
                  <a:pt x="202" y="229"/>
                  <a:pt x="202" y="229"/>
                  <a:pt x="202" y="229"/>
                </a:cubicBezTo>
                <a:cubicBezTo>
                  <a:pt x="205" y="230"/>
                  <a:pt x="205" y="230"/>
                  <a:pt x="205" y="230"/>
                </a:cubicBezTo>
                <a:cubicBezTo>
                  <a:pt x="208" y="232"/>
                  <a:pt x="208" y="232"/>
                  <a:pt x="208" y="232"/>
                </a:cubicBezTo>
                <a:cubicBezTo>
                  <a:pt x="257" y="280"/>
                  <a:pt x="257" y="280"/>
                  <a:pt x="257" y="280"/>
                </a:cubicBezTo>
                <a:cubicBezTo>
                  <a:pt x="258" y="281"/>
                  <a:pt x="258" y="281"/>
                  <a:pt x="258" y="281"/>
                </a:cubicBezTo>
                <a:cubicBezTo>
                  <a:pt x="259" y="284"/>
                  <a:pt x="259" y="284"/>
                  <a:pt x="259" y="284"/>
                </a:cubicBezTo>
                <a:cubicBezTo>
                  <a:pt x="260" y="286"/>
                  <a:pt x="260" y="286"/>
                  <a:pt x="260" y="286"/>
                </a:cubicBezTo>
                <a:cubicBezTo>
                  <a:pt x="260" y="289"/>
                  <a:pt x="260" y="289"/>
                  <a:pt x="260" y="289"/>
                </a:cubicBezTo>
                <a:cubicBezTo>
                  <a:pt x="14" y="289"/>
                  <a:pt x="14" y="289"/>
                  <a:pt x="14" y="289"/>
                </a:cubicBezTo>
                <a:cubicBezTo>
                  <a:pt x="14" y="214"/>
                  <a:pt x="14" y="214"/>
                  <a:pt x="14" y="214"/>
                </a:cubicBezTo>
                <a:cubicBezTo>
                  <a:pt x="14" y="211"/>
                  <a:pt x="14" y="211"/>
                  <a:pt x="14" y="211"/>
                </a:cubicBezTo>
                <a:cubicBezTo>
                  <a:pt x="14" y="210"/>
                  <a:pt x="14" y="210"/>
                  <a:pt x="14" y="210"/>
                </a:cubicBezTo>
                <a:cubicBezTo>
                  <a:pt x="15" y="209"/>
                  <a:pt x="15" y="209"/>
                  <a:pt x="15" y="209"/>
                </a:cubicBezTo>
                <a:cubicBezTo>
                  <a:pt x="15" y="209"/>
                  <a:pt x="15" y="209"/>
                  <a:pt x="15" y="209"/>
                </a:cubicBezTo>
                <a:cubicBezTo>
                  <a:pt x="16" y="208"/>
                  <a:pt x="16" y="208"/>
                  <a:pt x="16" y="208"/>
                </a:cubicBezTo>
                <a:cubicBezTo>
                  <a:pt x="18" y="207"/>
                  <a:pt x="18" y="207"/>
                  <a:pt x="18" y="207"/>
                </a:cubicBezTo>
                <a:lnTo>
                  <a:pt x="163" y="207"/>
                </a:lnTo>
                <a:close/>
                <a:moveTo>
                  <a:pt x="46" y="311"/>
                </a:moveTo>
                <a:cubicBezTo>
                  <a:pt x="43" y="313"/>
                  <a:pt x="43" y="313"/>
                  <a:pt x="43" y="313"/>
                </a:cubicBezTo>
                <a:cubicBezTo>
                  <a:pt x="43" y="313"/>
                  <a:pt x="43" y="313"/>
                  <a:pt x="43" y="313"/>
                </a:cubicBezTo>
                <a:cubicBezTo>
                  <a:pt x="40" y="316"/>
                  <a:pt x="40" y="316"/>
                  <a:pt x="40" y="316"/>
                </a:cubicBezTo>
                <a:cubicBezTo>
                  <a:pt x="40" y="317"/>
                  <a:pt x="39" y="317"/>
                  <a:pt x="39" y="317"/>
                </a:cubicBezTo>
                <a:cubicBezTo>
                  <a:pt x="37" y="320"/>
                  <a:pt x="37" y="320"/>
                  <a:pt x="37" y="320"/>
                </a:cubicBezTo>
                <a:cubicBezTo>
                  <a:pt x="37" y="320"/>
                  <a:pt x="37" y="321"/>
                  <a:pt x="36" y="321"/>
                </a:cubicBezTo>
                <a:cubicBezTo>
                  <a:pt x="34" y="324"/>
                  <a:pt x="34" y="324"/>
                  <a:pt x="34" y="324"/>
                </a:cubicBezTo>
                <a:cubicBezTo>
                  <a:pt x="34" y="324"/>
                  <a:pt x="34" y="325"/>
                  <a:pt x="34" y="325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1" y="332"/>
                  <a:pt x="31" y="332"/>
                  <a:pt x="31" y="332"/>
                </a:cubicBezTo>
                <a:cubicBezTo>
                  <a:pt x="20" y="332"/>
                  <a:pt x="20" y="332"/>
                  <a:pt x="20" y="332"/>
                </a:cubicBezTo>
                <a:cubicBezTo>
                  <a:pt x="18" y="332"/>
                  <a:pt x="18" y="332"/>
                  <a:pt x="18" y="332"/>
                </a:cubicBezTo>
                <a:cubicBezTo>
                  <a:pt x="16" y="331"/>
                  <a:pt x="16" y="331"/>
                  <a:pt x="16" y="331"/>
                </a:cubicBezTo>
                <a:cubicBezTo>
                  <a:pt x="15" y="331"/>
                  <a:pt x="15" y="331"/>
                  <a:pt x="15" y="331"/>
                </a:cubicBezTo>
                <a:cubicBezTo>
                  <a:pt x="14" y="329"/>
                  <a:pt x="14" y="329"/>
                  <a:pt x="14" y="329"/>
                </a:cubicBezTo>
                <a:cubicBezTo>
                  <a:pt x="14" y="328"/>
                  <a:pt x="14" y="328"/>
                  <a:pt x="14" y="328"/>
                </a:cubicBezTo>
                <a:cubicBezTo>
                  <a:pt x="14" y="306"/>
                  <a:pt x="14" y="306"/>
                  <a:pt x="14" y="306"/>
                </a:cubicBezTo>
                <a:cubicBezTo>
                  <a:pt x="54" y="306"/>
                  <a:pt x="54" y="306"/>
                  <a:pt x="54" y="306"/>
                </a:cubicBezTo>
                <a:cubicBezTo>
                  <a:pt x="51" y="308"/>
                  <a:pt x="51" y="308"/>
                  <a:pt x="51" y="308"/>
                </a:cubicBezTo>
                <a:cubicBezTo>
                  <a:pt x="51" y="308"/>
                  <a:pt x="51" y="308"/>
                  <a:pt x="51" y="308"/>
                </a:cubicBezTo>
                <a:cubicBezTo>
                  <a:pt x="47" y="310"/>
                  <a:pt x="47" y="310"/>
                  <a:pt x="47" y="310"/>
                </a:cubicBezTo>
                <a:cubicBezTo>
                  <a:pt x="47" y="310"/>
                  <a:pt x="47" y="310"/>
                  <a:pt x="46" y="311"/>
                </a:cubicBezTo>
                <a:close/>
                <a:moveTo>
                  <a:pt x="183" y="311"/>
                </a:moveTo>
                <a:cubicBezTo>
                  <a:pt x="180" y="313"/>
                  <a:pt x="180" y="313"/>
                  <a:pt x="180" y="313"/>
                </a:cubicBezTo>
                <a:cubicBezTo>
                  <a:pt x="180" y="313"/>
                  <a:pt x="179" y="313"/>
                  <a:pt x="179" y="314"/>
                </a:cubicBezTo>
                <a:cubicBezTo>
                  <a:pt x="176" y="316"/>
                  <a:pt x="176" y="316"/>
                  <a:pt x="176" y="316"/>
                </a:cubicBezTo>
                <a:cubicBezTo>
                  <a:pt x="176" y="317"/>
                  <a:pt x="176" y="317"/>
                  <a:pt x="176" y="317"/>
                </a:cubicBezTo>
                <a:cubicBezTo>
                  <a:pt x="173" y="320"/>
                  <a:pt x="173" y="320"/>
                  <a:pt x="173" y="320"/>
                </a:cubicBezTo>
                <a:cubicBezTo>
                  <a:pt x="173" y="320"/>
                  <a:pt x="173" y="320"/>
                  <a:pt x="173" y="321"/>
                </a:cubicBezTo>
                <a:cubicBezTo>
                  <a:pt x="171" y="324"/>
                  <a:pt x="171" y="324"/>
                  <a:pt x="171" y="324"/>
                </a:cubicBezTo>
                <a:cubicBezTo>
                  <a:pt x="170" y="324"/>
                  <a:pt x="170" y="325"/>
                  <a:pt x="170" y="325"/>
                </a:cubicBezTo>
                <a:cubicBezTo>
                  <a:pt x="168" y="329"/>
                  <a:pt x="168" y="329"/>
                  <a:pt x="168" y="329"/>
                </a:cubicBezTo>
                <a:cubicBezTo>
                  <a:pt x="168" y="329"/>
                  <a:pt x="168" y="329"/>
                  <a:pt x="168" y="329"/>
                </a:cubicBezTo>
                <a:cubicBezTo>
                  <a:pt x="167" y="332"/>
                  <a:pt x="167" y="332"/>
                  <a:pt x="167" y="332"/>
                </a:cubicBezTo>
                <a:cubicBezTo>
                  <a:pt x="110" y="332"/>
                  <a:pt x="110" y="332"/>
                  <a:pt x="110" y="332"/>
                </a:cubicBezTo>
                <a:cubicBezTo>
                  <a:pt x="109" y="329"/>
                  <a:pt x="109" y="329"/>
                  <a:pt x="109" y="329"/>
                </a:cubicBezTo>
                <a:cubicBezTo>
                  <a:pt x="109" y="329"/>
                  <a:pt x="109" y="329"/>
                  <a:pt x="109" y="329"/>
                </a:cubicBezTo>
                <a:cubicBezTo>
                  <a:pt x="107" y="325"/>
                  <a:pt x="107" y="325"/>
                  <a:pt x="107" y="325"/>
                </a:cubicBezTo>
                <a:cubicBezTo>
                  <a:pt x="107" y="325"/>
                  <a:pt x="107" y="324"/>
                  <a:pt x="106" y="324"/>
                </a:cubicBezTo>
                <a:cubicBezTo>
                  <a:pt x="104" y="321"/>
                  <a:pt x="104" y="321"/>
                  <a:pt x="104" y="321"/>
                </a:cubicBezTo>
                <a:cubicBezTo>
                  <a:pt x="104" y="321"/>
                  <a:pt x="104" y="320"/>
                  <a:pt x="104" y="320"/>
                </a:cubicBezTo>
                <a:cubicBezTo>
                  <a:pt x="101" y="317"/>
                  <a:pt x="101" y="317"/>
                  <a:pt x="101" y="317"/>
                </a:cubicBezTo>
                <a:cubicBezTo>
                  <a:pt x="101" y="317"/>
                  <a:pt x="101" y="317"/>
                  <a:pt x="101" y="316"/>
                </a:cubicBezTo>
                <a:cubicBezTo>
                  <a:pt x="98" y="314"/>
                  <a:pt x="98" y="314"/>
                  <a:pt x="98" y="314"/>
                </a:cubicBezTo>
                <a:cubicBezTo>
                  <a:pt x="98" y="313"/>
                  <a:pt x="97" y="313"/>
                  <a:pt x="97" y="313"/>
                </a:cubicBezTo>
                <a:cubicBezTo>
                  <a:pt x="94" y="311"/>
                  <a:pt x="94" y="311"/>
                  <a:pt x="94" y="311"/>
                </a:cubicBezTo>
                <a:cubicBezTo>
                  <a:pt x="94" y="310"/>
                  <a:pt x="94" y="310"/>
                  <a:pt x="93" y="310"/>
                </a:cubicBezTo>
                <a:cubicBezTo>
                  <a:pt x="90" y="308"/>
                  <a:pt x="90" y="308"/>
                  <a:pt x="90" y="308"/>
                </a:cubicBezTo>
                <a:cubicBezTo>
                  <a:pt x="90" y="308"/>
                  <a:pt x="89" y="308"/>
                  <a:pt x="89" y="308"/>
                </a:cubicBezTo>
                <a:cubicBezTo>
                  <a:pt x="86" y="306"/>
                  <a:pt x="86" y="306"/>
                  <a:pt x="86" y="306"/>
                </a:cubicBezTo>
                <a:cubicBezTo>
                  <a:pt x="191" y="306"/>
                  <a:pt x="191" y="306"/>
                  <a:pt x="191" y="306"/>
                </a:cubicBezTo>
                <a:cubicBezTo>
                  <a:pt x="188" y="308"/>
                  <a:pt x="188" y="308"/>
                  <a:pt x="188" y="308"/>
                </a:cubicBezTo>
                <a:cubicBezTo>
                  <a:pt x="187" y="308"/>
                  <a:pt x="187" y="308"/>
                  <a:pt x="187" y="308"/>
                </a:cubicBezTo>
                <a:cubicBezTo>
                  <a:pt x="184" y="310"/>
                  <a:pt x="184" y="310"/>
                  <a:pt x="184" y="310"/>
                </a:cubicBezTo>
                <a:cubicBezTo>
                  <a:pt x="183" y="310"/>
                  <a:pt x="183" y="310"/>
                  <a:pt x="183" y="311"/>
                </a:cubicBezTo>
                <a:close/>
                <a:moveTo>
                  <a:pt x="257" y="332"/>
                </a:moveTo>
                <a:cubicBezTo>
                  <a:pt x="255" y="332"/>
                  <a:pt x="255" y="332"/>
                  <a:pt x="255" y="332"/>
                </a:cubicBezTo>
                <a:cubicBezTo>
                  <a:pt x="246" y="332"/>
                  <a:pt x="246" y="332"/>
                  <a:pt x="246" y="332"/>
                </a:cubicBezTo>
                <a:cubicBezTo>
                  <a:pt x="245" y="329"/>
                  <a:pt x="245" y="329"/>
                  <a:pt x="245" y="329"/>
                </a:cubicBezTo>
                <a:cubicBezTo>
                  <a:pt x="245" y="329"/>
                  <a:pt x="245" y="329"/>
                  <a:pt x="245" y="329"/>
                </a:cubicBezTo>
                <a:cubicBezTo>
                  <a:pt x="243" y="325"/>
                  <a:pt x="243" y="325"/>
                  <a:pt x="243" y="325"/>
                </a:cubicBezTo>
                <a:cubicBezTo>
                  <a:pt x="243" y="325"/>
                  <a:pt x="243" y="324"/>
                  <a:pt x="243" y="324"/>
                </a:cubicBezTo>
                <a:cubicBezTo>
                  <a:pt x="241" y="321"/>
                  <a:pt x="241" y="321"/>
                  <a:pt x="241" y="321"/>
                </a:cubicBezTo>
                <a:cubicBezTo>
                  <a:pt x="240" y="320"/>
                  <a:pt x="240" y="320"/>
                  <a:pt x="240" y="320"/>
                </a:cubicBezTo>
                <a:cubicBezTo>
                  <a:pt x="238" y="317"/>
                  <a:pt x="238" y="317"/>
                  <a:pt x="238" y="317"/>
                </a:cubicBezTo>
                <a:cubicBezTo>
                  <a:pt x="238" y="317"/>
                  <a:pt x="237" y="317"/>
                  <a:pt x="237" y="316"/>
                </a:cubicBezTo>
                <a:cubicBezTo>
                  <a:pt x="234" y="314"/>
                  <a:pt x="234" y="314"/>
                  <a:pt x="234" y="314"/>
                </a:cubicBezTo>
                <a:cubicBezTo>
                  <a:pt x="234" y="313"/>
                  <a:pt x="234" y="313"/>
                  <a:pt x="234" y="313"/>
                </a:cubicBezTo>
                <a:cubicBezTo>
                  <a:pt x="230" y="311"/>
                  <a:pt x="230" y="311"/>
                  <a:pt x="230" y="311"/>
                </a:cubicBezTo>
                <a:cubicBezTo>
                  <a:pt x="230" y="310"/>
                  <a:pt x="230" y="310"/>
                  <a:pt x="230" y="310"/>
                </a:cubicBezTo>
                <a:cubicBezTo>
                  <a:pt x="226" y="308"/>
                  <a:pt x="226" y="308"/>
                  <a:pt x="226" y="308"/>
                </a:cubicBezTo>
                <a:cubicBezTo>
                  <a:pt x="226" y="308"/>
                  <a:pt x="226" y="308"/>
                  <a:pt x="226" y="308"/>
                </a:cubicBezTo>
                <a:cubicBezTo>
                  <a:pt x="223" y="306"/>
                  <a:pt x="223" y="306"/>
                  <a:pt x="223" y="306"/>
                </a:cubicBezTo>
                <a:cubicBezTo>
                  <a:pt x="260" y="306"/>
                  <a:pt x="260" y="306"/>
                  <a:pt x="260" y="306"/>
                </a:cubicBezTo>
                <a:cubicBezTo>
                  <a:pt x="260" y="327"/>
                  <a:pt x="260" y="327"/>
                  <a:pt x="260" y="327"/>
                </a:cubicBezTo>
                <a:cubicBezTo>
                  <a:pt x="260" y="328"/>
                  <a:pt x="260" y="328"/>
                  <a:pt x="260" y="328"/>
                </a:cubicBezTo>
                <a:cubicBezTo>
                  <a:pt x="259" y="329"/>
                  <a:pt x="259" y="329"/>
                  <a:pt x="259" y="329"/>
                </a:cubicBezTo>
                <a:cubicBezTo>
                  <a:pt x="258" y="331"/>
                  <a:pt x="258" y="331"/>
                  <a:pt x="258" y="331"/>
                </a:cubicBezTo>
                <a:lnTo>
                  <a:pt x="257" y="332"/>
                </a:lnTo>
                <a:close/>
                <a:moveTo>
                  <a:pt x="369" y="90"/>
                </a:moveTo>
                <a:cubicBezTo>
                  <a:pt x="357" y="67"/>
                  <a:pt x="340" y="46"/>
                  <a:pt x="319" y="31"/>
                </a:cubicBezTo>
                <a:cubicBezTo>
                  <a:pt x="304" y="20"/>
                  <a:pt x="287" y="12"/>
                  <a:pt x="269" y="7"/>
                </a:cubicBezTo>
                <a:cubicBezTo>
                  <a:pt x="268" y="6"/>
                  <a:pt x="267" y="6"/>
                  <a:pt x="266" y="6"/>
                </a:cubicBezTo>
                <a:cubicBezTo>
                  <a:pt x="260" y="4"/>
                  <a:pt x="253" y="3"/>
                  <a:pt x="247" y="2"/>
                </a:cubicBezTo>
                <a:cubicBezTo>
                  <a:pt x="239" y="1"/>
                  <a:pt x="231" y="1"/>
                  <a:pt x="224" y="1"/>
                </a:cubicBezTo>
                <a:cubicBezTo>
                  <a:pt x="223" y="1"/>
                  <a:pt x="223" y="0"/>
                  <a:pt x="222" y="0"/>
                </a:cubicBezTo>
                <a:cubicBezTo>
                  <a:pt x="222" y="0"/>
                  <a:pt x="222" y="1"/>
                  <a:pt x="221" y="1"/>
                </a:cubicBezTo>
                <a:cubicBezTo>
                  <a:pt x="204" y="1"/>
                  <a:pt x="187" y="4"/>
                  <a:pt x="171" y="9"/>
                </a:cubicBezTo>
                <a:cubicBezTo>
                  <a:pt x="146" y="18"/>
                  <a:pt x="124" y="32"/>
                  <a:pt x="108" y="50"/>
                </a:cubicBezTo>
                <a:cubicBezTo>
                  <a:pt x="89" y="71"/>
                  <a:pt x="76" y="94"/>
                  <a:pt x="69" y="118"/>
                </a:cubicBezTo>
                <a:cubicBezTo>
                  <a:pt x="62" y="143"/>
                  <a:pt x="60" y="158"/>
                  <a:pt x="65" y="184"/>
                </a:cubicBezTo>
                <a:cubicBezTo>
                  <a:pt x="65" y="187"/>
                  <a:pt x="69" y="190"/>
                  <a:pt x="73" y="189"/>
                </a:cubicBezTo>
                <a:cubicBezTo>
                  <a:pt x="77" y="188"/>
                  <a:pt x="79" y="185"/>
                  <a:pt x="78" y="181"/>
                </a:cubicBezTo>
                <a:cubicBezTo>
                  <a:pt x="77" y="177"/>
                  <a:pt x="77" y="173"/>
                  <a:pt x="76" y="169"/>
                </a:cubicBezTo>
                <a:cubicBezTo>
                  <a:pt x="131" y="169"/>
                  <a:pt x="131" y="169"/>
                  <a:pt x="131" y="169"/>
                </a:cubicBezTo>
                <a:cubicBezTo>
                  <a:pt x="131" y="174"/>
                  <a:pt x="131" y="178"/>
                  <a:pt x="131" y="182"/>
                </a:cubicBezTo>
                <a:cubicBezTo>
                  <a:pt x="131" y="186"/>
                  <a:pt x="135" y="189"/>
                  <a:pt x="138" y="189"/>
                </a:cubicBezTo>
                <a:cubicBezTo>
                  <a:pt x="138" y="189"/>
                  <a:pt x="138" y="189"/>
                  <a:pt x="139" y="189"/>
                </a:cubicBezTo>
                <a:cubicBezTo>
                  <a:pt x="142" y="189"/>
                  <a:pt x="145" y="185"/>
                  <a:pt x="145" y="181"/>
                </a:cubicBezTo>
                <a:cubicBezTo>
                  <a:pt x="145" y="178"/>
                  <a:pt x="145" y="173"/>
                  <a:pt x="145" y="169"/>
                </a:cubicBezTo>
                <a:cubicBezTo>
                  <a:pt x="215" y="169"/>
                  <a:pt x="215" y="169"/>
                  <a:pt x="215" y="169"/>
                </a:cubicBezTo>
                <a:cubicBezTo>
                  <a:pt x="215" y="210"/>
                  <a:pt x="215" y="210"/>
                  <a:pt x="215" y="210"/>
                </a:cubicBezTo>
                <a:cubicBezTo>
                  <a:pt x="215" y="214"/>
                  <a:pt x="219" y="217"/>
                  <a:pt x="222" y="217"/>
                </a:cubicBezTo>
                <a:cubicBezTo>
                  <a:pt x="226" y="217"/>
                  <a:pt x="229" y="214"/>
                  <a:pt x="229" y="210"/>
                </a:cubicBezTo>
                <a:cubicBezTo>
                  <a:pt x="229" y="169"/>
                  <a:pt x="229" y="169"/>
                  <a:pt x="229" y="169"/>
                </a:cubicBezTo>
                <a:cubicBezTo>
                  <a:pt x="300" y="169"/>
                  <a:pt x="300" y="169"/>
                  <a:pt x="300" y="169"/>
                </a:cubicBezTo>
                <a:cubicBezTo>
                  <a:pt x="299" y="175"/>
                  <a:pt x="299" y="182"/>
                  <a:pt x="298" y="189"/>
                </a:cubicBezTo>
                <a:cubicBezTo>
                  <a:pt x="297" y="202"/>
                  <a:pt x="294" y="216"/>
                  <a:pt x="291" y="230"/>
                </a:cubicBezTo>
                <a:cubicBezTo>
                  <a:pt x="290" y="230"/>
                  <a:pt x="290" y="230"/>
                  <a:pt x="290" y="230"/>
                </a:cubicBezTo>
                <a:cubicBezTo>
                  <a:pt x="278" y="228"/>
                  <a:pt x="267" y="226"/>
                  <a:pt x="257" y="225"/>
                </a:cubicBezTo>
                <a:cubicBezTo>
                  <a:pt x="253" y="225"/>
                  <a:pt x="250" y="228"/>
                  <a:pt x="250" y="232"/>
                </a:cubicBezTo>
                <a:cubicBezTo>
                  <a:pt x="249" y="236"/>
                  <a:pt x="252" y="239"/>
                  <a:pt x="256" y="239"/>
                </a:cubicBezTo>
                <a:cubicBezTo>
                  <a:pt x="265" y="240"/>
                  <a:pt x="276" y="242"/>
                  <a:pt x="287" y="244"/>
                </a:cubicBezTo>
                <a:cubicBezTo>
                  <a:pt x="285" y="252"/>
                  <a:pt x="282" y="261"/>
                  <a:pt x="279" y="270"/>
                </a:cubicBezTo>
                <a:cubicBezTo>
                  <a:pt x="278" y="273"/>
                  <a:pt x="280" y="277"/>
                  <a:pt x="283" y="279"/>
                </a:cubicBezTo>
                <a:cubicBezTo>
                  <a:pt x="284" y="279"/>
                  <a:pt x="285" y="279"/>
                  <a:pt x="286" y="279"/>
                </a:cubicBezTo>
                <a:cubicBezTo>
                  <a:pt x="288" y="279"/>
                  <a:pt x="291" y="277"/>
                  <a:pt x="292" y="274"/>
                </a:cubicBezTo>
                <a:cubicBezTo>
                  <a:pt x="295" y="265"/>
                  <a:pt x="298" y="255"/>
                  <a:pt x="301" y="246"/>
                </a:cubicBezTo>
                <a:cubicBezTo>
                  <a:pt x="314" y="249"/>
                  <a:pt x="327" y="251"/>
                  <a:pt x="338" y="255"/>
                </a:cubicBezTo>
                <a:cubicBezTo>
                  <a:pt x="329" y="266"/>
                  <a:pt x="319" y="276"/>
                  <a:pt x="307" y="284"/>
                </a:cubicBezTo>
                <a:cubicBezTo>
                  <a:pt x="300" y="288"/>
                  <a:pt x="292" y="292"/>
                  <a:pt x="285" y="296"/>
                </a:cubicBezTo>
                <a:cubicBezTo>
                  <a:pt x="281" y="298"/>
                  <a:pt x="280" y="302"/>
                  <a:pt x="282" y="305"/>
                </a:cubicBezTo>
                <a:cubicBezTo>
                  <a:pt x="283" y="308"/>
                  <a:pt x="285" y="309"/>
                  <a:pt x="288" y="309"/>
                </a:cubicBezTo>
                <a:cubicBezTo>
                  <a:pt x="289" y="309"/>
                  <a:pt x="290" y="309"/>
                  <a:pt x="291" y="309"/>
                </a:cubicBezTo>
                <a:cubicBezTo>
                  <a:pt x="299" y="305"/>
                  <a:pt x="307" y="300"/>
                  <a:pt x="314" y="295"/>
                </a:cubicBezTo>
                <a:cubicBezTo>
                  <a:pt x="336" y="281"/>
                  <a:pt x="354" y="261"/>
                  <a:pt x="366" y="238"/>
                </a:cubicBezTo>
                <a:cubicBezTo>
                  <a:pt x="378" y="216"/>
                  <a:pt x="385" y="191"/>
                  <a:pt x="386" y="164"/>
                </a:cubicBezTo>
                <a:cubicBezTo>
                  <a:pt x="386" y="139"/>
                  <a:pt x="380" y="113"/>
                  <a:pt x="369" y="90"/>
                </a:cubicBezTo>
                <a:close/>
                <a:moveTo>
                  <a:pt x="372" y="155"/>
                </a:moveTo>
                <a:cubicBezTo>
                  <a:pt x="314" y="155"/>
                  <a:pt x="314" y="155"/>
                  <a:pt x="314" y="155"/>
                </a:cubicBezTo>
                <a:cubicBezTo>
                  <a:pt x="313" y="136"/>
                  <a:pt x="311" y="117"/>
                  <a:pt x="307" y="98"/>
                </a:cubicBezTo>
                <a:cubicBezTo>
                  <a:pt x="307" y="96"/>
                  <a:pt x="306" y="95"/>
                  <a:pt x="306" y="93"/>
                </a:cubicBezTo>
                <a:cubicBezTo>
                  <a:pt x="321" y="90"/>
                  <a:pt x="335" y="87"/>
                  <a:pt x="349" y="83"/>
                </a:cubicBezTo>
                <a:cubicBezTo>
                  <a:pt x="351" y="87"/>
                  <a:pt x="354" y="92"/>
                  <a:pt x="356" y="96"/>
                </a:cubicBezTo>
                <a:cubicBezTo>
                  <a:pt x="366" y="115"/>
                  <a:pt x="371" y="135"/>
                  <a:pt x="372" y="155"/>
                </a:cubicBezTo>
                <a:close/>
                <a:moveTo>
                  <a:pt x="340" y="71"/>
                </a:moveTo>
                <a:cubicBezTo>
                  <a:pt x="328" y="74"/>
                  <a:pt x="316" y="77"/>
                  <a:pt x="303" y="80"/>
                </a:cubicBezTo>
                <a:cubicBezTo>
                  <a:pt x="298" y="63"/>
                  <a:pt x="293" y="48"/>
                  <a:pt x="286" y="34"/>
                </a:cubicBezTo>
                <a:cubicBezTo>
                  <a:pt x="285" y="32"/>
                  <a:pt x="283" y="29"/>
                  <a:pt x="282" y="26"/>
                </a:cubicBezTo>
                <a:cubicBezTo>
                  <a:pt x="292" y="31"/>
                  <a:pt x="302" y="36"/>
                  <a:pt x="311" y="43"/>
                </a:cubicBezTo>
                <a:cubicBezTo>
                  <a:pt x="322" y="51"/>
                  <a:pt x="332" y="60"/>
                  <a:pt x="340" y="71"/>
                </a:cubicBezTo>
                <a:close/>
                <a:moveTo>
                  <a:pt x="261" y="19"/>
                </a:moveTo>
                <a:cubicBezTo>
                  <a:pt x="266" y="26"/>
                  <a:pt x="270" y="34"/>
                  <a:pt x="274" y="41"/>
                </a:cubicBezTo>
                <a:cubicBezTo>
                  <a:pt x="280" y="53"/>
                  <a:pt x="285" y="67"/>
                  <a:pt x="289" y="82"/>
                </a:cubicBezTo>
                <a:cubicBezTo>
                  <a:pt x="280" y="83"/>
                  <a:pt x="271" y="84"/>
                  <a:pt x="261" y="85"/>
                </a:cubicBezTo>
                <a:cubicBezTo>
                  <a:pt x="251" y="86"/>
                  <a:pt x="240" y="87"/>
                  <a:pt x="229" y="87"/>
                </a:cubicBezTo>
                <a:cubicBezTo>
                  <a:pt x="229" y="15"/>
                  <a:pt x="229" y="15"/>
                  <a:pt x="229" y="15"/>
                </a:cubicBezTo>
                <a:cubicBezTo>
                  <a:pt x="235" y="15"/>
                  <a:pt x="240" y="15"/>
                  <a:pt x="245" y="16"/>
                </a:cubicBezTo>
                <a:cubicBezTo>
                  <a:pt x="251" y="17"/>
                  <a:pt x="256" y="18"/>
                  <a:pt x="261" y="19"/>
                </a:cubicBezTo>
                <a:close/>
                <a:moveTo>
                  <a:pt x="175" y="23"/>
                </a:moveTo>
                <a:cubicBezTo>
                  <a:pt x="175" y="23"/>
                  <a:pt x="176" y="23"/>
                  <a:pt x="176" y="23"/>
                </a:cubicBezTo>
                <a:cubicBezTo>
                  <a:pt x="189" y="18"/>
                  <a:pt x="202" y="16"/>
                  <a:pt x="215" y="15"/>
                </a:cubicBezTo>
                <a:cubicBezTo>
                  <a:pt x="215" y="87"/>
                  <a:pt x="215" y="87"/>
                  <a:pt x="215" y="87"/>
                </a:cubicBezTo>
                <a:cubicBezTo>
                  <a:pt x="196" y="86"/>
                  <a:pt x="176" y="84"/>
                  <a:pt x="154" y="80"/>
                </a:cubicBezTo>
                <a:cubicBezTo>
                  <a:pt x="158" y="65"/>
                  <a:pt x="164" y="50"/>
                  <a:pt x="170" y="35"/>
                </a:cubicBezTo>
                <a:cubicBezTo>
                  <a:pt x="171" y="31"/>
                  <a:pt x="173" y="27"/>
                  <a:pt x="175" y="23"/>
                </a:cubicBezTo>
                <a:close/>
                <a:moveTo>
                  <a:pt x="118" y="60"/>
                </a:moveTo>
                <a:cubicBezTo>
                  <a:pt x="128" y="49"/>
                  <a:pt x="142" y="39"/>
                  <a:pt x="156" y="31"/>
                </a:cubicBezTo>
                <a:cubicBezTo>
                  <a:pt x="150" y="46"/>
                  <a:pt x="144" y="62"/>
                  <a:pt x="140" y="78"/>
                </a:cubicBezTo>
                <a:cubicBezTo>
                  <a:pt x="137" y="77"/>
                  <a:pt x="134" y="77"/>
                  <a:pt x="132" y="76"/>
                </a:cubicBezTo>
                <a:cubicBezTo>
                  <a:pt x="123" y="74"/>
                  <a:pt x="115" y="73"/>
                  <a:pt x="108" y="71"/>
                </a:cubicBezTo>
                <a:cubicBezTo>
                  <a:pt x="111" y="67"/>
                  <a:pt x="114" y="64"/>
                  <a:pt x="118" y="60"/>
                </a:cubicBezTo>
                <a:close/>
                <a:moveTo>
                  <a:pt x="100" y="84"/>
                </a:moveTo>
                <a:cubicBezTo>
                  <a:pt x="108" y="86"/>
                  <a:pt x="117" y="88"/>
                  <a:pt x="129" y="90"/>
                </a:cubicBezTo>
                <a:cubicBezTo>
                  <a:pt x="132" y="90"/>
                  <a:pt x="134" y="91"/>
                  <a:pt x="136" y="91"/>
                </a:cubicBezTo>
                <a:cubicBezTo>
                  <a:pt x="136" y="92"/>
                  <a:pt x="136" y="93"/>
                  <a:pt x="136" y="93"/>
                </a:cubicBezTo>
                <a:cubicBezTo>
                  <a:pt x="133" y="108"/>
                  <a:pt x="132" y="133"/>
                  <a:pt x="131" y="155"/>
                </a:cubicBezTo>
                <a:cubicBezTo>
                  <a:pt x="76" y="155"/>
                  <a:pt x="76" y="155"/>
                  <a:pt x="76" y="155"/>
                </a:cubicBezTo>
                <a:cubicBezTo>
                  <a:pt x="76" y="145"/>
                  <a:pt x="79" y="135"/>
                  <a:pt x="82" y="122"/>
                </a:cubicBezTo>
                <a:cubicBezTo>
                  <a:pt x="86" y="109"/>
                  <a:pt x="92" y="96"/>
                  <a:pt x="100" y="84"/>
                </a:cubicBezTo>
                <a:close/>
                <a:moveTo>
                  <a:pt x="145" y="155"/>
                </a:moveTo>
                <a:cubicBezTo>
                  <a:pt x="146" y="134"/>
                  <a:pt x="147" y="109"/>
                  <a:pt x="150" y="96"/>
                </a:cubicBezTo>
                <a:cubicBezTo>
                  <a:pt x="150" y="95"/>
                  <a:pt x="150" y="95"/>
                  <a:pt x="150" y="94"/>
                </a:cubicBezTo>
                <a:cubicBezTo>
                  <a:pt x="174" y="98"/>
                  <a:pt x="195" y="100"/>
                  <a:pt x="215" y="101"/>
                </a:cubicBezTo>
                <a:cubicBezTo>
                  <a:pt x="215" y="155"/>
                  <a:pt x="215" y="155"/>
                  <a:pt x="215" y="155"/>
                </a:cubicBezTo>
                <a:lnTo>
                  <a:pt x="145" y="155"/>
                </a:lnTo>
                <a:close/>
                <a:moveTo>
                  <a:pt x="229" y="101"/>
                </a:moveTo>
                <a:cubicBezTo>
                  <a:pt x="229" y="101"/>
                  <a:pt x="230" y="101"/>
                  <a:pt x="230" y="101"/>
                </a:cubicBezTo>
                <a:cubicBezTo>
                  <a:pt x="241" y="101"/>
                  <a:pt x="252" y="100"/>
                  <a:pt x="262" y="99"/>
                </a:cubicBezTo>
                <a:cubicBezTo>
                  <a:pt x="273" y="98"/>
                  <a:pt x="282" y="97"/>
                  <a:pt x="292" y="96"/>
                </a:cubicBezTo>
                <a:cubicBezTo>
                  <a:pt x="293" y="97"/>
                  <a:pt x="293" y="99"/>
                  <a:pt x="293" y="100"/>
                </a:cubicBezTo>
                <a:cubicBezTo>
                  <a:pt x="297" y="119"/>
                  <a:pt x="299" y="137"/>
                  <a:pt x="300" y="155"/>
                </a:cubicBezTo>
                <a:cubicBezTo>
                  <a:pt x="229" y="155"/>
                  <a:pt x="229" y="155"/>
                  <a:pt x="229" y="155"/>
                </a:cubicBezTo>
                <a:lnTo>
                  <a:pt x="229" y="101"/>
                </a:lnTo>
                <a:close/>
                <a:moveTo>
                  <a:pt x="354" y="231"/>
                </a:moveTo>
                <a:cubicBezTo>
                  <a:pt x="352" y="235"/>
                  <a:pt x="350" y="239"/>
                  <a:pt x="347" y="242"/>
                </a:cubicBezTo>
                <a:cubicBezTo>
                  <a:pt x="334" y="239"/>
                  <a:pt x="320" y="235"/>
                  <a:pt x="304" y="232"/>
                </a:cubicBezTo>
                <a:cubicBezTo>
                  <a:pt x="308" y="218"/>
                  <a:pt x="310" y="204"/>
                  <a:pt x="312" y="190"/>
                </a:cubicBezTo>
                <a:cubicBezTo>
                  <a:pt x="313" y="183"/>
                  <a:pt x="313" y="176"/>
                  <a:pt x="314" y="169"/>
                </a:cubicBezTo>
                <a:cubicBezTo>
                  <a:pt x="371" y="169"/>
                  <a:pt x="371" y="169"/>
                  <a:pt x="371" y="169"/>
                </a:cubicBezTo>
                <a:cubicBezTo>
                  <a:pt x="370" y="192"/>
                  <a:pt x="364" y="213"/>
                  <a:pt x="354" y="231"/>
                </a:cubicBezTo>
                <a:close/>
              </a:path>
            </a:pathLst>
          </a:custGeom>
          <a:solidFill>
            <a:srgbClr val="53333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9396883" y="1467045"/>
            <a:ext cx="697885" cy="29546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1200" b="1" i="0">
                <a:solidFill>
                  <a:schemeClr val="accent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" name="PageNumber"/>
          <p:cNvSpPr txBox="1"/>
          <p:nvPr/>
        </p:nvSpPr>
        <p:spPr>
          <a:xfrm>
            <a:off x="5234940" y="6903720"/>
            <a:ext cx="228600" cy="182880"/>
          </a:xfrm>
          <a:prstGeom prst="rect">
            <a:avLst/>
          </a:prstGeom>
          <a:noFill/>
        </p:spPr>
        <p:txBody>
          <a:bodyPr vert="horz"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pl-PL" sz="900">
                <a:solidFill>
                  <a:schemeClr val="tx2"/>
                </a:solidFill>
                <a:latin typeface="Arial" panose="020B0604020202020204" pitchFamily="34" charset="0"/>
              </a:rPr>
              <a:t>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1565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TENAME" val="PitchPRO+"/>
  <p:tag name="SLIDEMASTERBRANDLOGORIGHT" val="779.76"/>
  <p:tag name="SLIDEMASTERBRANDLOGOBOTTOM" val="559.44"/>
  <p:tag name="SLIDEMASTERBRANDLOGOHEIGHT" val="22.32"/>
  <p:tag name="SLIDEMASTERBRANDLOGOWIDTH" val="102.96"/>
  <p:tag name="ISROOTUNDO" val=""/>
  <p:tag name="SKIPCONVERSIONCHECK" val="true"/>
  <p:tag name="UNDOENTRY" val="54bee3b8-cf95-4bc5-b00b-5f82d2bf0899"/>
  <p:tag name="SIZEANDPOSITION" val="bcebdcd2-0799-4b04-8fde-cf41a3324ec4"/>
  <p:tag name="CONTENTLIBRARY" val="eea8e245-428b-46bc-bb40-17612b268ab4"/>
  <p:tag name="REFRESHOPTIONS" val="&lt;?xml version=&quot;1.0&quot; encoding=&quot;utf-16&quot;?&gt;&#10;&lt;PowerpointRefreshOptions xmlns:xsi=&quot;http://www.w3.org/2001/XMLSchema-instance&quot; xmlns:xsd=&quot;http://www.w3.org/2001/XMLSchema&quot;&gt;&#10;  &lt;CoverPageAllElements&gt;false&lt;/CoverPageAllElements&gt;&#10;  &lt;CoverPageBrandLogo&gt;false&lt;/CoverPageBrandLogo&gt;&#10;  &lt;CoverPageClientLogo&gt;false&lt;/CoverPageClientLogo&gt;&#10;  &lt;CoverPageDate&gt;false&lt;/CoverPageDate&gt;&#10;  &lt;CoverPageJointPitchLogo&gt;false&lt;/CoverPageJointPitchLogo&gt;&#10;  &lt;CoverPageVerticalTextRunner&gt;false&lt;/CoverPageVerticalTextRunner&gt;&#10;  &lt;ShowCoverPage&gt;true&lt;/ShowCoverPage&gt;&#10;  &lt;ShowDisclaimer&gt;true&lt;/ShowDisclaimer&gt;&#10;  &lt;TemplateLayoutAllElements&gt;false&lt;/TemplateLayoutAllElements&gt;&#10;  &lt;ForceRefresh&gt;false&lt;/ForceRefresh&gt;&#10;  &lt;CoverPageSubTitle&gt;false&lt;/CoverPageSubTitle&gt;&#10;  &lt;CoverPageTitle&gt;false&lt;/CoverPageTitle&gt;&#10;  &lt;ShowAgenda&gt;true&lt;/ShowAgenda&gt;&#10;  &lt;TemplatePageLabel&gt;true&lt;/TemplatePageLabel&gt;&#10;  &lt;TemplateVerticalRunner&gt;false&lt;/TemplateVerticalRunner&gt;&#10;&lt;/PowerpointRefreshOptions&gt;"/>
  <p:tag name="PITCHPROSLIDECOUNT" val="29"/>
  <p:tag name="ISUNDOENTRY" val=""/>
  <p:tag name="PITCHPROPROPERTIES" val="WXMfvE09DOs/mOl3u2AQ27QcgezyWkN+AkNAGXAeBoJKuBgxGBLGhI25m9bRHcM9RQscs7I4QY855HmZ9wiaScAkUiOahXjpa1GKbzxmDEgaRBFj1zbbNiHbJmtUv1DL609CXp4T5pMYpHCyOsiSfF8m1Ewd7e9Ul0r6wpaN5snm+kgLZOP8JKF1hv7kQD68zePpF4CHYvR4U9v1KCnkRXPe9cGBqoHIVzS4uiFBaX58ojxOJT9HYcWSnaIUQKT/OCaYhz8bZ++nsXVbLNg1+VoFkDAd+gnvOx69vY29eJL034A4wvoginhRwPw5Gf6ptzmIq22yZnkrCmWPig1E/R/JCr7Sct1wJDNMU8JjGt/Bbpkx3ByxoOta2tI8/zTjXj6pE9DFNZv4dko2f0uEVQflWbbttkF2o6GP0w6/mGREvXc38OdWYxkfNKeYCfztUL8m55LOUkXQkz5Q9IZf2kjNRHzdHHIguYDY1RA5CNv5CkU9UfHdn3iVtHVz1t1Hv/plcNbGnEkIcUvKi0wW7W0bjZs2z68D+XPAaZhmMsMCfEq5O2e97lnGcJI0BIfaFFXlPl4sMPKlm/wt+aT8Xb4F9SU0jgZoYfsQzUe42lT6cYgNlUdmuqSE+J4pfuY741ZiPh18HP8sHaACnCaEJw1vikNG9XQfawyEBQfQjlUv8CnCnBHGkDSMzCf1gG8HSc4KIZtQMLmah774FAE7O6PAp8pgbvhKY8G9PLBPg+PkBnziZ5WqIvqZett4Q3/yRggIU/5rNgcIN0tkClmkPONnjSckm3S7veAuuiCJrDFE/Pg+WZuuRsrKff+tMwOeDk2jf1O8Y6Ao4iR5G7IFEOPMVpmJc81gtPSlaIItDhePXb5IoLVCCU3EH0WpjihDDoyU3PcVfZ8vrsHe2xeTjvfRyBu9icZtaqYMVwYY58p2g894/C/ZjUFDNIw1RGHQJJGoBQXFPXU6+E8mt5fRkpoCSewsBjeDqwnaOtCOUMk7Imn/AYabc5fznUBCn+2gTeI08rohpzBXtshpSeaKxrqpkZ9GGPdXh0PYUoI3+BqpbM5bun1U6dnC532f8VZb85BYDfRK5o4tf/ku2b6lixjCqfpFPyF0Vrrjma67yu2Lt7eRRvFszw9WrRl4xzQl5ADaYae0kgn4PRhsfIGftpXYlBEpnpyQXIiYIqW6jMoJ1fQU7hzdj2E6CpArxTx05MPPohmfwVsUdSRrrh2EcDbkLsU6APNtp7dACdbW9n+bVomjOJpic17uYCV92YGNrQp+uZeC5KQ8jCgFfCh/SJLHt5C1dHrYaWKuLPoZvtEyCDQKhbp4phPLRriWZXk1EX8jWCd+ywFbN3bIb9U3rN2l6BSHNIkARuOdGddaeHuSihOJcCYh/5HBUNj0ntEhSks6JTN+25k1buMlLVPkaCsuxpSuoFUA19zKvjh4Pqt8GZJLR6iW0LoAkQymiyidLiTp8XtmboLX6R7siZwAExKM7/swLO31kIiiyNA15Ear1agk22csqAGOPACZDBKYQLbvt30uzLylR/53DX0Ml7r4zSzWRR1fXJfFWV1K7+jSDVygFqSm3f0EF/Y0sWPvEFBaY2jRvaBcjAXbRCr638GRohzz2WvpqD+6K4Jx7EeWxGfkkxbpcwxq3kP8XG+6VZ4krqe1yDbwrGpQsOrx/epeUL94DpEn2dhbkxTeLjXTE6+TeI4WtLhwDVv16FrJNkR6jiNgD43cjkML9Nd2jOsjKJxKnuypKQBWrXYmu9Su8AAptm6F74Tk1eQEAp0g/uRB45zYkLgZfKkWx48biMv/MnuGEiQL/6Zf+6tMRo4SBKJtFOsvn99bTfdtKaCSZVH+CWN4eiJf3neI7uG1MmbRERPO/v8LuzrQZwyhm6IQLlkiSfbrdHwuBvk5LfLEeJ2gotlxjbSVn7p4XabJ+44L7DUBp/Bm0jqvNS+rdjvh1iXYkfPyO7weYEiVV5leI3kYQ/Yn4jxumJVJQ8BfAk+EyBo7HUMmORp3urGlkqY+C1CD/TxNYwj+XvK/vM4k7//Gw54B04SH30o9xicP5jIsOZsYvNOgZNyobD9t7yggFSsZDNA+PjsrxJEtdZVwmM287VJbLd1xn2VCWUvtpDvAJgNphA4JHQ1LeHx69qPLpqqAEGy0w6j0lqzIw1TMajNVQC3i76v54ZNKbk4y4WK5xnPXqnYGXTSfGAah14L4gxXnZ81drMGmYQY0H8KVdtUJMgkKJUA+P/clKN8QuRsjKGU1Cv0FVkrkV7oVcLIseXxjzwP9xbZ+LX+Tgf3HIfz/9zrM1kLp8PqCASvtqhrNW7er6qdMsQbgdvUzV3U9SBPImoIxd/Kx4V9M2LwpwLR5oniPcxAq32nLqEvO5sHss53dAdIF36H/H9Yvde5e7/BUAIIbvTXRiGJznCc3txpgm66aNlDNu16r0J3wVnd8UiCCkXnu6kUl3CY0Ll1T+DfwiWUNRMLGQERA/wck5PYeVOhfqHyVy14NxqYeNEZlHhj+xjXwZ1F6FNYIp58PKc7ec2qVzi3Xyx/V1GN+WHsibn2Zti/JjtBp4baIXv5vxh01N0AZPzg2kMvKD8lx56r2cX2t3zmSm5qgEt38CePKRf9d3foP/tGo4tKjftJQ0LKlitBMJXqfZyzfKGcEWtuLGOwn+6dzJMTban4odyfrGIeUEoaVP06yDh4mMTIoP4wV2iNupNS5HNKE6wGrUka8UbvjwU9JnmDVl6IQayTfH7jiUlZLg9ssHyz5l2aFvdpePEjdi3NAU2Ieu029tdD29wjHfrWqSj+uAWOvoFdjqesjU0/xWqmjD/22tvNimPOE36JEy+Ntc0JxHKtAxVu9ouc5fJyjp4oEQFPwq09bg+fhp8MRRpWRa7VBTh8vSlpmnj+Y6fMJdd6eJusgNtpGp+EdG/Pz2VwsmWYHkU0uWJIPF0CYtUH75x4TSHJXe4oOFB/VgsP/mggp0l9BVXDBrtVqj51MtKGIwmsHJjjeqbObJKr4I3rgKfI6dRFs7GE1LyH5Iw0/XccpASGDWeg0fWkHWP0jyhfrTGD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PIADDED" val="True"/>
  <p:tag name="DISTRIBUTIONTYPE" val="External"/>
  <p:tag name="PITCHPROSLIDEID" val="366"/>
  <p:tag name="PRESENTATIONID" val="3b1a0c37-6776-457a-a20a-12cafff52ca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59"/>
  <p:tag name="PRESENTATIONID" val="3b1a0c37-6776-457a-a20a-12cafff52ca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96"/>
  <p:tag name="PRESENTATIONID" val="3b1a0c37-6776-457a-a20a-12cafff52ca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1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98"/>
  <p:tag name="PRESENTATIONID" val="3b1a0c37-6776-457a-a20a-12cafff52ca9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98"/>
  <p:tag name="PRESENTATIONID" val="3b1a0c37-6776-457a-a20a-12cafff52ca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97"/>
  <p:tag name="PRESENTATIONID" val="3b1a0c37-6776-457a-a20a-12cafff52ca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1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1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408cd4df-b774-430e-933c-36e22600de44"/>
  <p:tag name="PITCHPROCHARTTYPE" val="Column.Clustered Column"/>
  <p:tag name="AVERAGELINEVISIBILITY" val="False"/>
  <p:tag name="AVERAGERANGEVISIBILITY" val="False"/>
  <p:tag name="PIETOTALSVISIBILITY" val="False"/>
  <p:tag name="OBJECTTITLESHAPEID" val="6"/>
  <p:tag name="OBJECTSOURCESHAPEID" val="8"/>
  <p:tag name="THISSHAPESIZEANDPOSITIONDETAILS" val="top=165.6&amp;left=37.44&amp;height=352.8&amp;width=717.12"/>
  <p:tag name="RESIZING" val=""/>
  <p:tag name="SELECTEDSIZEANDPOSITIONLAYOUT" val="Full page"/>
  <p:tag name="VERSIONCONVERTED" val="3"/>
  <p:tag name="CHARTDATASHEETID" val="408cd4df-b774-430e-933c-36e22600de44"/>
  <p:tag name="VERSION" val="2"/>
  <p:tag name="PITCHPROUNIQUECHARTTOKEN" val="589d0626-9b02-44a1-b5b1-776aca807f6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4475460d-fd61-47b4-b83d-6987950c1e80"/>
  <p:tag name="PITCHPROCHARTTYPE" val="Line.XY Scatter Line"/>
  <p:tag name="AVERAGELINEVISIBILITY" val="False"/>
  <p:tag name="AVERAGERANGEVISIBILITY" val="False"/>
  <p:tag name="PIETOTALSVISIBILITY" val="False"/>
  <p:tag name="VERSION" val="2"/>
  <p:tag name="PITCHPROUNIQUECHARTTOKEN" val="e843e800-d35b-46a5-b633-2d6827625231"/>
  <p:tag name="VERSIONCONVERTED" val="3"/>
  <p:tag name="CHARTDATASHEETID" val="4475460d-fd61-47b4-b83d-6987950c1e8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TYPE" val="CoverGraphic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408cd4df-b774-430e-933c-36e22600de44"/>
  <p:tag name="PITCHPROCHARTTYPE" val="Column.Clustered Column"/>
  <p:tag name="AVERAGELINEVISIBILITY" val="False"/>
  <p:tag name="AVERAGERANGEVISIBILITY" val="False"/>
  <p:tag name="PIETOTALSVISIBILITY" val="False"/>
  <p:tag name="OBJECTTITLESHAPEID" val="6"/>
  <p:tag name="OBJECTSOURCESHAPEID" val="8"/>
  <p:tag name="THISSHAPESIZEANDPOSITIONDETAILS" val="top=165.6&amp;left=37.44&amp;height=352.8&amp;width=717.12"/>
  <p:tag name="RESIZING" val=""/>
  <p:tag name="SELECTEDSIZEANDPOSITIONLAYOUT" val="Full page"/>
  <p:tag name="VERSIONCONVERTED" val="3"/>
  <p:tag name="CHARTDATASHEETID" val="408cd4df-b774-430e-933c-36e22600de44"/>
  <p:tag name="VERSION" val="2"/>
  <p:tag name="PITCHPROUNIQUECHARTTOKEN" val="7ab169ae-9d4d-45e3-b6df-3d87a08b004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98"/>
  <p:tag name="PRESENTATIONID" val="3b1a0c37-6776-457a-a20a-12cafff52ca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1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376"/>
  <p:tag name="PRESENTATIONID" val="3b1a0c37-6776-457a-a20a-12cafff52ca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PIADDED" val="281"/>
  <p:tag name="DISTRIBUTIONTYPE" val="External"/>
  <p:tag name="PITCHPROSLIDEID" val="360"/>
  <p:tag name="PRESENTATIONID" val="3b1a0c37-6776-457a-a20a-12cafff52ca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364"/>
  <p:tag name="PRESENTATIONID" val="3b1a0c37-6776-457a-a20a-12cafff52ca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67"/>
  <p:tag name="PRESENTATIONID" val="3b1a0c37-6776-457a-a20a-12cafff52ca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71"/>
  <p:tag name="PRESENTATIONID" val="3b1a0c37-6776-457a-a20a-12cafff52ca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onfidentialInterna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89"/>
  <p:tag name="PRESENTATIONID" val="3b1a0c37-6776-457a-a20a-12cafff52ca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123ab819-30a6-4c6f-ad75-6994c68e428e"/>
  <p:tag name="PITCHPROCHARTTYPE" val="Pie.Standard Pie"/>
  <p:tag name="AVERAGELINEVISIBILITY" val="False"/>
  <p:tag name="AVERAGERANGEVISIBILITY" val="False"/>
  <p:tag name="PIETOTALSVISIBILITY" val="False"/>
  <p:tag name="VERSIONCONVERTED" val="3"/>
  <p:tag name="CHARTDATASHEETID" val="123ab819-30a6-4c6f-ad75-6994c68e428e"/>
  <p:tag name="PITCHPROUNIQUECHARTTOKEN" val="be80a302-498b-4640-a749-6a748a947fb5"/>
  <p:tag name="VERSION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123ab819-30a6-4c6f-ad75-6994c68e428e"/>
  <p:tag name="PITCHPROCHARTTYPE" val="Pie.Standard Pie"/>
  <p:tag name="AVERAGELINEVISIBILITY" val="False"/>
  <p:tag name="AVERAGERANGEVISIBILITY" val="False"/>
  <p:tag name="PIETOTALSVISIBILITY" val="False"/>
  <p:tag name="VERSIONCONVERTED" val="3"/>
  <p:tag name="CHARTDATASHEETID" val="123ab819-30a6-4c6f-ad75-6994c68e428e"/>
  <p:tag name="PITCHPROUNIQUECHARTTOKEN" val="982431ae-7d80-4aa0-9995-5d06d557dc4c"/>
  <p:tag name="VERSION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123ab819-30a6-4c6f-ad75-6994c68e428e"/>
  <p:tag name="PITCHPROCHARTTYPE" val="Pie.Standard Pie"/>
  <p:tag name="AVERAGELINEVISIBILITY" val="False"/>
  <p:tag name="AVERAGERANGEVISIBILITY" val="False"/>
  <p:tag name="PIETOTALSVISIBILITY" val="False"/>
  <p:tag name="VERSIONCONVERTED" val="3"/>
  <p:tag name="CHARTDATASHEETID" val="123ab819-30a6-4c6f-ad75-6994c68e428e"/>
  <p:tag name="PITCHPROUNIQUECHARTTOKEN" val="824ca5c2-90d1-4340-a41d-612f741b39ae"/>
  <p:tag name="VERSION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PIADDED" val="True"/>
  <p:tag name="DISTRIBUTIONTYPE" val="External"/>
  <p:tag name="PITCHPROSLIDEID" val="495"/>
  <p:tag name="PRESENTATIONID" val="3b1a0c37-6776-457a-a20a-12cafff52ca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onfidentia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64"/>
  <p:tag name="PRESENTATIONID" val="3b1a0c37-6776-457a-a20a-12cafff52ca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40"/>
  <p:tag name="PRESENTATIONID" val="3b1a0c37-6776-457a-a20a-12cafff52ca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6b34bb15-c580-431f-91cf-e9df28257173"/>
  <p:tag name="PITCHPROCHARTTYPE" val="Column.Stacked Column"/>
  <p:tag name="AVERAGELINEVISIBILITY" val="False"/>
  <p:tag name="AVERAGERANGEVISIBILITY" val="False"/>
  <p:tag name="PIETOTALSVISIBILITY" val="False"/>
  <p:tag name="TOTALSVISIBILITY" val="True"/>
  <p:tag name="LEGENDLOCATION" val="Top"/>
  <p:tag name="LEGENDVISIBILITY" val="true"/>
  <p:tag name="VERSIONCONVERTED" val="3"/>
  <p:tag name="CHARTDATASHEETID" val="6b34bb15-c580-431f-91cf-e9df28257173"/>
  <p:tag name="VERSION" val="2"/>
  <p:tag name="PITCHPROUNIQUECHARTTOKEN" val="520230bf-ef65-4711-bee1-3e040cb1ddf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GNAME" val="FLAGNAM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GNAME" val="FLAGNAM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ASTERSHAPETYPE" val="ClientNam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GNAME" val="FLAGNAM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GNAME" val="FLAGNAM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GNAME" val="FLAGNAM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GNAME" val="FLAGNAM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GNAME" val="FLAGNAM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1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1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1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TYPE" val="CoverGraphic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90"/>
  <p:tag name="PRESENTATIONID" val="3b1a0c37-6776-457a-a20a-12cafff52ca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7a159b1e-422f-4e3a-8626-52ffd493055f"/>
  <p:tag name="PITCHPROCHARTTYPE" val="Column.Clustered Column"/>
  <p:tag name="AVERAGELINEVISIBILITY" val="False"/>
  <p:tag name="AVERAGERANGEVISIBILITY" val="False"/>
  <p:tag name="PIETOTALSVISIBILITY" val="False"/>
  <p:tag name="VERSIONCONVERTED" val="3"/>
  <p:tag name="CHARTDATASHEETID" val="7a159b1e-422f-4e3a-8626-52ffd493055f"/>
  <p:tag name="PITCHPROUNIQUECHARTTOKEN" val="2c7e810a-98d4-41e5-afbc-7e19943b1593"/>
  <p:tag name="VERSION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7a159b1e-422f-4e3a-8626-52ffd493055f"/>
  <p:tag name="PITCHPROCHARTTYPE" val="Column.Clustered Column"/>
  <p:tag name="AVERAGELINEVISIBILITY" val="False"/>
  <p:tag name="AVERAGERANGEVISIBILITY" val="False"/>
  <p:tag name="PIETOTALSVISIBILITY" val="False"/>
  <p:tag name="VERSIONCONVERTED" val="3"/>
  <p:tag name="CHARTDATASHEETID" val="7a159b1e-422f-4e3a-8626-52ffd493055f"/>
  <p:tag name="VERSION" val="2"/>
  <p:tag name="PITCHPROUNIQUECHARTTOKEN" val="c34a971d-934c-4a10-819a-987cd03c767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7a159b1e-422f-4e3a-8626-52ffd493055f"/>
  <p:tag name="PITCHPROCHARTTYPE" val="Column.Clustered Column"/>
  <p:tag name="AVERAGELINEVISIBILITY" val="False"/>
  <p:tag name="AVERAGERANGEVISIBILITY" val="False"/>
  <p:tag name="PIETOTALSVISIBILITY" val="False"/>
  <p:tag name="VERSIONCONVERTED" val="3"/>
  <p:tag name="CHARTDATASHEETID" val="7a159b1e-422f-4e3a-8626-52ffd493055f"/>
  <p:tag name="VERSION" val="2"/>
  <p:tag name="PITCHPROUNIQUECHARTTOKEN" val="641825d3-4b66-4d12-859d-d140cc291f7b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7a159b1e-422f-4e3a-8626-52ffd493055f"/>
  <p:tag name="PITCHPROCHARTTYPE" val="Column.Clustered Column"/>
  <p:tag name="AVERAGELINEVISIBILITY" val="False"/>
  <p:tag name="AVERAGERANGEVISIBILITY" val="False"/>
  <p:tag name="PIETOTALSVISIBILITY" val="False"/>
  <p:tag name="VERSIONCONVERTED" val="3"/>
  <p:tag name="CHARTDATASHEETID" val="7a159b1e-422f-4e3a-8626-52ffd493055f"/>
  <p:tag name="VERSION" val="2"/>
  <p:tag name="PITCHPROUNIQUECHARTTOKEN" val="cbc8f9f1-6cd6-448d-9882-8294e1f8772f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7a159b1e-422f-4e3a-8626-52ffd493055f"/>
  <p:tag name="PITCHPROCHARTTYPE" val="Column.Clustered Column"/>
  <p:tag name="AVERAGELINEVISIBILITY" val="False"/>
  <p:tag name="AVERAGERANGEVISIBILITY" val="False"/>
  <p:tag name="PIETOTALSVISIBILITY" val="False"/>
  <p:tag name="VERSIONCONVERTED" val="3"/>
  <p:tag name="CHARTDATASHEETID" val="7a159b1e-422f-4e3a-8626-52ffd493055f"/>
  <p:tag name="PITCHPROUNIQUECHARTTOKEN" val="86711d7b-3fce-4137-90fa-8386a81d232e"/>
  <p:tag name="VERSION" val="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7a159b1e-422f-4e3a-8626-52ffd493055f"/>
  <p:tag name="PITCHPROCHARTTYPE" val="Column.Clustered Column"/>
  <p:tag name="AVERAGELINEVISIBILITY" val="False"/>
  <p:tag name="AVERAGERANGEVISIBILITY" val="False"/>
  <p:tag name="PIETOTALSVISIBILITY" val="False"/>
  <p:tag name="VERSIONCONVERTED" val="3"/>
  <p:tag name="CHARTDATASHEETID" val="7a159b1e-422f-4e3a-8626-52ffd493055f"/>
  <p:tag name="VERSION" val="2"/>
  <p:tag name="PITCHPROUNIQUECHARTTOKEN" val="b336f9bd-2b78-42a6-8fa6-202d8ec409b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72"/>
  <p:tag name="PRESENTATIONID" val="3b1a0c37-6776-457a-a20a-12cafff52ca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TYPE" val="ClientLogo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  <p:tag name="DISTRIBUTIONTYPE" val="External"/>
  <p:tag name="PITCHPROSLIDEID" val="429"/>
  <p:tag name="PRESENTATIONID" val="3b1a0c37-6776-457a-a20a-12cafff52ca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123ab819-30a6-4c6f-ad75-6994c68e428e"/>
  <p:tag name="PITCHPROCHARTTYPE" val="Pie.Standard Pie"/>
  <p:tag name="AVERAGELINEVISIBILITY" val="False"/>
  <p:tag name="AVERAGERANGEVISIBILITY" val="False"/>
  <p:tag name="PIETOTALSVISIBILITY" val="False"/>
  <p:tag name="VERSIONCONVERTED" val="3"/>
  <p:tag name="CHARTDATASHEETID" val="123ab819-30a6-4c6f-ad75-6994c68e428e"/>
  <p:tag name="VERSION" val="2"/>
  <p:tag name="PITCHPROUNIQUECHARTTOKEN" val="c2e752ac-c6ba-4d00-b26c-63db0e6a71f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PIADDED" val="330"/>
  <p:tag name="DISTRIBUTIONTYPE" val="External"/>
  <p:tag name="PITCHPROSLIDEID" val="468"/>
  <p:tag name="PRESENTATIONID" val="3b1a0c37-6776-457a-a20a-12cafff52ca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88"/>
  <p:tag name="PRESENTATIONID" val="3b1a0c37-6776-457a-a20a-12cafff52ca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OGOTYPE" val="BrandLogo"/>
  <p:tag name="JPM_OBJECT_NAME" val="BrandLogo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69"/>
  <p:tag name="PRESENTATIONID" val="3b1a0c37-6776-457a-a20a-12cafff52ca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54"/>
  <p:tag name="PRESENTATIONID" val="3b1a0c37-6776-457a-a20a-12cafff52ca9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499"/>
  <p:tag name="PRESENTATIONID" val="3b1a0c37-6776-457a-a20a-12cafff52ca9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ec82a457-7711-4514-a7ef-1f3b4dcbe029"/>
  <p:tag name="PITCHPROCHARTTYPE" val="Column.Clustered Column"/>
  <p:tag name="AVERAGELINEVISIBILITY" val="False"/>
  <p:tag name="AVERAGERANGEVISIBILITY" val="False"/>
  <p:tag name="PIETOTALSVISIBILITY" val="False"/>
  <p:tag name="OBJECTTITLESHAPEID" val="8"/>
  <p:tag name="OBJECTSOURCESHAPEID" val="9"/>
  <p:tag name="THISSHAPESIZEANDPOSITIONDETAILS" val="top=363.6&amp;left=37.44&amp;height=154.8&amp;width=336.96"/>
  <p:tag name="RESIZING" val=""/>
  <p:tag name="VERSIONCONVERTED" val="3"/>
  <p:tag name="CHARTDATASHEETID" val="ec82a457-7711-4514-a7ef-1f3b4dcbe029"/>
  <p:tag name="VERSION" val="2"/>
  <p:tag name="PITCHPROUNIQUECHARTTOKEN" val="54cff9ce-17b6-4664-b2f7-6073eea750d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ec82a457-7711-4514-a7ef-1f3b4dcbe029"/>
  <p:tag name="PITCHPROCHARTTYPE" val="Column.Clustered Column"/>
  <p:tag name="AVERAGELINEVISIBILITY" val="False"/>
  <p:tag name="AVERAGERANGEVISIBILITY" val="False"/>
  <p:tag name="PIETOTALSVISIBILITY" val="False"/>
  <p:tag name="OBJECTTITLESHAPEID" val="8"/>
  <p:tag name="OBJECTSOURCESHAPEID" val="9"/>
  <p:tag name="THISSHAPESIZEANDPOSITIONDETAILS" val="top=363.6&amp;left=37.44&amp;height=154.8&amp;width=336.96"/>
  <p:tag name="RESIZING" val=""/>
  <p:tag name="VERSIONCONVERTED" val="3"/>
  <p:tag name="CHARTDATASHEETID" val="ec82a457-7711-4514-a7ef-1f3b4dcbe029"/>
  <p:tag name="VERSION" val="2"/>
  <p:tag name="PITCHPROUNIQUECHARTTOKEN" val="9186a683-e67c-4453-a2fe-d550e9adf52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1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SHAPE" val="AgendaTitl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500"/>
  <p:tag name="PRESENTATIONID" val="3b1a0c37-6776-457a-a20a-12cafff52ca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ec82a457-7711-4514-a7ef-1f3b4dcbe029"/>
  <p:tag name="PITCHPROCHARTTYPE" val="Column.Clustered Column"/>
  <p:tag name="AVERAGELINEVISIBILITY" val="False"/>
  <p:tag name="AVERAGERANGEVISIBILITY" val="False"/>
  <p:tag name="PIETOTALSVISIBILITY" val="False"/>
  <p:tag name="OBJECTTITLESHAPEID" val="8"/>
  <p:tag name="OBJECTSOURCESHAPEID" val="9"/>
  <p:tag name="THISSHAPESIZEANDPOSITIONDETAILS" val="top=363.6&amp;left=37.44&amp;height=154.8&amp;width=336.96"/>
  <p:tag name="RESIZING" val=""/>
  <p:tag name="VERSIONCONVERTED" val="3"/>
  <p:tag name="CHARTDATASHEETID" val="ec82a457-7711-4514-a7ef-1f3b4dcbe029"/>
  <p:tag name="VERSION" val="2"/>
  <p:tag name="PITCHPROUNIQUECHARTTOKEN" val="44dab954-0097-4522-9089-9334ced7f2bb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ec82a457-7711-4514-a7ef-1f3b4dcbe029"/>
  <p:tag name="PITCHPROCHARTTYPE" val="Column.Clustered Column"/>
  <p:tag name="AVERAGELINEVISIBILITY" val="False"/>
  <p:tag name="AVERAGERANGEVISIBILITY" val="False"/>
  <p:tag name="PIETOTALSVISIBILITY" val="False"/>
  <p:tag name="OBJECTTITLESHAPEID" val="8"/>
  <p:tag name="OBJECTSOURCESHAPEID" val="9"/>
  <p:tag name="THISSHAPESIZEANDPOSITIONDETAILS" val="top=363.6&amp;left=37.44&amp;height=154.8&amp;width=336.96"/>
  <p:tag name="RESIZING" val=""/>
  <p:tag name="VERSIONCONVERTED" val="3"/>
  <p:tag name="CHARTDATASHEETID" val="ec82a457-7711-4514-a7ef-1f3b4dcbe029"/>
  <p:tag name="VERSION" val="2"/>
  <p:tag name="PITCHPROUNIQUECHARTTOKEN" val="32de7a92-8198-477b-93e1-2c48a27a995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1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1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501"/>
  <p:tag name="PRESENTATIONID" val="3b1a0c37-6776-457a-a20a-12cafff52ca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RDATASHEETID" val="123ab819-30a6-4c6f-ad75-6994c68e428e"/>
  <p:tag name="PITCHPROCHARTTYPE" val="Pie.Standard Pie"/>
  <p:tag name="AVERAGELINEVISIBILITY" val="False"/>
  <p:tag name="AVERAGERANGEVISIBILITY" val="False"/>
  <p:tag name="PIETOTALSVISIBILITY" val="False"/>
  <p:tag name="VERSIONCONVERTED" val="3"/>
  <p:tag name="CHARTDATASHEETID" val="123ab819-30a6-4c6f-ad75-6994c68e428e"/>
  <p:tag name="PITCHPROUNIQUECHARTTOKEN" val="43af7954-d849-4709-a382-7c000a9a4cb2"/>
  <p:tag name="VERSION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SHAPE" val="AgendaNumberingTyp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502"/>
  <p:tag name="PRESENTATIONID" val="3b1a0c37-6776-457a-a20a-12cafff52ca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ISTRIBUTIONTYPE" val="External"/>
  <p:tag name="PITCHPROSLIDEID" val="503"/>
  <p:tag name="PRESENTATIONID" val="3b1a0c37-6776-457a-a20a-12cafff52ca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FONTSIZE" val="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PageNote"/>
</p:tagLst>
</file>

<file path=ppt/theme/theme1.xml><?xml version="1.0" encoding="utf-8"?>
<a:theme xmlns:a="http://schemas.openxmlformats.org/drawingml/2006/main" name="PP+ UnifiedGIB - A4">
  <a:themeElements>
    <a:clrScheme name="INTER CARS">
      <a:dk1>
        <a:srgbClr val="2C3B4C"/>
      </a:dk1>
      <a:lt1>
        <a:sysClr val="window" lastClr="FFFFFF"/>
      </a:lt1>
      <a:dk2>
        <a:srgbClr val="2C3B4C"/>
      </a:dk2>
      <a:lt2>
        <a:srgbClr val="DA2038"/>
      </a:lt2>
      <a:accent1>
        <a:srgbClr val="9B0302"/>
      </a:accent1>
      <a:accent2>
        <a:srgbClr val="9D9D9D"/>
      </a:accent2>
      <a:accent3>
        <a:srgbClr val="CECECE"/>
      </a:accent3>
      <a:accent4>
        <a:srgbClr val="533334"/>
      </a:accent4>
      <a:accent5>
        <a:srgbClr val="875C66"/>
      </a:accent5>
      <a:accent6>
        <a:srgbClr val="BD9FA6"/>
      </a:accent6>
      <a:hlink>
        <a:srgbClr val="7BA79D"/>
      </a:hlink>
      <a:folHlink>
        <a:srgbClr val="DA2038"/>
      </a:folHlink>
    </a:clrScheme>
    <a:fontScheme name="Pitchbook-US">
      <a:majorFont>
        <a:latin typeface="Arial"/>
        <a:ea typeface="LF_Kai"/>
        <a:cs typeface=""/>
      </a:majorFont>
      <a:minorFont>
        <a:latin typeface="Arial"/>
        <a:ea typeface="LF_Ka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2"/>
          </a:solidFill>
        </a:ln>
        <a:extLst>
          <a:ext uri="{909E8E84-426E-40DD-AFC4-6F175D3DCCD1}">
            <a14:hiddenFill xmlns:a14="http://schemas.microsoft.com/office/drawing/2010/main">
              <a:solidFill>
                <a:scrgbClr r="0" g="0" b="0"/>
              </a:solidFill>
            </a14:hiddenFill>
          </a:ext>
        </a:ex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0">
        <a:prstTxWarp prst="textNoShape">
          <a:avLst/>
        </a:prstTxWarp>
        <a:noAutofit/>
      </a:bodyPr>
      <a:lstStyle>
        <a:defPPr>
          <a:lnSpc>
            <a:spcPct val="110000"/>
          </a:lnSpc>
          <a:defRPr sz="12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91440" tIns="45720" rIns="91440" bIns="45720" rtlCol="0" anchor="t">
        <a:spAutoFit/>
      </a:bodyPr>
      <a:lstStyle>
        <a:defPPr algn="l">
          <a:lnSpc>
            <a:spcPct val="110000"/>
          </a:lnSpc>
          <a:defRPr sz="1200" b="0" i="0" smtClean="0">
            <a:solidFill>
              <a:schemeClr val="tx2"/>
            </a:solidFill>
            <a:latin typeface="Arial" panose="020B0604020202020204" pitchFamily="34" charset="0"/>
          </a:defRPr>
        </a:defPPr>
      </a:lstStyle>
    </a:txDef>
  </a:objectDefaults>
  <a:extraClrSchemeLst>
    <a:extraClrScheme>
      <a:clrScheme name="PitchPRO+">
        <a:dk1>
          <a:srgbClr val="000000"/>
        </a:dk1>
        <a:lt1>
          <a:srgbClr val="FFFFFF"/>
        </a:lt1>
        <a:dk2>
          <a:srgbClr val="6D6E6A"/>
        </a:dk2>
        <a:lt2>
          <a:srgbClr val="478FBF"/>
        </a:lt2>
        <a:accent1>
          <a:srgbClr val="0069A3"/>
        </a:accent1>
        <a:accent2>
          <a:srgbClr val="818A37"/>
        </a:accent2>
        <a:accent3>
          <a:srgbClr val="7DBAC4"/>
        </a:accent3>
        <a:accent4>
          <a:srgbClr val="5A5397"/>
        </a:accent4>
        <a:accent5>
          <a:srgbClr val="7E776F"/>
        </a:accent5>
        <a:accent6>
          <a:srgbClr val="AD670D"/>
        </a:accent6>
        <a:hlink>
          <a:srgbClr val="478FBF"/>
        </a:hlink>
        <a:folHlink>
          <a:srgbClr val="A6B640"/>
        </a:folHlink>
      </a:clrScheme>
    </a:extraClrScheme>
  </a:extraClrSchemeLst>
  <a:custClrLst>
    <a:custClr name="Teal. RGB(0,124,136)">
      <a:srgbClr val="007C88"/>
    </a:custClr>
    <a:custClr name="Ocher. RGB(185,157,48)">
      <a:srgbClr val="B99D30"/>
    </a:custClr>
    <a:custClr name="Eggplant. RGB(41,39,94)">
      <a:srgbClr val="29275E"/>
    </a:custClr>
    <a:custClr name="Ice Blue. RGB(176,204,216)">
      <a:srgbClr val="B0CCD8"/>
    </a:custClr>
    <a:custClr name="Moss. RGB(75,94,54)">
      <a:srgbClr val="4B5E36"/>
    </a:custClr>
    <a:custClr name="Warm Grey. RGB(75,94,54)">
      <a:srgbClr val="ACA6A2"/>
    </a:custClr>
    <a:custClr name="Deep Blue. RGB(0,65,106)">
      <a:srgbClr val="00416A"/>
    </a:custClr>
    <a:custClr name="Sand. RGB(222,203,117)">
      <a:srgbClr val="DECB75"/>
    </a:custClr>
    <a:custClr name="Cranberry. RGB(96,0,59)">
      <a:srgbClr val="60003B"/>
    </a:custClr>
    <a:custClr name="Lilac. RGB(143,146,200)">
      <a:srgbClr val="8F92C8"/>
    </a:custClr>
    <a:custClr name="Light Warm Grey. RGB(217,213,205)">
      <a:srgbClr val="D9D5CD"/>
    </a:custClr>
    <a:custClr name="Light Mauve. RGB(204,183,207)">
      <a:srgbClr val="CCB7CF"/>
    </a:custClr>
    <a:custClr name="Light Cool Grey. RGB(175,177,179)">
      <a:srgbClr val="AFB1B3"/>
    </a:custClr>
    <a:custClr name="Dark Ash. RGB(85,87,89)">
      <a:srgbClr val="555759"/>
    </a:custClr>
    <a:custClr name="Dark Ocher. RGB(163,129,35)">
      <a:srgbClr val="A38123"/>
    </a:custClr>
    <a:custClr name="Mauve. RGB(163,129,35)">
      <a:srgbClr val="A388BF"/>
    </a:custClr>
    <a:custClr name="Dark Orange. RGB(139,70,13)">
      <a:srgbClr val="8B460D"/>
    </a:custClr>
    <a:custClr name="Orange. RGB(237,134,0)">
      <a:srgbClr val="ED8600"/>
    </a:custClr>
    <a:custClr name="Lime. RGB(166,182,64)">
      <a:srgbClr val="A6B640"/>
    </a:custClr>
    <a:custClr name="Brown. RGB(67,51,40)">
      <a:srgbClr val="433328"/>
    </a:custClr>
    <a:custClr name="Highlight 1. RGB(214,224,235)">
      <a:srgbClr val="D6E0EB"/>
    </a:custClr>
    <a:custClr name="Highlight 2. RGB(218,218,218)">
      <a:srgbClr val="DADADA"/>
    </a:custClr>
    <a:custClr name="Highlight 3. RGB(211,218,228)">
      <a:srgbClr val="D3DAE4"/>
    </a:custClr>
    <a:custClr name="Highlight 4. RGB(222,223,213)">
      <a:srgbClr val="DEDFD5"/>
    </a:custClr>
    <a:custClr name="Highlight 5. RGB(221,234,237)">
      <a:srgbClr val="DDEAED"/>
    </a:custClr>
    <a:custClr name="Highlight 6. RGB(216,215,226)">
      <a:srgbClr val="D8D7E2"/>
    </a:custClr>
    <a:custClr name="Highlight 7. RGB(221,220,219)">
      <a:srgbClr val="DDDCDB"/>
    </a:custClr>
    <a:custClr name="Highlight 8. RGB(231,217,211)">
      <a:srgbClr val="E7D9D3"/>
    </a:custClr>
    <a:custClr name="Highlight 9. RGB(221,221,223)">
      <a:srgbClr val="D3DDDF"/>
    </a:custClr>
    <a:custClr name="Highlight 10. RGB(229,233,213)">
      <a:srgbClr val="E5E9D5"/>
    </a:custClr>
    <a:custClr name="Red. RGB(227,39,38)">
      <a:srgbClr val="E32726"/>
    </a:custClr>
    <a:custClr name="Yellow. RGB(255,207,1)">
      <a:srgbClr val="FFCF01"/>
    </a:custClr>
    <a:custClr name="Green. RGB(0,171,78)">
      <a:srgbClr val="00AB4E"/>
    </a:custClr>
    <a:custClr name="Asia Red. RGB(186,12,47)">
      <a:srgbClr val="BA0C2F"/>
    </a:custClr>
  </a:custClr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85ABA36CAC3674D833C4CD4AB718B39" ma:contentTypeVersion="9" ma:contentTypeDescription="Utwórz nowy dokument." ma:contentTypeScope="" ma:versionID="49bbdc74714b25e31f6b87da5a5f9101">
  <xsd:schema xmlns:xsd="http://www.w3.org/2001/XMLSchema" xmlns:xs="http://www.w3.org/2001/XMLSchema" xmlns:p="http://schemas.microsoft.com/office/2006/metadata/properties" xmlns:ns2="1849fc2e-8b2f-4e4a-8867-5430f7fec246" xmlns:ns3="4e271544-cef2-4ba8-b36b-517b22c4cc4e" xmlns:ns4="2c9923d0-2cee-4f85-a9aa-401f6357a881" targetNamespace="http://schemas.microsoft.com/office/2006/metadata/properties" ma:root="true" ma:fieldsID="80205df1b053da8acff674caace8f0f6" ns2:_="" ns3:_="" ns4:_="">
    <xsd:import namespace="1849fc2e-8b2f-4e4a-8867-5430f7fec246"/>
    <xsd:import namespace="4e271544-cef2-4ba8-b36b-517b22c4cc4e"/>
    <xsd:import namespace="2c9923d0-2cee-4f85-a9aa-401f6357a88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49fc2e-8b2f-4e4a-8867-5430f7fec24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krót wskazówki dotyczącej udostępniania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271544-cef2-4ba8-b36b-517b22c4cc4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Udostępnione dla — szczegóły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9923d0-2cee-4f85-a9aa-401f6357a8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B1F1951-E0DE-41CA-86F8-42B0519B75D4}"/>
</file>

<file path=customXml/itemProps2.xml><?xml version="1.0" encoding="utf-8"?>
<ds:datastoreItem xmlns:ds="http://schemas.openxmlformats.org/officeDocument/2006/customXml" ds:itemID="{56D10D4B-E5E1-48C8-8EEF-62D0CD9E9AF7}"/>
</file>

<file path=customXml/itemProps3.xml><?xml version="1.0" encoding="utf-8"?>
<ds:datastoreItem xmlns:ds="http://schemas.openxmlformats.org/officeDocument/2006/customXml" ds:itemID="{44571AA3-0FEF-40AD-9CF9-BA54AB32ACA9}"/>
</file>

<file path=docProps/app.xml><?xml version="1.0" encoding="utf-8"?>
<Properties xmlns="http://schemas.openxmlformats.org/officeDocument/2006/extended-properties" xmlns:vt="http://schemas.openxmlformats.org/officeDocument/2006/docPropsVTypes">
  <Template>Template_UnifiedGIB_A4_Standard</Template>
  <TotalTime>24673</TotalTime>
  <Words>5674</Words>
  <Application>Microsoft Office PowerPoint</Application>
  <PresentationFormat>Niestandardowy</PresentationFormat>
  <Paragraphs>979</Paragraphs>
  <Slides>29</Slides>
  <Notes>16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8" baseType="lpstr">
      <vt:lpstr>Arial</vt:lpstr>
      <vt:lpstr>Arial (heading)</vt:lpstr>
      <vt:lpstr>Arial Black</vt:lpstr>
      <vt:lpstr>Arial Narrow</vt:lpstr>
      <vt:lpstr>Calibri</vt:lpstr>
      <vt:lpstr>Symbol</vt:lpstr>
      <vt:lpstr>Wingdings</vt:lpstr>
      <vt:lpstr>Wingdings 3</vt:lpstr>
      <vt:lpstr>PP+ UnifiedGIB - A4</vt:lpstr>
      <vt:lpstr>fa</vt:lpstr>
      <vt:lpstr>Prezentacja programu PowerPoint</vt:lpstr>
      <vt:lpstr>Dzisiejsi prelegenci </vt:lpstr>
      <vt:lpstr>Prezentacja programu PowerPoint</vt:lpstr>
      <vt:lpstr>Największy notowany na giełdzie dystrybutor części samochodowych obecny w 17 krajach</vt:lpstr>
      <vt:lpstr>Inter Cars obejmuje cały łańcuch wartości na rynku wtórnym</vt:lpstr>
      <vt:lpstr>Szeroki zakres produktów uzupełniających, w tym części do pojazdów tradycyjnych oraz hybrydowych / elektrycznych </vt:lpstr>
      <vt:lpstr>Droga do zwiększenia rentowności </vt:lpstr>
      <vt:lpstr>Najważniejsze informacje o kredytach </vt:lpstr>
      <vt:lpstr>Największy notowany na giełdzie Europejski dystrybutor części i niekwestionowany lider na rynku polskim</vt:lpstr>
      <vt:lpstr>Niezależny rynek wtórny  Prężny, rosnący, z szansą na długoterminowe megatrendy </vt:lpstr>
      <vt:lpstr>Charakterystyka rynku EŚW</vt:lpstr>
      <vt:lpstr>Ekspansja poza Polską: fundament niezakłóconego wzrostu; dwucyfrowy wzrost sprzedaży </vt:lpstr>
      <vt:lpstr>Przewaga konkurencyjna dzięki pełnej integracji i usługom o wartości dodanej</vt:lpstr>
      <vt:lpstr>Magazyny zlokalizowane w pobliżu oddziałów, co umożliwia szybką i tanią realizacje dostaw „last mile” nawet pięć razy dziennie </vt:lpstr>
      <vt:lpstr>Unikalny model dystrybucji obsługiwany przez największą sieć oddziałów w najszybciej rosnącym regionie EŚW </vt:lpstr>
      <vt:lpstr>Inwestycja w Zakroczymiu: nowoczesne centrum logistyczne </vt:lpstr>
      <vt:lpstr>Długoterminowy, trwały i zrównoważony wzrost </vt:lpstr>
      <vt:lpstr>Doinwestowany portfel aktywów zapewniający niskie wymagania w zakresie nakładów inwestycyjnych oraz duże wpływy gotówki </vt:lpstr>
      <vt:lpstr>Doświadczony i zaangażowany zarząd kontrolujący ~35% Spółki </vt:lpstr>
      <vt:lpstr>Strategiczna mapa drogowa </vt:lpstr>
      <vt:lpstr>Podsumowanie najważniejszych informacji dotyczących sytuacji kredytowej Inter Cars </vt:lpstr>
      <vt:lpstr>Prezentacja programu PowerPoint</vt:lpstr>
      <vt:lpstr>Główne wskaźniki finansowe </vt:lpstr>
      <vt:lpstr>Prezentacja programu PowerPoint</vt:lpstr>
      <vt:lpstr>Prezentacja programu PowerPoint</vt:lpstr>
      <vt:lpstr>Nakłady inwestycyjne i wymagania dotyczące kapitału obrotowego netto</vt:lpstr>
      <vt:lpstr>Struktura kapitałowa </vt:lpstr>
      <vt:lpstr>Prezentacja programu PowerPoint</vt:lpstr>
    </vt:vector>
  </TitlesOfParts>
  <Company>JPMorgan Chase &amp; Co.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Barron, Dawn</dc:creator>
  <cp:lastModifiedBy>Piotr Zamora</cp:lastModifiedBy>
  <cp:revision>959</cp:revision>
  <cp:lastPrinted>2020-01-09T08:32:33Z</cp:lastPrinted>
  <dcterms:created xsi:type="dcterms:W3CDTF">2018-04-16T21:28:22Z</dcterms:created>
  <dcterms:modified xsi:type="dcterms:W3CDTF">2020-07-10T13:12:26Z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0x010100985ABA36CAC3674D833C4CD4AB718B39</vt:lpwstr>
  </property>
</Properties>
</file>